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55"/>
  </p:notesMasterIdLst>
  <p:sldIdLst>
    <p:sldId id="279" r:id="rId2"/>
    <p:sldId id="280" r:id="rId3"/>
    <p:sldId id="281" r:id="rId4"/>
    <p:sldId id="282" r:id="rId5"/>
    <p:sldId id="283" r:id="rId6"/>
    <p:sldId id="284" r:id="rId7"/>
    <p:sldId id="285" r:id="rId8"/>
    <p:sldId id="361" r:id="rId9"/>
    <p:sldId id="319" r:id="rId10"/>
    <p:sldId id="320" r:id="rId11"/>
    <p:sldId id="321" r:id="rId12"/>
    <p:sldId id="362" r:id="rId13"/>
    <p:sldId id="352" r:id="rId14"/>
    <p:sldId id="324" r:id="rId15"/>
    <p:sldId id="309" r:id="rId16"/>
    <p:sldId id="311" r:id="rId17"/>
    <p:sldId id="31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6" r:id="rId38"/>
    <p:sldId id="353" r:id="rId39"/>
    <p:sldId id="345" r:id="rId40"/>
    <p:sldId id="347" r:id="rId41"/>
    <p:sldId id="348" r:id="rId42"/>
    <p:sldId id="349" r:id="rId43"/>
    <p:sldId id="355" r:id="rId44"/>
    <p:sldId id="357" r:id="rId45"/>
    <p:sldId id="358" r:id="rId46"/>
    <p:sldId id="359" r:id="rId47"/>
    <p:sldId id="360" r:id="rId48"/>
    <p:sldId id="350" r:id="rId49"/>
    <p:sldId id="351" r:id="rId50"/>
    <p:sldId id="312" r:id="rId51"/>
    <p:sldId id="365" r:id="rId52"/>
    <p:sldId id="310" r:id="rId53"/>
    <p:sldId id="36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4671" autoAdjust="0"/>
  </p:normalViewPr>
  <p:slideViewPr>
    <p:cSldViewPr>
      <p:cViewPr varScale="1">
        <p:scale>
          <a:sx n="82" d="100"/>
          <a:sy n="82" d="100"/>
        </p:scale>
        <p:origin x="1075"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CC023-351C-4C94-845B-4642F798E680}" type="datetimeFigureOut">
              <a:rPr lang="en-US" smtClean="0"/>
              <a:pPr/>
              <a:t>4/29/2024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D5357-1FB0-4284-BE64-4FB292384BC0}" type="slidenum">
              <a:rPr lang="en-US" smtClean="0"/>
              <a:pPr/>
              <a:t>‹#›</a:t>
            </a:fld>
            <a:endParaRPr lang="en-US"/>
          </a:p>
        </p:txBody>
      </p:sp>
    </p:spTree>
    <p:extLst>
      <p:ext uri="{BB962C8B-B14F-4D97-AF65-F5344CB8AC3E}">
        <p14:creationId xmlns:p14="http://schemas.microsoft.com/office/powerpoint/2010/main" val="259672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F42A0B-F2C0-407E-8E77-D76ABB7A230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42A0B-F2C0-407E-8E77-D76ABB7A230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F42A0B-F2C0-407E-8E77-D76ABB7A230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F42A0B-F2C0-407E-8E77-D76ABB7A230C}"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F42A0B-F2C0-407E-8E77-D76ABB7A230C}"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42A0B-F2C0-407E-8E77-D76ABB7A230C}"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42A0B-F2C0-407E-8E77-D76ABB7A230C}" type="datetimeFigureOut">
              <a:rPr lang="en-US" smtClean="0"/>
              <a:pPr/>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1D068-801C-4473-B9F4-F3535EC862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632135" y="2634927"/>
            <a:ext cx="7209920"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extBox 4"/>
          <p:cNvSpPr txBox="1">
            <a:spLocks noChangeArrowheads="1"/>
          </p:cNvSpPr>
          <p:nvPr/>
        </p:nvSpPr>
        <p:spPr bwMode="auto">
          <a:xfrm>
            <a:off x="1295400" y="381000"/>
            <a:ext cx="6477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600" b="1">
                <a:solidFill>
                  <a:srgbClr val="002060"/>
                </a:solidFill>
                <a:latin typeface="Adobe Garamond Pro Bold" pitchFamily="18" charset="0"/>
              </a:rPr>
              <a:t>PRINCE DR. K. VASUDEVAN COLLEGE</a:t>
            </a:r>
          </a:p>
          <a:p>
            <a:pPr algn="ctr"/>
            <a:r>
              <a:rPr lang="en-US" sz="2600" b="1">
                <a:solidFill>
                  <a:srgbClr val="002060"/>
                </a:solidFill>
                <a:latin typeface="Adobe Garamond Pro Bold" pitchFamily="18" charset="0"/>
              </a:rPr>
              <a:t>OF ENGINEERING AND TECHNOLOGY</a:t>
            </a:r>
          </a:p>
        </p:txBody>
      </p:sp>
      <p:pic>
        <p:nvPicPr>
          <p:cNvPr id="7" name="Picture 6" descr="Anna_University,_Chennai_logo.gif"/>
          <p:cNvPicPr>
            <a:picLocks noChangeAspect="1"/>
          </p:cNvPicPr>
          <p:nvPr/>
        </p:nvPicPr>
        <p:blipFill>
          <a:blip r:embed="rId2"/>
          <a:stretch>
            <a:fillRect/>
          </a:stretch>
        </p:blipFill>
        <p:spPr>
          <a:xfrm>
            <a:off x="7620000" y="152400"/>
            <a:ext cx="1222147" cy="1171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0" y="1676400"/>
            <a:ext cx="9144000" cy="40005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fontAlgn="auto">
              <a:spcBef>
                <a:spcPts val="0"/>
              </a:spcBef>
              <a:spcAft>
                <a:spcPts val="0"/>
              </a:spcAft>
              <a:defRPr/>
            </a:pPr>
            <a:r>
              <a:rPr lang="en-US" sz="2000" b="1" dirty="0">
                <a:latin typeface="Adobe Garamond Pro" pitchFamily="18" charset="0"/>
              </a:rPr>
              <a:t>Department of Computer Science and Engineering</a:t>
            </a:r>
          </a:p>
        </p:txBody>
      </p:sp>
      <p:sp>
        <p:nvSpPr>
          <p:cNvPr id="11" name="Rectangle 10"/>
          <p:cNvSpPr/>
          <p:nvPr/>
        </p:nvSpPr>
        <p:spPr>
          <a:xfrm>
            <a:off x="304800" y="2514600"/>
            <a:ext cx="8458200" cy="13716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12" name="Rectangle 11"/>
          <p:cNvSpPr/>
          <p:nvPr/>
        </p:nvSpPr>
        <p:spPr>
          <a:xfrm>
            <a:off x="304800" y="2514600"/>
            <a:ext cx="304800" cy="137160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12"/>
          <p:cNvSpPr txBox="1"/>
          <p:nvPr/>
        </p:nvSpPr>
        <p:spPr>
          <a:xfrm>
            <a:off x="838200" y="2577405"/>
            <a:ext cx="7772400" cy="1384995"/>
          </a:xfrm>
          <a:prstGeom prst="rect">
            <a:avLst/>
          </a:prstGeom>
          <a:noFill/>
        </p:spPr>
        <p:txBody>
          <a:bodyPr>
            <a:spAutoFit/>
          </a:bodyPr>
          <a:lstStyle/>
          <a:p>
            <a:pPr algn="ctr" fontAlgn="auto">
              <a:spcBef>
                <a:spcPts val="0"/>
              </a:spcBef>
              <a:spcAft>
                <a:spcPts val="0"/>
              </a:spcAft>
              <a:defRPr/>
            </a:pPr>
            <a:r>
              <a:rPr lang="en-US" sz="2800" dirty="0">
                <a:solidFill>
                  <a:prstClr val="black"/>
                </a:solidFill>
                <a:latin typeface="Times New Roman" panose="02020603050405020304" pitchFamily="18" charset="0"/>
                <a:ea typeface="+mj-ea"/>
                <a:cs typeface="Times New Roman" panose="02020603050405020304" pitchFamily="18" charset="0"/>
              </a:rPr>
              <a:t>FUEL PULSE : Digital Fuel Logistics Revolutionizing Delivery Management</a:t>
            </a:r>
          </a:p>
          <a:p>
            <a:pPr algn="ctr" fontAlgn="auto">
              <a:spcBef>
                <a:spcPts val="0"/>
              </a:spcBef>
              <a:spcAft>
                <a:spcPts val="0"/>
              </a:spcAft>
              <a:defRPr/>
            </a:pPr>
            <a:r>
              <a:rPr lang="en-US" sz="2800" b="1" dirty="0">
                <a:solidFill>
                  <a:prstClr val="black"/>
                </a:solidFill>
                <a:latin typeface="Times New Roman" panose="02020603050405020304" pitchFamily="18" charset="0"/>
                <a:ea typeface="+mj-ea"/>
                <a:cs typeface="Times New Roman" panose="02020603050405020304" pitchFamily="18" charset="0"/>
              </a:rPr>
              <a:t>Domain : Android Application</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4" name="Picture 13" descr="clg_logo.jpg"/>
          <p:cNvPicPr>
            <a:picLocks noChangeAspect="1"/>
          </p:cNvPicPr>
          <p:nvPr/>
        </p:nvPicPr>
        <p:blipFill>
          <a:blip r:embed="rId3" cstate="print"/>
          <a:stretch>
            <a:fillRect/>
          </a:stretch>
        </p:blipFill>
        <p:spPr>
          <a:xfrm>
            <a:off x="304800" y="304800"/>
            <a:ext cx="11430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p:cNvSpPr txBox="1">
            <a:spLocks noChangeArrowheads="1"/>
          </p:cNvSpPr>
          <p:nvPr/>
        </p:nvSpPr>
        <p:spPr bwMode="auto">
          <a:xfrm>
            <a:off x="304800" y="2514600"/>
            <a:ext cx="304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700" b="1">
                <a:solidFill>
                  <a:schemeClr val="bg1"/>
                </a:solidFill>
              </a:rPr>
              <a:t>TITLE</a:t>
            </a:r>
          </a:p>
        </p:txBody>
      </p:sp>
      <p:sp>
        <p:nvSpPr>
          <p:cNvPr id="16" name="TextBox 15"/>
          <p:cNvSpPr txBox="1"/>
          <p:nvPr/>
        </p:nvSpPr>
        <p:spPr>
          <a:xfrm>
            <a:off x="152400" y="4389033"/>
            <a:ext cx="2286000" cy="1338262"/>
          </a:xfrm>
          <a:prstGeom prst="rect">
            <a:avLst/>
          </a:prstGeom>
          <a:noFill/>
        </p:spPr>
        <p:txBody>
          <a:bodyPr>
            <a:spAutoFit/>
          </a:bodyPr>
          <a:lstStyle/>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Guided By :</a:t>
            </a:r>
          </a:p>
          <a:p>
            <a:pPr fontAlgn="auto">
              <a:lnSpc>
                <a:spcPct val="150000"/>
              </a:lnSpc>
              <a:spcBef>
                <a:spcPts val="0"/>
              </a:spcBef>
              <a:spcAft>
                <a:spcPts val="0"/>
              </a:spcAft>
              <a:defRPr/>
            </a:pPr>
            <a:r>
              <a:rPr lang="en-US" dirty="0" err="1">
                <a:solidFill>
                  <a:schemeClr val="accent1">
                    <a:lumMod val="50000"/>
                  </a:schemeClr>
                </a:solidFill>
                <a:latin typeface="Times New Roman" panose="02020603050405020304" pitchFamily="18" charset="0"/>
                <a:cs typeface="Times New Roman" panose="02020603050405020304" pitchFamily="18" charset="0"/>
              </a:rPr>
              <a:t>Mrs:Keerthiga.A</a:t>
            </a:r>
            <a:r>
              <a:rPr lang="en-US" dirty="0">
                <a:solidFill>
                  <a:schemeClr val="accent1">
                    <a:lumMod val="50000"/>
                  </a:schemeClr>
                </a:solidFill>
                <a:latin typeface="Times New Roman" panose="02020603050405020304" pitchFamily="18" charset="0"/>
                <a:cs typeface="Times New Roman" panose="02020603050405020304" pitchFamily="18" charset="0"/>
              </a:rPr>
              <a:t> M.E</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Assistant Professor</a:t>
            </a:r>
          </a:p>
        </p:txBody>
      </p:sp>
      <p:sp>
        <p:nvSpPr>
          <p:cNvPr id="17" name="TextBox 16"/>
          <p:cNvSpPr txBox="1"/>
          <p:nvPr/>
        </p:nvSpPr>
        <p:spPr>
          <a:xfrm>
            <a:off x="6019800" y="4306888"/>
            <a:ext cx="2667000" cy="2951064"/>
          </a:xfrm>
          <a:prstGeom prst="rect">
            <a:avLst/>
          </a:prstGeom>
          <a:noFill/>
        </p:spPr>
        <p:txBody>
          <a:bodyPr wrap="square">
            <a:spAutoFit/>
          </a:bodyPr>
          <a:lstStyle/>
          <a:p>
            <a:pPr algn="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Presented By :</a:t>
            </a:r>
          </a:p>
          <a:p>
            <a:pPr algn="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V Arul kumar </a:t>
            </a:r>
          </a:p>
          <a:p>
            <a:pPr algn="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Reg. No : 411620104001</a:t>
            </a:r>
          </a:p>
          <a:p>
            <a:pPr algn="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S Surya</a:t>
            </a:r>
          </a:p>
          <a:p>
            <a:pPr algn="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Reg. No : 411620104020</a:t>
            </a:r>
          </a:p>
          <a:p>
            <a:pPr algn="r" fontAlgn="auto">
              <a:lnSpc>
                <a:spcPct val="150000"/>
              </a:lnSpc>
              <a:spcBef>
                <a:spcPts val="0"/>
              </a:spcBef>
              <a:spcAft>
                <a:spcPts val="0"/>
              </a:spcAft>
              <a:defRPr/>
            </a:pP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gn="r" fontAlgn="auto">
              <a:lnSpc>
                <a:spcPct val="150000"/>
              </a:lnSpc>
              <a:spcBef>
                <a:spcPts val="0"/>
              </a:spcBef>
              <a:spcAft>
                <a:spcPts val="0"/>
              </a:spcAft>
              <a:defRPr/>
            </a:pP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4F0D2B-2AE7-7681-8B82-C9B5477CD8F3}"/>
              </a:ext>
            </a:extLst>
          </p:cNvPr>
          <p:cNvSpPr txBox="1"/>
          <p:nvPr/>
        </p:nvSpPr>
        <p:spPr>
          <a:xfrm>
            <a:off x="3294279" y="4392678"/>
            <a:ext cx="2667000" cy="1615827"/>
          </a:xfrm>
          <a:prstGeom prst="rect">
            <a:avLst/>
          </a:prstGeom>
          <a:noFill/>
        </p:spPr>
        <p:txBody>
          <a:bodyPr wrap="square" rtlCol="0">
            <a:spAutoFit/>
          </a:bodyPr>
          <a:lstStyle/>
          <a:p>
            <a:pPr fontAlgn="auto">
              <a:lnSpc>
                <a:spcPct val="150000"/>
              </a:lnSpc>
              <a:spcBef>
                <a:spcPts val="0"/>
              </a:spcBef>
              <a:spcAft>
                <a:spcPts val="0"/>
              </a:spcAft>
              <a:defRPr/>
            </a:pPr>
            <a:r>
              <a:rPr lang="en-US" dirty="0" err="1">
                <a:solidFill>
                  <a:schemeClr val="accent1">
                    <a:lumMod val="50000"/>
                  </a:schemeClr>
                </a:solidFill>
                <a:latin typeface="Times New Roman" panose="02020603050405020304" pitchFamily="18" charset="0"/>
                <a:cs typeface="Times New Roman" panose="02020603050405020304" pitchFamily="18" charset="0"/>
              </a:rPr>
              <a:t>Coorinated</a:t>
            </a:r>
            <a:r>
              <a:rPr lang="en-US" dirty="0">
                <a:solidFill>
                  <a:schemeClr val="accent1">
                    <a:lumMod val="50000"/>
                  </a:schemeClr>
                </a:solidFill>
                <a:latin typeface="Times New Roman" panose="02020603050405020304" pitchFamily="18" charset="0"/>
                <a:cs typeface="Times New Roman" panose="02020603050405020304" pitchFamily="18" charset="0"/>
              </a:rPr>
              <a:t> By :</a:t>
            </a:r>
          </a:p>
          <a:p>
            <a:pPr fontAlgn="auto">
              <a:lnSpc>
                <a:spcPct val="150000"/>
              </a:lnSpc>
              <a:spcBef>
                <a:spcPts val="0"/>
              </a:spcBef>
              <a:spcAft>
                <a:spcPts val="0"/>
              </a:spcAft>
              <a:defRPr/>
            </a:pPr>
            <a:r>
              <a:rPr lang="en-US" dirty="0" err="1">
                <a:solidFill>
                  <a:schemeClr val="accent1">
                    <a:lumMod val="50000"/>
                  </a:schemeClr>
                </a:solidFill>
                <a:latin typeface="Times New Roman" panose="02020603050405020304" pitchFamily="18" charset="0"/>
                <a:cs typeface="Times New Roman" panose="02020603050405020304" pitchFamily="18" charset="0"/>
              </a:rPr>
              <a:t>Mrs</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Shalini.S</a:t>
            </a:r>
            <a:r>
              <a:rPr lang="en-US" dirty="0">
                <a:solidFill>
                  <a:schemeClr val="accent1">
                    <a:lumMod val="50000"/>
                  </a:schemeClr>
                </a:solidFill>
                <a:latin typeface="Times New Roman" panose="02020603050405020304" pitchFamily="18" charset="0"/>
                <a:cs typeface="Times New Roman" panose="02020603050405020304" pitchFamily="18" charset="0"/>
              </a:rPr>
              <a:t> M.E(</a:t>
            </a:r>
            <a:r>
              <a:rPr lang="en-US" dirty="0" err="1">
                <a:solidFill>
                  <a:schemeClr val="accent1">
                    <a:lumMod val="50000"/>
                  </a:schemeClr>
                </a:solidFill>
                <a:latin typeface="Times New Roman" panose="02020603050405020304" pitchFamily="18" charset="0"/>
                <a:cs typeface="Times New Roman" panose="02020603050405020304" pitchFamily="18" charset="0"/>
              </a:rPr>
              <a:t>Ph.d</a:t>
            </a:r>
            <a:r>
              <a:rPr lang="en-US" dirty="0">
                <a:solidFill>
                  <a:schemeClr val="accent1">
                    <a:lumMod val="50000"/>
                  </a:schemeClr>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Head of department CSE</a:t>
            </a:r>
          </a:p>
          <a:p>
            <a:endParaRPr lang="en-US" dirty="0"/>
          </a:p>
        </p:txBody>
      </p:sp>
    </p:spTree>
    <p:extLst>
      <p:ext uri="{BB962C8B-B14F-4D97-AF65-F5344CB8AC3E}">
        <p14:creationId xmlns:p14="http://schemas.microsoft.com/office/powerpoint/2010/main" val="2942423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1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edg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5"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ppt_w</p:attrName>
                                        </p:attrNameLst>
                                      </p:cBhvr>
                                      <p:tavLst>
                                        <p:tav tm="0" fmla="#ppt_w*sin(2.5*pi*$)">
                                          <p:val>
                                            <p:fltVal val="0"/>
                                          </p:val>
                                        </p:tav>
                                        <p:tav tm="100000">
                                          <p:val>
                                            <p:fltVal val="1"/>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plus(in)">
                                      <p:cBhvr>
                                        <p:cTn id="24" dur="10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4)">
                                      <p:cBhvr>
                                        <p:cTn id="29" dur="10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93" decel="100000"/>
                                        <p:tgtEl>
                                          <p:spTgt spid="15"/>
                                        </p:tgtEl>
                                      </p:cBhvr>
                                    </p:animEffect>
                                    <p:animScale>
                                      <p:cBhvr>
                                        <p:cTn id="35" dur="193" decel="100000"/>
                                        <p:tgtEl>
                                          <p:spTgt spid="15"/>
                                        </p:tgtEl>
                                      </p:cBhvr>
                                      <p:from x="10000" y="10000"/>
                                      <p:to x="200000" y="450000"/>
                                    </p:animScale>
                                    <p:animScale>
                                      <p:cBhvr>
                                        <p:cTn id="36" dur="308" accel="100000" fill="hold">
                                          <p:stCondLst>
                                            <p:cond delay="193"/>
                                          </p:stCondLst>
                                        </p:cTn>
                                        <p:tgtEl>
                                          <p:spTgt spid="15"/>
                                        </p:tgtEl>
                                      </p:cBhvr>
                                      <p:from x="200000" y="450000"/>
                                      <p:to x="100000" y="100000"/>
                                    </p:animScale>
                                    <p:set>
                                      <p:cBhvr>
                                        <p:cTn id="37" dur="193" fill="hold"/>
                                        <p:tgtEl>
                                          <p:spTgt spid="15"/>
                                        </p:tgtEl>
                                        <p:attrNameLst>
                                          <p:attrName>ppt_x</p:attrName>
                                        </p:attrNameLst>
                                      </p:cBhvr>
                                      <p:to>
                                        <p:strVal val="(0.5)"/>
                                      </p:to>
                                    </p:set>
                                    <p:anim from="(0.5)" to="(#ppt_x)" calcmode="lin" valueType="num">
                                      <p:cBhvr>
                                        <p:cTn id="38" dur="308" accel="100000" fill="hold">
                                          <p:stCondLst>
                                            <p:cond delay="193"/>
                                          </p:stCondLst>
                                        </p:cTn>
                                        <p:tgtEl>
                                          <p:spTgt spid="15"/>
                                        </p:tgtEl>
                                        <p:attrNameLst>
                                          <p:attrName>ppt_x</p:attrName>
                                        </p:attrNameLst>
                                      </p:cBhvr>
                                    </p:anim>
                                    <p:set>
                                      <p:cBhvr>
                                        <p:cTn id="39" dur="193" fill="hold"/>
                                        <p:tgtEl>
                                          <p:spTgt spid="15"/>
                                        </p:tgtEl>
                                        <p:attrNameLst>
                                          <p:attrName>ppt_y</p:attrName>
                                        </p:attrNameLst>
                                      </p:cBhvr>
                                      <p:to>
                                        <p:strVal val="(#ppt_y+0.4)"/>
                                      </p:to>
                                    </p:set>
                                    <p:anim from="(#ppt_y+0.4)" to="(#ppt_y)" calcmode="lin" valueType="num">
                                      <p:cBhvr>
                                        <p:cTn id="40" dur="308" accel="100000" fill="hold">
                                          <p:stCondLst>
                                            <p:cond delay="193"/>
                                          </p:stCondLst>
                                        </p:cTn>
                                        <p:tgtEl>
                                          <p:spTgt spid="15"/>
                                        </p:tgtEl>
                                        <p:attrNameLst>
                                          <p:attrName>ppt_y</p:attrName>
                                        </p:attrNameLst>
                                      </p:cBhvr>
                                    </p:anim>
                                  </p:childTnLst>
                                </p:cTn>
                              </p:par>
                              <p:par>
                                <p:cTn id="41" presetID="5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93" decel="100000"/>
                                        <p:tgtEl>
                                          <p:spTgt spid="12"/>
                                        </p:tgtEl>
                                      </p:cBhvr>
                                    </p:animEffect>
                                    <p:animScale>
                                      <p:cBhvr>
                                        <p:cTn id="44" dur="193" decel="100000"/>
                                        <p:tgtEl>
                                          <p:spTgt spid="12"/>
                                        </p:tgtEl>
                                      </p:cBhvr>
                                      <p:from x="10000" y="10000"/>
                                      <p:to x="200000" y="450000"/>
                                    </p:animScale>
                                    <p:animScale>
                                      <p:cBhvr>
                                        <p:cTn id="45" dur="308" accel="100000" fill="hold">
                                          <p:stCondLst>
                                            <p:cond delay="193"/>
                                          </p:stCondLst>
                                        </p:cTn>
                                        <p:tgtEl>
                                          <p:spTgt spid="12"/>
                                        </p:tgtEl>
                                      </p:cBhvr>
                                      <p:from x="200000" y="450000"/>
                                      <p:to x="100000" y="100000"/>
                                    </p:animScale>
                                    <p:set>
                                      <p:cBhvr>
                                        <p:cTn id="46" dur="193" fill="hold"/>
                                        <p:tgtEl>
                                          <p:spTgt spid="12"/>
                                        </p:tgtEl>
                                        <p:attrNameLst>
                                          <p:attrName>ppt_x</p:attrName>
                                        </p:attrNameLst>
                                      </p:cBhvr>
                                      <p:to>
                                        <p:strVal val="(0.5)"/>
                                      </p:to>
                                    </p:set>
                                    <p:anim from="(0.5)" to="(#ppt_x)" calcmode="lin" valueType="num">
                                      <p:cBhvr>
                                        <p:cTn id="47" dur="308" accel="100000" fill="hold">
                                          <p:stCondLst>
                                            <p:cond delay="193"/>
                                          </p:stCondLst>
                                        </p:cTn>
                                        <p:tgtEl>
                                          <p:spTgt spid="12"/>
                                        </p:tgtEl>
                                        <p:attrNameLst>
                                          <p:attrName>ppt_x</p:attrName>
                                        </p:attrNameLst>
                                      </p:cBhvr>
                                    </p:anim>
                                    <p:set>
                                      <p:cBhvr>
                                        <p:cTn id="48" dur="193" fill="hold"/>
                                        <p:tgtEl>
                                          <p:spTgt spid="12"/>
                                        </p:tgtEl>
                                        <p:attrNameLst>
                                          <p:attrName>ppt_y</p:attrName>
                                        </p:attrNameLst>
                                      </p:cBhvr>
                                      <p:to>
                                        <p:strVal val="(#ppt_y+0.4)"/>
                                      </p:to>
                                    </p:set>
                                    <p:anim from="(#ppt_y+0.4)" to="(#ppt_y)" calcmode="lin" valueType="num">
                                      <p:cBhvr>
                                        <p:cTn id="49" dur="308" accel="100000" fill="hold">
                                          <p:stCondLst>
                                            <p:cond delay="193"/>
                                          </p:stCondLst>
                                        </p:cTn>
                                        <p:tgtEl>
                                          <p:spTgt spid="12"/>
                                        </p:tgtEl>
                                        <p:attrNameLst>
                                          <p:attrName>ppt_y</p:attrName>
                                        </p:attrNameLst>
                                      </p:cBhvr>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0" presetClass="entr" presetSubtype="0" fill="hold" grpId="0" nodeType="clickEffect">
                                  <p:stCondLst>
                                    <p:cond delay="0"/>
                                  </p:stCondLst>
                                  <p:iterate type="lt">
                                    <p:tmPct val="10000"/>
                                  </p:iterate>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anim calcmode="lin" valueType="num">
                                      <p:cBhvr>
                                        <p:cTn id="55" dur="500" fill="hold"/>
                                        <p:tgtEl>
                                          <p:spTgt spid="13"/>
                                        </p:tgtEl>
                                        <p:attrNameLst>
                                          <p:attrName>ppt_x</p:attrName>
                                        </p:attrNameLst>
                                      </p:cBhvr>
                                      <p:tavLst>
                                        <p:tav tm="0">
                                          <p:val>
                                            <p:strVal val="#ppt_x-.1"/>
                                          </p:val>
                                        </p:tav>
                                        <p:tav tm="100000">
                                          <p:val>
                                            <p:strVal val="#ppt_x"/>
                                          </p:val>
                                        </p:tav>
                                      </p:tavLst>
                                    </p:anim>
                                    <p:anim calcmode="lin" valueType="num">
                                      <p:cBhvr>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62" dur="1000" fill="hold"/>
                                        <p:tgtEl>
                                          <p:spTgt spid="16"/>
                                        </p:tgtEl>
                                        <p:attrNameLst>
                                          <p:attrName>ppt_y</p:attrName>
                                        </p:attrNameLst>
                                      </p:cBhvr>
                                      <p:tavLst>
                                        <p:tav tm="0">
                                          <p:val>
                                            <p:strVal val="#ppt_y"/>
                                          </p:val>
                                        </p:tav>
                                        <p:tav tm="100000">
                                          <p:val>
                                            <p:strVal val="#ppt_y"/>
                                          </p:val>
                                        </p:tav>
                                      </p:tavLst>
                                    </p:anim>
                                    <p:anim calcmode="lin" valueType="num">
                                      <p:cBhvr>
                                        <p:cTn id="63" dur="10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64" dur="10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65" dur="1000" tmFilter="0,0; .5, 1; 1, 1"/>
                                        <p:tgtEl>
                                          <p:spTgt spid="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17"/>
                                        </p:tgtEl>
                                        <p:attrNameLst>
                                          <p:attrName>ppt_y</p:attrName>
                                        </p:attrNameLst>
                                      </p:cBhvr>
                                      <p:tavLst>
                                        <p:tav tm="0">
                                          <p:val>
                                            <p:strVal val="#ppt_y"/>
                                          </p:val>
                                        </p:tav>
                                        <p:tav tm="100000">
                                          <p:val>
                                            <p:strVal val="#ppt_y"/>
                                          </p:val>
                                        </p:tav>
                                      </p:tavLst>
                                    </p:anim>
                                    <p:anim calcmode="lin" valueType="num">
                                      <p:cBhvr>
                                        <p:cTn id="72"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1" grpId="0" animBg="1"/>
      <p:bldP spid="12" grpId="0" animBg="1"/>
      <p:bldP spid="13" grpId="0"/>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99F5-841F-B01E-9047-D874285120CD}"/>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ADMIN Module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04EF66-82D2-DEBD-D5C7-EFFDA859581C}"/>
              </a:ext>
            </a:extLst>
          </p:cNvPr>
          <p:cNvSpPr txBox="1">
            <a:spLocks/>
          </p:cNvSpPr>
          <p:nvPr/>
        </p:nvSpPr>
        <p:spPr>
          <a:xfrm>
            <a:off x="304800" y="843028"/>
            <a:ext cx="8229600" cy="19812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Users login by entering their username and password on the login page. Admins have the authority to approve or reject fuel stations, determining whether they are verified or not.</a:t>
            </a:r>
            <a:endParaRPr lang="en-IN" sz="2000" dirty="0">
              <a:latin typeface="Times New Roman" panose="02020603050405020304" pitchFamily="18" charset="0"/>
              <a:cs typeface="Times New Roman" panose="02020603050405020304" pitchFamily="18" charset="0"/>
            </a:endParaRPr>
          </a:p>
        </p:txBody>
      </p:sp>
      <p:pic>
        <p:nvPicPr>
          <p:cNvPr id="5" name="Graphic 4">
            <a:extLst>
              <a:ext uri="{FF2B5EF4-FFF2-40B4-BE49-F238E27FC236}">
                <a16:creationId xmlns:a16="http://schemas.microsoft.com/office/drawing/2014/main" id="{BA95D3FC-0709-512E-A79A-05E8ACDFF2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2179313"/>
            <a:ext cx="7522672" cy="4419600"/>
          </a:xfrm>
          <a:prstGeom prst="rect">
            <a:avLst/>
          </a:prstGeom>
        </p:spPr>
      </p:pic>
    </p:spTree>
    <p:extLst>
      <p:ext uri="{BB962C8B-B14F-4D97-AF65-F5344CB8AC3E}">
        <p14:creationId xmlns:p14="http://schemas.microsoft.com/office/powerpoint/2010/main" val="6128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FBB8-39E0-2687-CCA8-979A88FF0AB8}"/>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User Module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E22529-C2BD-D812-03E9-2991D53A97CC}"/>
              </a:ext>
            </a:extLst>
          </p:cNvPr>
          <p:cNvSpPr txBox="1">
            <a:spLocks/>
          </p:cNvSpPr>
          <p:nvPr/>
        </p:nvSpPr>
        <p:spPr>
          <a:xfrm>
            <a:off x="457200" y="1600200"/>
            <a:ext cx="8382000" cy="228599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200" dirty="0">
                <a:latin typeface="Times New Roman" panose="02020603050405020304" pitchFamily="18" charset="0"/>
                <a:cs typeface="Times New Roman" panose="02020603050405020304" pitchFamily="18" charset="0"/>
              </a:rPr>
              <a:t>Users register with basic details to access the application service and log in subsequently. They can search for verified fuel stations based on their needs and place orders directly through the app. Payment integration allows users to pay via various platforms.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85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386722A6-39E5-6FAF-0E3E-D4F72BDEC93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4027" y="0"/>
            <a:ext cx="3755945" cy="6858000"/>
          </a:xfrm>
          <a:prstGeom prst="rect">
            <a:avLst/>
          </a:prstGeom>
        </p:spPr>
      </p:pic>
    </p:spTree>
    <p:extLst>
      <p:ext uri="{BB962C8B-B14F-4D97-AF65-F5344CB8AC3E}">
        <p14:creationId xmlns:p14="http://schemas.microsoft.com/office/powerpoint/2010/main" val="12866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FBB8-39E0-2687-CCA8-979A88FF0AB8}"/>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Fuel Station Module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E22529-C2BD-D812-03E9-2991D53A97CC}"/>
              </a:ext>
            </a:extLst>
          </p:cNvPr>
          <p:cNvSpPr txBox="1">
            <a:spLocks/>
          </p:cNvSpPr>
          <p:nvPr/>
        </p:nvSpPr>
        <p:spPr>
          <a:xfrm>
            <a:off x="468086" y="1219200"/>
            <a:ext cx="7620000" cy="266699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Users register with basic details to access the service and log in thereafter. They create, update, or delete fuel station information, which is stored in the database. Orders are received from all areas, including user details, and stored. Administrators are notified for approval.</a:t>
            </a:r>
            <a:endParaRPr lang="en-IN" sz="2000" dirty="0">
              <a:latin typeface="Times New Roman" panose="02020603050405020304" pitchFamily="18" charset="0"/>
              <a:cs typeface="Times New Roman" panose="02020603050405020304" pitchFamily="18" charset="0"/>
            </a:endParaRPr>
          </a:p>
        </p:txBody>
      </p:sp>
      <p:pic>
        <p:nvPicPr>
          <p:cNvPr id="6" name="Graphic 5">
            <a:extLst>
              <a:ext uri="{FF2B5EF4-FFF2-40B4-BE49-F238E27FC236}">
                <a16:creationId xmlns:a16="http://schemas.microsoft.com/office/drawing/2014/main" id="{46B2A2E6-DB4E-17DD-5E14-09FC27788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7050" y="2552700"/>
            <a:ext cx="3009900" cy="1752600"/>
          </a:xfrm>
          <a:prstGeom prst="rect">
            <a:avLst/>
          </a:prstGeom>
        </p:spPr>
      </p:pic>
      <p:pic>
        <p:nvPicPr>
          <p:cNvPr id="8" name="Graphic 7">
            <a:extLst>
              <a:ext uri="{FF2B5EF4-FFF2-40B4-BE49-F238E27FC236}">
                <a16:creationId xmlns:a16="http://schemas.microsoft.com/office/drawing/2014/main" id="{4A9F7B0E-5A6B-0560-79D4-DD121A85594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00" y="2895600"/>
            <a:ext cx="6564086" cy="3603170"/>
          </a:xfrm>
          <a:prstGeom prst="rect">
            <a:avLst/>
          </a:prstGeom>
        </p:spPr>
      </p:pic>
    </p:spTree>
    <p:extLst>
      <p:ext uri="{BB962C8B-B14F-4D97-AF65-F5344CB8AC3E}">
        <p14:creationId xmlns:p14="http://schemas.microsoft.com/office/powerpoint/2010/main" val="318875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C6CCB7DF-F0FC-1F14-9B1F-392D87907CD9}"/>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4" name="Title 1">
            <a:extLst>
              <a:ext uri="{FF2B5EF4-FFF2-40B4-BE49-F238E27FC236}">
                <a16:creationId xmlns:a16="http://schemas.microsoft.com/office/drawing/2014/main" id="{ABCBC580-33B1-3EBE-0481-916FDCA78B66}"/>
              </a:ext>
            </a:extLst>
          </p:cNvPr>
          <p:cNvSpPr txBox="1">
            <a:spLocks/>
          </p:cNvSpPr>
          <p:nvPr/>
        </p:nvSpPr>
        <p:spPr>
          <a:xfrm>
            <a:off x="418234" y="517745"/>
            <a:ext cx="8229600" cy="1066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SYSTEM ARCHITECTURE</a:t>
            </a:r>
          </a:p>
        </p:txBody>
      </p:sp>
      <p:sp>
        <p:nvSpPr>
          <p:cNvPr id="5" name="Content Placeholder 2">
            <a:extLst>
              <a:ext uri="{FF2B5EF4-FFF2-40B4-BE49-F238E27FC236}">
                <a16:creationId xmlns:a16="http://schemas.microsoft.com/office/drawing/2014/main" id="{EE3FBEB1-483A-A63C-2CEE-4D65EE2C008C}"/>
              </a:ext>
            </a:extLst>
          </p:cNvPr>
          <p:cNvSpPr txBox="1">
            <a:spLocks/>
          </p:cNvSpPr>
          <p:nvPr/>
        </p:nvSpPr>
        <p:spPr>
          <a:xfrm>
            <a:off x="457200" y="1646237"/>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Times New Roman" pitchFamily="18" charset="0"/>
                <a:cs typeface="Times New Roman" pitchFamily="18" charset="0"/>
              </a:rPr>
              <a:t> </a:t>
            </a:r>
          </a:p>
          <a:p>
            <a:pPr marL="1143000" indent="-1143000">
              <a:buFont typeface="Arial" pitchFamily="34" charset="0"/>
              <a:buChar char="•"/>
            </a:pPr>
            <a:endParaRPr lang="en-US" sz="2800" dirty="0"/>
          </a:p>
        </p:txBody>
      </p:sp>
      <p:sp>
        <p:nvSpPr>
          <p:cNvPr id="2" name="Freeform: Shape 1">
            <a:extLst>
              <a:ext uri="{FF2B5EF4-FFF2-40B4-BE49-F238E27FC236}">
                <a16:creationId xmlns:a16="http://schemas.microsoft.com/office/drawing/2014/main" id="{F1FAAEBC-5231-440C-0CAE-7745AD084D22}"/>
              </a:ext>
            </a:extLst>
          </p:cNvPr>
          <p:cNvSpPr/>
          <p:nvPr/>
        </p:nvSpPr>
        <p:spPr>
          <a:xfrm>
            <a:off x="711930" y="1626953"/>
            <a:ext cx="7596388" cy="5143500"/>
          </a:xfrm>
          <a:custGeom>
            <a:avLst/>
            <a:gdLst>
              <a:gd name="connsiteX0" fmla="*/ 0 w 10128517"/>
              <a:gd name="connsiteY0" fmla="*/ 0 h 6858000"/>
              <a:gd name="connsiteX1" fmla="*/ 10128517 w 10128517"/>
              <a:gd name="connsiteY1" fmla="*/ 0 h 6858000"/>
              <a:gd name="connsiteX2" fmla="*/ 10128517 w 10128517"/>
              <a:gd name="connsiteY2" fmla="*/ 6858000 h 6858000"/>
              <a:gd name="connsiteX3" fmla="*/ 0 w 1012851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128517" h="6858000">
                <a:moveTo>
                  <a:pt x="0" y="0"/>
                </a:moveTo>
                <a:lnTo>
                  <a:pt x="10128517" y="0"/>
                </a:lnTo>
                <a:lnTo>
                  <a:pt x="10128517" y="6858000"/>
                </a:lnTo>
                <a:lnTo>
                  <a:pt x="0" y="6858000"/>
                </a:lnTo>
                <a:close/>
              </a:path>
            </a:pathLst>
          </a:custGeom>
          <a:solidFill>
            <a:srgbClr val="FFFFFF"/>
          </a:solidFill>
          <a:ln w="640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pic>
        <p:nvPicPr>
          <p:cNvPr id="7" name="Picture 6">
            <a:extLst>
              <a:ext uri="{FF2B5EF4-FFF2-40B4-BE49-F238E27FC236}">
                <a16:creationId xmlns:a16="http://schemas.microsoft.com/office/drawing/2014/main" id="{0B57ADA7-F975-D71B-E6D2-6D220949AECA}"/>
              </a:ext>
            </a:extLst>
          </p:cNvPr>
          <p:cNvPicPr>
            <a:picLocks noChangeAspect="1"/>
          </p:cNvPicPr>
          <p:nvPr/>
        </p:nvPicPr>
        <p:blipFill>
          <a:blip r:embed="rId2"/>
          <a:stretch>
            <a:fillRect/>
          </a:stretch>
        </p:blipFill>
        <p:spPr>
          <a:xfrm>
            <a:off x="3409095" y="1237585"/>
            <a:ext cx="1825295" cy="120063"/>
          </a:xfrm>
          <a:custGeom>
            <a:avLst/>
            <a:gdLst>
              <a:gd name="connsiteX0" fmla="*/ 601 w 2433726"/>
              <a:gd name="connsiteY0" fmla="*/ 25 h 160084"/>
              <a:gd name="connsiteX1" fmla="*/ 2434327 w 2433726"/>
              <a:gd name="connsiteY1" fmla="*/ 25 h 160084"/>
              <a:gd name="connsiteX2" fmla="*/ 2434327 w 2433726"/>
              <a:gd name="connsiteY2" fmla="*/ 160109 h 160084"/>
              <a:gd name="connsiteX3" fmla="*/ 601 w 2433726"/>
              <a:gd name="connsiteY3" fmla="*/ 160109 h 160084"/>
            </a:gdLst>
            <a:ahLst/>
            <a:cxnLst>
              <a:cxn ang="0">
                <a:pos x="connsiteX0" y="connsiteY0"/>
              </a:cxn>
              <a:cxn ang="0">
                <a:pos x="connsiteX1" y="connsiteY1"/>
              </a:cxn>
              <a:cxn ang="0">
                <a:pos x="connsiteX2" y="connsiteY2"/>
              </a:cxn>
              <a:cxn ang="0">
                <a:pos x="connsiteX3" y="connsiteY3"/>
              </a:cxn>
            </a:cxnLst>
            <a:rect l="l" t="t" r="r" b="b"/>
            <a:pathLst>
              <a:path w="2433726" h="160084">
                <a:moveTo>
                  <a:pt x="601" y="25"/>
                </a:moveTo>
                <a:lnTo>
                  <a:pt x="2434327" y="25"/>
                </a:lnTo>
                <a:lnTo>
                  <a:pt x="2434327" y="160109"/>
                </a:lnTo>
                <a:lnTo>
                  <a:pt x="601" y="160109"/>
                </a:lnTo>
                <a:close/>
              </a:path>
            </a:pathLst>
          </a:custGeom>
        </p:spPr>
      </p:pic>
      <p:grpSp>
        <p:nvGrpSpPr>
          <p:cNvPr id="8" name="Graphic 4">
            <a:extLst>
              <a:ext uri="{FF2B5EF4-FFF2-40B4-BE49-F238E27FC236}">
                <a16:creationId xmlns:a16="http://schemas.microsoft.com/office/drawing/2014/main" id="{4BF7719A-5085-70C5-C710-782C750B6BF9}"/>
              </a:ext>
            </a:extLst>
          </p:cNvPr>
          <p:cNvGrpSpPr/>
          <p:nvPr/>
        </p:nvGrpSpPr>
        <p:grpSpPr>
          <a:xfrm>
            <a:off x="889765" y="1735744"/>
            <a:ext cx="3480767" cy="2222009"/>
            <a:chOff x="1186353" y="1171326"/>
            <a:chExt cx="4641023" cy="2962678"/>
          </a:xfrm>
        </p:grpSpPr>
        <p:sp>
          <p:nvSpPr>
            <p:cNvPr id="9" name="Freeform: Shape 8">
              <a:extLst>
                <a:ext uri="{FF2B5EF4-FFF2-40B4-BE49-F238E27FC236}">
                  <a16:creationId xmlns:a16="http://schemas.microsoft.com/office/drawing/2014/main" id="{FBD22BEA-E9EB-4412-4EA1-AE46AD81CB5E}"/>
                </a:ext>
              </a:extLst>
            </p:cNvPr>
            <p:cNvSpPr/>
            <p:nvPr/>
          </p:nvSpPr>
          <p:spPr>
            <a:xfrm>
              <a:off x="1216203" y="1202987"/>
              <a:ext cx="4611174" cy="2931018"/>
            </a:xfrm>
            <a:custGeom>
              <a:avLst/>
              <a:gdLst>
                <a:gd name="connsiteX0" fmla="*/ 78985 w 4611174"/>
                <a:gd name="connsiteY0" fmla="*/ 1029 h 2931018"/>
                <a:gd name="connsiteX1" fmla="*/ 4530728 w 4611174"/>
                <a:gd name="connsiteY1" fmla="*/ 1029 h 2931018"/>
                <a:gd name="connsiteX2" fmla="*/ 4607593 w 4611174"/>
                <a:gd name="connsiteY2" fmla="*/ 77869 h 2931018"/>
                <a:gd name="connsiteX3" fmla="*/ 4607593 w 4611174"/>
                <a:gd name="connsiteY3" fmla="*/ 2850525 h 2931018"/>
                <a:gd name="connsiteX4" fmla="*/ 4530728 w 4611174"/>
                <a:gd name="connsiteY4" fmla="*/ 2927365 h 2931018"/>
                <a:gd name="connsiteX5" fmla="*/ 78985 w 4611174"/>
                <a:gd name="connsiteY5" fmla="*/ 2927365 h 2931018"/>
                <a:gd name="connsiteX6" fmla="*/ 2120 w 4611174"/>
                <a:gd name="connsiteY6" fmla="*/ 2850525 h 2931018"/>
                <a:gd name="connsiteX7" fmla="*/ 2120 w 4611174"/>
                <a:gd name="connsiteY7" fmla="*/ 77869 h 2931018"/>
                <a:gd name="connsiteX8" fmla="*/ 78985 w 4611174"/>
                <a:gd name="connsiteY8" fmla="*/ 1029 h 293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1174" h="2931018">
                  <a:moveTo>
                    <a:pt x="78985" y="1029"/>
                  </a:moveTo>
                  <a:cubicBezTo>
                    <a:pt x="1667800" y="7380"/>
                    <a:pt x="3258863" y="7805"/>
                    <a:pt x="4530728" y="1029"/>
                  </a:cubicBezTo>
                  <a:cubicBezTo>
                    <a:pt x="4579400" y="-6360"/>
                    <a:pt x="4597658" y="36014"/>
                    <a:pt x="4607593" y="77869"/>
                  </a:cubicBezTo>
                  <a:cubicBezTo>
                    <a:pt x="4612440" y="994700"/>
                    <a:pt x="4612363" y="1902972"/>
                    <a:pt x="4607593" y="2850525"/>
                  </a:cubicBezTo>
                  <a:cubicBezTo>
                    <a:pt x="4605561" y="2904160"/>
                    <a:pt x="4575254" y="2919261"/>
                    <a:pt x="4530728" y="2927365"/>
                  </a:cubicBezTo>
                  <a:cubicBezTo>
                    <a:pt x="3033680" y="2933792"/>
                    <a:pt x="1539361" y="2930982"/>
                    <a:pt x="78985" y="2927365"/>
                  </a:cubicBezTo>
                  <a:cubicBezTo>
                    <a:pt x="26914" y="2924077"/>
                    <a:pt x="7371" y="2896835"/>
                    <a:pt x="2120" y="2850525"/>
                  </a:cubicBezTo>
                  <a:cubicBezTo>
                    <a:pt x="-1863" y="1906182"/>
                    <a:pt x="823" y="968917"/>
                    <a:pt x="2120" y="77869"/>
                  </a:cubicBezTo>
                  <a:cubicBezTo>
                    <a:pt x="-2922" y="23123"/>
                    <a:pt x="22314" y="4010"/>
                    <a:pt x="78985" y="1029"/>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 name="Freeform: Shape 9">
              <a:extLst>
                <a:ext uri="{FF2B5EF4-FFF2-40B4-BE49-F238E27FC236}">
                  <a16:creationId xmlns:a16="http://schemas.microsoft.com/office/drawing/2014/main" id="{0F9D3542-D349-CC24-9707-8A053559F6F2}"/>
                </a:ext>
              </a:extLst>
            </p:cNvPr>
            <p:cNvSpPr/>
            <p:nvPr/>
          </p:nvSpPr>
          <p:spPr>
            <a:xfrm>
              <a:off x="1186353" y="1171326"/>
              <a:ext cx="4603831" cy="2940897"/>
            </a:xfrm>
            <a:custGeom>
              <a:avLst/>
              <a:gdLst>
                <a:gd name="connsiteX0" fmla="*/ 76526 w 4603831"/>
                <a:gd name="connsiteY0" fmla="*/ 3421 h 2940897"/>
                <a:gd name="connsiteX1" fmla="*/ 4543785 w 4603831"/>
                <a:gd name="connsiteY1" fmla="*/ 4642 h 2940897"/>
                <a:gd name="connsiteX2" fmla="*/ 4584826 w 4603831"/>
                <a:gd name="connsiteY2" fmla="*/ 18724 h 2940897"/>
                <a:gd name="connsiteX3" fmla="*/ 4601082 w 4603831"/>
                <a:gd name="connsiteY3" fmla="*/ 39671 h 2940897"/>
                <a:gd name="connsiteX4" fmla="*/ 4603458 w 4603831"/>
                <a:gd name="connsiteY4" fmla="*/ 93142 h 2940897"/>
                <a:gd name="connsiteX5" fmla="*/ 4603856 w 4603831"/>
                <a:gd name="connsiteY5" fmla="*/ 2859271 h 2940897"/>
                <a:gd name="connsiteX6" fmla="*/ 4591802 w 4603831"/>
                <a:gd name="connsiteY6" fmla="*/ 2911655 h 2940897"/>
                <a:gd name="connsiteX7" fmla="*/ 4589529 w 4603831"/>
                <a:gd name="connsiteY7" fmla="*/ 2921063 h 2940897"/>
                <a:gd name="connsiteX8" fmla="*/ 4539562 w 4603831"/>
                <a:gd name="connsiteY8" fmla="*/ 2935405 h 2940897"/>
                <a:gd name="connsiteX9" fmla="*/ 84849 w 4603831"/>
                <a:gd name="connsiteY9" fmla="*/ 2941082 h 2940897"/>
                <a:gd name="connsiteX10" fmla="*/ 46024 w 4603831"/>
                <a:gd name="connsiteY10" fmla="*/ 2913886 h 2940897"/>
                <a:gd name="connsiteX11" fmla="*/ 20317 w 4603831"/>
                <a:gd name="connsiteY11" fmla="*/ 2907372 h 2940897"/>
                <a:gd name="connsiteX12" fmla="*/ 2297 w 4603831"/>
                <a:gd name="connsiteY12" fmla="*/ 2850829 h 2940897"/>
                <a:gd name="connsiteX13" fmla="*/ 25 w 4603831"/>
                <a:gd name="connsiteY13" fmla="*/ 82706 h 2940897"/>
                <a:gd name="connsiteX14" fmla="*/ 19119 w 4603831"/>
                <a:gd name="connsiteY14" fmla="*/ 55672 h 2940897"/>
                <a:gd name="connsiteX15" fmla="*/ 34572 w 4603831"/>
                <a:gd name="connsiteY15" fmla="*/ 26613 h 2940897"/>
                <a:gd name="connsiteX16" fmla="*/ 50722 w 4603831"/>
                <a:gd name="connsiteY16" fmla="*/ 7261 h 2940897"/>
                <a:gd name="connsiteX17" fmla="*/ 79152 w 4603831"/>
                <a:gd name="connsiteY17" fmla="*/ 184 h 294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03831" h="2940897">
                  <a:moveTo>
                    <a:pt x="76526" y="3421"/>
                  </a:moveTo>
                  <a:lnTo>
                    <a:pt x="4543785" y="4642"/>
                  </a:lnTo>
                  <a:lnTo>
                    <a:pt x="4584826" y="18724"/>
                  </a:lnTo>
                  <a:lnTo>
                    <a:pt x="4601082" y="39671"/>
                  </a:lnTo>
                  <a:lnTo>
                    <a:pt x="4603458" y="93142"/>
                  </a:lnTo>
                  <a:lnTo>
                    <a:pt x="4603856" y="2859271"/>
                  </a:lnTo>
                  <a:lnTo>
                    <a:pt x="4591802" y="2911655"/>
                  </a:lnTo>
                  <a:lnTo>
                    <a:pt x="4589529" y="2921063"/>
                  </a:lnTo>
                  <a:lnTo>
                    <a:pt x="4539562" y="2935405"/>
                  </a:lnTo>
                  <a:lnTo>
                    <a:pt x="84849" y="2941082"/>
                  </a:lnTo>
                  <a:lnTo>
                    <a:pt x="46024" y="2913886"/>
                  </a:lnTo>
                  <a:lnTo>
                    <a:pt x="20317" y="2907372"/>
                  </a:lnTo>
                  <a:lnTo>
                    <a:pt x="2297" y="2850829"/>
                  </a:lnTo>
                  <a:lnTo>
                    <a:pt x="25" y="82706"/>
                  </a:lnTo>
                  <a:lnTo>
                    <a:pt x="19119" y="55672"/>
                  </a:lnTo>
                  <a:lnTo>
                    <a:pt x="34572" y="26613"/>
                  </a:lnTo>
                  <a:lnTo>
                    <a:pt x="50722" y="7261"/>
                  </a:lnTo>
                  <a:lnTo>
                    <a:pt x="79152" y="184"/>
                  </a:lnTo>
                </a:path>
              </a:pathLst>
            </a:custGeom>
            <a:solidFill>
              <a:srgbClr val="F7F9FD"/>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 name="Freeform: Shape 10">
              <a:extLst>
                <a:ext uri="{FF2B5EF4-FFF2-40B4-BE49-F238E27FC236}">
                  <a16:creationId xmlns:a16="http://schemas.microsoft.com/office/drawing/2014/main" id="{158B9018-11A4-DF64-AE60-8A31FF1A6DC2}"/>
                </a:ext>
              </a:extLst>
            </p:cNvPr>
            <p:cNvSpPr/>
            <p:nvPr/>
          </p:nvSpPr>
          <p:spPr>
            <a:xfrm>
              <a:off x="1190581" y="1177373"/>
              <a:ext cx="4611174" cy="2931018"/>
            </a:xfrm>
            <a:custGeom>
              <a:avLst/>
              <a:gdLst>
                <a:gd name="connsiteX0" fmla="*/ 78985 w 4611174"/>
                <a:gd name="connsiteY0" fmla="*/ 1029 h 2931018"/>
                <a:gd name="connsiteX1" fmla="*/ 4530728 w 4611174"/>
                <a:gd name="connsiteY1" fmla="*/ 1029 h 2931018"/>
                <a:gd name="connsiteX2" fmla="*/ 4607593 w 4611174"/>
                <a:gd name="connsiteY2" fmla="*/ 77869 h 2931018"/>
                <a:gd name="connsiteX3" fmla="*/ 4607593 w 4611174"/>
                <a:gd name="connsiteY3" fmla="*/ 77869 h 2931018"/>
                <a:gd name="connsiteX4" fmla="*/ 4607593 w 4611174"/>
                <a:gd name="connsiteY4" fmla="*/ 2850525 h 2931018"/>
                <a:gd name="connsiteX5" fmla="*/ 4530728 w 4611174"/>
                <a:gd name="connsiteY5" fmla="*/ 2927365 h 2931018"/>
                <a:gd name="connsiteX6" fmla="*/ 4530728 w 4611174"/>
                <a:gd name="connsiteY6" fmla="*/ 2927365 h 2931018"/>
                <a:gd name="connsiteX7" fmla="*/ 78985 w 4611174"/>
                <a:gd name="connsiteY7" fmla="*/ 2927365 h 2931018"/>
                <a:gd name="connsiteX8" fmla="*/ 2120 w 4611174"/>
                <a:gd name="connsiteY8" fmla="*/ 2850525 h 2931018"/>
                <a:gd name="connsiteX9" fmla="*/ 2120 w 4611174"/>
                <a:gd name="connsiteY9" fmla="*/ 2850525 h 2931018"/>
                <a:gd name="connsiteX10" fmla="*/ 2120 w 4611174"/>
                <a:gd name="connsiteY10" fmla="*/ 77869 h 2931018"/>
                <a:gd name="connsiteX11" fmla="*/ 78985 w 4611174"/>
                <a:gd name="connsiteY11" fmla="*/ 1029 h 293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11174" h="2931018">
                  <a:moveTo>
                    <a:pt x="78985" y="1029"/>
                  </a:moveTo>
                  <a:cubicBezTo>
                    <a:pt x="1667800" y="7380"/>
                    <a:pt x="3258862" y="7805"/>
                    <a:pt x="4530728" y="1029"/>
                  </a:cubicBezTo>
                  <a:cubicBezTo>
                    <a:pt x="4579400" y="-6360"/>
                    <a:pt x="4597658" y="36014"/>
                    <a:pt x="4607593" y="77869"/>
                  </a:cubicBezTo>
                  <a:moveTo>
                    <a:pt x="4607593" y="77869"/>
                  </a:moveTo>
                  <a:cubicBezTo>
                    <a:pt x="4612440" y="994700"/>
                    <a:pt x="4612363" y="1902972"/>
                    <a:pt x="4607593" y="2850525"/>
                  </a:cubicBezTo>
                  <a:cubicBezTo>
                    <a:pt x="4605561" y="2904160"/>
                    <a:pt x="4575254" y="2919261"/>
                    <a:pt x="4530728" y="2927365"/>
                  </a:cubicBezTo>
                  <a:moveTo>
                    <a:pt x="4530728" y="2927365"/>
                  </a:moveTo>
                  <a:cubicBezTo>
                    <a:pt x="3033680" y="2933792"/>
                    <a:pt x="1539361" y="2930982"/>
                    <a:pt x="78985" y="2927365"/>
                  </a:cubicBezTo>
                  <a:cubicBezTo>
                    <a:pt x="26914" y="2924077"/>
                    <a:pt x="7371" y="2896835"/>
                    <a:pt x="2120" y="2850525"/>
                  </a:cubicBezTo>
                  <a:moveTo>
                    <a:pt x="2120" y="2850525"/>
                  </a:moveTo>
                  <a:cubicBezTo>
                    <a:pt x="-1863" y="1906182"/>
                    <a:pt x="823" y="968917"/>
                    <a:pt x="2120" y="77869"/>
                  </a:cubicBezTo>
                  <a:cubicBezTo>
                    <a:pt x="-2922" y="23123"/>
                    <a:pt x="22314" y="4010"/>
                    <a:pt x="78985" y="1029"/>
                  </a:cubicBezTo>
                </a:path>
              </a:pathLst>
            </a:custGeom>
            <a:noFill/>
            <a:ln w="8406" cap="flat">
              <a:solidFill>
                <a:srgbClr val="2866C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2" name="Graphic 4">
            <a:extLst>
              <a:ext uri="{FF2B5EF4-FFF2-40B4-BE49-F238E27FC236}">
                <a16:creationId xmlns:a16="http://schemas.microsoft.com/office/drawing/2014/main" id="{771CA9F4-6F9B-30DD-4B10-DE0F47748FF7}"/>
              </a:ext>
            </a:extLst>
          </p:cNvPr>
          <p:cNvGrpSpPr/>
          <p:nvPr/>
        </p:nvGrpSpPr>
        <p:grpSpPr>
          <a:xfrm>
            <a:off x="4465668" y="1781490"/>
            <a:ext cx="2766575" cy="2176415"/>
            <a:chOff x="5954223" y="1232320"/>
            <a:chExt cx="3688767" cy="2901886"/>
          </a:xfrm>
        </p:grpSpPr>
        <p:sp>
          <p:nvSpPr>
            <p:cNvPr id="13" name="Freeform: Shape 12">
              <a:extLst>
                <a:ext uri="{FF2B5EF4-FFF2-40B4-BE49-F238E27FC236}">
                  <a16:creationId xmlns:a16="http://schemas.microsoft.com/office/drawing/2014/main" id="{FCDA0676-A321-081A-D1C9-17988CE3E4F3}"/>
                </a:ext>
              </a:extLst>
            </p:cNvPr>
            <p:cNvSpPr/>
            <p:nvPr/>
          </p:nvSpPr>
          <p:spPr>
            <a:xfrm>
              <a:off x="5982396" y="1266981"/>
              <a:ext cx="3660593" cy="2867226"/>
            </a:xfrm>
            <a:custGeom>
              <a:avLst/>
              <a:gdLst>
                <a:gd name="connsiteX0" fmla="*/ 79142 w 3660593"/>
                <a:gd name="connsiteY0" fmla="*/ 1078 h 2867226"/>
                <a:gd name="connsiteX1" fmla="*/ 3579686 w 3660593"/>
                <a:gd name="connsiteY1" fmla="*/ 1078 h 2867226"/>
                <a:gd name="connsiteX2" fmla="*/ 3656551 w 3660593"/>
                <a:gd name="connsiteY2" fmla="*/ 77918 h 2867226"/>
                <a:gd name="connsiteX3" fmla="*/ 3656551 w 3660593"/>
                <a:gd name="connsiteY3" fmla="*/ 2786540 h 2867226"/>
                <a:gd name="connsiteX4" fmla="*/ 3579686 w 3660593"/>
                <a:gd name="connsiteY4" fmla="*/ 2863381 h 2867226"/>
                <a:gd name="connsiteX5" fmla="*/ 79142 w 3660593"/>
                <a:gd name="connsiteY5" fmla="*/ 2863381 h 2867226"/>
                <a:gd name="connsiteX6" fmla="*/ 2278 w 3660593"/>
                <a:gd name="connsiteY6" fmla="*/ 2786540 h 2867226"/>
                <a:gd name="connsiteX7" fmla="*/ 2278 w 3660593"/>
                <a:gd name="connsiteY7" fmla="*/ 77918 h 2867226"/>
                <a:gd name="connsiteX8" fmla="*/ 79142 w 3660593"/>
                <a:gd name="connsiteY8" fmla="*/ 1078 h 2867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0593" h="2867226">
                  <a:moveTo>
                    <a:pt x="79142" y="1078"/>
                  </a:moveTo>
                  <a:cubicBezTo>
                    <a:pt x="1445503" y="4465"/>
                    <a:pt x="2823224" y="4405"/>
                    <a:pt x="3579686" y="1078"/>
                  </a:cubicBezTo>
                  <a:cubicBezTo>
                    <a:pt x="3630820" y="-953"/>
                    <a:pt x="3658960" y="19976"/>
                    <a:pt x="3656551" y="77918"/>
                  </a:cubicBezTo>
                  <a:cubicBezTo>
                    <a:pt x="3662255" y="674304"/>
                    <a:pt x="3663642" y="1274294"/>
                    <a:pt x="3656551" y="2786540"/>
                  </a:cubicBezTo>
                  <a:cubicBezTo>
                    <a:pt x="3655155" y="2836940"/>
                    <a:pt x="3627640" y="2868630"/>
                    <a:pt x="3579686" y="2863381"/>
                  </a:cubicBezTo>
                  <a:cubicBezTo>
                    <a:pt x="2699857" y="2867667"/>
                    <a:pt x="1811513" y="2869766"/>
                    <a:pt x="79142" y="2863381"/>
                  </a:cubicBezTo>
                  <a:cubicBezTo>
                    <a:pt x="22568" y="2858340"/>
                    <a:pt x="-1242" y="2832341"/>
                    <a:pt x="2278" y="2786540"/>
                  </a:cubicBezTo>
                  <a:cubicBezTo>
                    <a:pt x="8248" y="1893754"/>
                    <a:pt x="11131" y="1002964"/>
                    <a:pt x="2278" y="77918"/>
                  </a:cubicBezTo>
                  <a:cubicBezTo>
                    <a:pt x="-7298" y="29403"/>
                    <a:pt x="29935" y="-5915"/>
                    <a:pt x="79142" y="1078"/>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4" name="Freeform: Shape 13">
              <a:extLst>
                <a:ext uri="{FF2B5EF4-FFF2-40B4-BE49-F238E27FC236}">
                  <a16:creationId xmlns:a16="http://schemas.microsoft.com/office/drawing/2014/main" id="{5F0182AD-0CFC-9FF4-0D8D-91C985E6F2B5}"/>
                </a:ext>
              </a:extLst>
            </p:cNvPr>
            <p:cNvSpPr/>
            <p:nvPr/>
          </p:nvSpPr>
          <p:spPr>
            <a:xfrm>
              <a:off x="5954223" y="1232320"/>
              <a:ext cx="3666067" cy="2872804"/>
            </a:xfrm>
            <a:custGeom>
              <a:avLst/>
              <a:gdLst>
                <a:gd name="connsiteX0" fmla="*/ 84724 w 3666067"/>
                <a:gd name="connsiteY0" fmla="*/ 10968 h 2872804"/>
                <a:gd name="connsiteX1" fmla="*/ 3582308 w 3666067"/>
                <a:gd name="connsiteY1" fmla="*/ 12705 h 2872804"/>
                <a:gd name="connsiteX2" fmla="*/ 3607503 w 3666067"/>
                <a:gd name="connsiteY2" fmla="*/ 24154 h 2872804"/>
                <a:gd name="connsiteX3" fmla="*/ 3631922 w 3666067"/>
                <a:gd name="connsiteY3" fmla="*/ 32035 h 2872804"/>
                <a:gd name="connsiteX4" fmla="*/ 3645090 w 3666067"/>
                <a:gd name="connsiteY4" fmla="*/ 61607 h 2872804"/>
                <a:gd name="connsiteX5" fmla="*/ 3666837 w 3666067"/>
                <a:gd name="connsiteY5" fmla="*/ 85422 h 2872804"/>
                <a:gd name="connsiteX6" fmla="*/ 3663708 w 3666067"/>
                <a:gd name="connsiteY6" fmla="*/ 2797581 h 2872804"/>
                <a:gd name="connsiteX7" fmla="*/ 3655936 w 3666067"/>
                <a:gd name="connsiteY7" fmla="*/ 2836875 h 2872804"/>
                <a:gd name="connsiteX8" fmla="*/ 3649538 w 3666067"/>
                <a:gd name="connsiteY8" fmla="*/ 2844497 h 2872804"/>
                <a:gd name="connsiteX9" fmla="*/ 3619027 w 3666067"/>
                <a:gd name="connsiteY9" fmla="*/ 2871601 h 2872804"/>
                <a:gd name="connsiteX10" fmla="*/ 3578188 w 3666067"/>
                <a:gd name="connsiteY10" fmla="*/ 2866685 h 2872804"/>
                <a:gd name="connsiteX11" fmla="*/ 75372 w 3666067"/>
                <a:gd name="connsiteY11" fmla="*/ 2871218 h 2872804"/>
                <a:gd name="connsiteX12" fmla="*/ 56034 w 3666067"/>
                <a:gd name="connsiteY12" fmla="*/ 2872999 h 2872804"/>
                <a:gd name="connsiteX13" fmla="*/ 33055 w 3666067"/>
                <a:gd name="connsiteY13" fmla="*/ 2853545 h 2872804"/>
                <a:gd name="connsiteX14" fmla="*/ 10772 w 3666067"/>
                <a:gd name="connsiteY14" fmla="*/ 2824588 h 2872804"/>
                <a:gd name="connsiteX15" fmla="*/ 769 w 3666067"/>
                <a:gd name="connsiteY15" fmla="*/ 2788696 h 2872804"/>
                <a:gd name="connsiteX16" fmla="*/ 10666 w 3666067"/>
                <a:gd name="connsiteY16" fmla="*/ 80276 h 2872804"/>
                <a:gd name="connsiteX17" fmla="*/ 6329 w 3666067"/>
                <a:gd name="connsiteY17" fmla="*/ 52784 h 2872804"/>
                <a:gd name="connsiteX18" fmla="*/ 28444 w 3666067"/>
                <a:gd name="connsiteY18" fmla="*/ 33824 h 2872804"/>
                <a:gd name="connsiteX19" fmla="*/ 53526 w 3666067"/>
                <a:gd name="connsiteY19" fmla="*/ 12357 h 2872804"/>
                <a:gd name="connsiteX20" fmla="*/ 74304 w 3666067"/>
                <a:gd name="connsiteY20" fmla="*/ 194 h 287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66067" h="2872804">
                  <a:moveTo>
                    <a:pt x="84724" y="10968"/>
                  </a:moveTo>
                  <a:lnTo>
                    <a:pt x="3582308" y="12705"/>
                  </a:lnTo>
                  <a:lnTo>
                    <a:pt x="3607503" y="24154"/>
                  </a:lnTo>
                  <a:lnTo>
                    <a:pt x="3631922" y="32035"/>
                  </a:lnTo>
                  <a:lnTo>
                    <a:pt x="3645090" y="61607"/>
                  </a:lnTo>
                  <a:lnTo>
                    <a:pt x="3666837" y="85422"/>
                  </a:lnTo>
                  <a:lnTo>
                    <a:pt x="3663708" y="2797581"/>
                  </a:lnTo>
                  <a:lnTo>
                    <a:pt x="3655936" y="2836875"/>
                  </a:lnTo>
                  <a:lnTo>
                    <a:pt x="3649538" y="2844497"/>
                  </a:lnTo>
                  <a:lnTo>
                    <a:pt x="3619027" y="2871601"/>
                  </a:lnTo>
                  <a:lnTo>
                    <a:pt x="3578188" y="2866685"/>
                  </a:lnTo>
                  <a:lnTo>
                    <a:pt x="75372" y="2871218"/>
                  </a:lnTo>
                  <a:lnTo>
                    <a:pt x="56034" y="2872999"/>
                  </a:lnTo>
                  <a:lnTo>
                    <a:pt x="33055" y="2853545"/>
                  </a:lnTo>
                  <a:lnTo>
                    <a:pt x="10772" y="2824588"/>
                  </a:lnTo>
                  <a:lnTo>
                    <a:pt x="769" y="2788696"/>
                  </a:lnTo>
                  <a:lnTo>
                    <a:pt x="10666" y="80276"/>
                  </a:lnTo>
                  <a:lnTo>
                    <a:pt x="6329" y="52784"/>
                  </a:lnTo>
                  <a:lnTo>
                    <a:pt x="28444" y="33824"/>
                  </a:lnTo>
                  <a:lnTo>
                    <a:pt x="53526" y="12357"/>
                  </a:lnTo>
                  <a:lnTo>
                    <a:pt x="74304" y="194"/>
                  </a:lnTo>
                </a:path>
              </a:pathLst>
            </a:custGeom>
            <a:solidFill>
              <a:srgbClr val="F7FDF9"/>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5" name="Freeform: Shape 14">
              <a:extLst>
                <a:ext uri="{FF2B5EF4-FFF2-40B4-BE49-F238E27FC236}">
                  <a16:creationId xmlns:a16="http://schemas.microsoft.com/office/drawing/2014/main" id="{B15FA1CF-BB0F-0F8E-6A20-0D64BED69E59}"/>
                </a:ext>
              </a:extLst>
            </p:cNvPr>
            <p:cNvSpPr/>
            <p:nvPr/>
          </p:nvSpPr>
          <p:spPr>
            <a:xfrm>
              <a:off x="5956775" y="1241368"/>
              <a:ext cx="3660593" cy="2867226"/>
            </a:xfrm>
            <a:custGeom>
              <a:avLst/>
              <a:gdLst>
                <a:gd name="connsiteX0" fmla="*/ 79142 w 3660593"/>
                <a:gd name="connsiteY0" fmla="*/ 1078 h 2867226"/>
                <a:gd name="connsiteX1" fmla="*/ 3579686 w 3660593"/>
                <a:gd name="connsiteY1" fmla="*/ 1078 h 2867226"/>
                <a:gd name="connsiteX2" fmla="*/ 3656551 w 3660593"/>
                <a:gd name="connsiteY2" fmla="*/ 77918 h 2867226"/>
                <a:gd name="connsiteX3" fmla="*/ 3656551 w 3660593"/>
                <a:gd name="connsiteY3" fmla="*/ 77918 h 2867226"/>
                <a:gd name="connsiteX4" fmla="*/ 3656551 w 3660593"/>
                <a:gd name="connsiteY4" fmla="*/ 2786540 h 2867226"/>
                <a:gd name="connsiteX5" fmla="*/ 3579686 w 3660593"/>
                <a:gd name="connsiteY5" fmla="*/ 2863381 h 2867226"/>
                <a:gd name="connsiteX6" fmla="*/ 3579686 w 3660593"/>
                <a:gd name="connsiteY6" fmla="*/ 2863381 h 2867226"/>
                <a:gd name="connsiteX7" fmla="*/ 79142 w 3660593"/>
                <a:gd name="connsiteY7" fmla="*/ 2863381 h 2867226"/>
                <a:gd name="connsiteX8" fmla="*/ 2278 w 3660593"/>
                <a:gd name="connsiteY8" fmla="*/ 2786540 h 2867226"/>
                <a:gd name="connsiteX9" fmla="*/ 2278 w 3660593"/>
                <a:gd name="connsiteY9" fmla="*/ 2786540 h 2867226"/>
                <a:gd name="connsiteX10" fmla="*/ 2278 w 3660593"/>
                <a:gd name="connsiteY10" fmla="*/ 77918 h 2867226"/>
                <a:gd name="connsiteX11" fmla="*/ 79142 w 3660593"/>
                <a:gd name="connsiteY11" fmla="*/ 1078 h 2867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60593" h="2867226">
                  <a:moveTo>
                    <a:pt x="79142" y="1078"/>
                  </a:moveTo>
                  <a:cubicBezTo>
                    <a:pt x="1445503" y="4465"/>
                    <a:pt x="2823224" y="4405"/>
                    <a:pt x="3579686" y="1078"/>
                  </a:cubicBezTo>
                  <a:cubicBezTo>
                    <a:pt x="3630820" y="-953"/>
                    <a:pt x="3658960" y="19976"/>
                    <a:pt x="3656551" y="77918"/>
                  </a:cubicBezTo>
                  <a:moveTo>
                    <a:pt x="3656551" y="77918"/>
                  </a:moveTo>
                  <a:cubicBezTo>
                    <a:pt x="3662255" y="674304"/>
                    <a:pt x="3663642" y="1274294"/>
                    <a:pt x="3656551" y="2786540"/>
                  </a:cubicBezTo>
                  <a:cubicBezTo>
                    <a:pt x="3655155" y="2836940"/>
                    <a:pt x="3627640" y="2868630"/>
                    <a:pt x="3579686" y="2863381"/>
                  </a:cubicBezTo>
                  <a:moveTo>
                    <a:pt x="3579686" y="2863381"/>
                  </a:moveTo>
                  <a:cubicBezTo>
                    <a:pt x="2699857" y="2867667"/>
                    <a:pt x="1811513" y="2869766"/>
                    <a:pt x="79142" y="2863381"/>
                  </a:cubicBezTo>
                  <a:cubicBezTo>
                    <a:pt x="22568" y="2858340"/>
                    <a:pt x="-1242" y="2832341"/>
                    <a:pt x="2278" y="2786540"/>
                  </a:cubicBezTo>
                  <a:moveTo>
                    <a:pt x="2278" y="2786540"/>
                  </a:moveTo>
                  <a:cubicBezTo>
                    <a:pt x="8248" y="1893754"/>
                    <a:pt x="11131" y="1002964"/>
                    <a:pt x="2278" y="77918"/>
                  </a:cubicBezTo>
                  <a:cubicBezTo>
                    <a:pt x="-7298" y="29403"/>
                    <a:pt x="29935" y="-5915"/>
                    <a:pt x="79142" y="1078"/>
                  </a:cubicBezTo>
                </a:path>
              </a:pathLst>
            </a:custGeom>
            <a:noFill/>
            <a:ln w="8406" cap="flat">
              <a:solidFill>
                <a:srgbClr val="30A05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6" name="Graphic 4">
            <a:extLst>
              <a:ext uri="{FF2B5EF4-FFF2-40B4-BE49-F238E27FC236}">
                <a16:creationId xmlns:a16="http://schemas.microsoft.com/office/drawing/2014/main" id="{EF9A6C4D-3B08-F285-A1FF-5647C176BFDD}"/>
              </a:ext>
            </a:extLst>
          </p:cNvPr>
          <p:cNvGrpSpPr/>
          <p:nvPr/>
        </p:nvGrpSpPr>
        <p:grpSpPr>
          <a:xfrm>
            <a:off x="4759125" y="4367424"/>
            <a:ext cx="925931" cy="922857"/>
            <a:chOff x="6345500" y="4680232"/>
            <a:chExt cx="1234574" cy="1230476"/>
          </a:xfrm>
        </p:grpSpPr>
        <p:sp>
          <p:nvSpPr>
            <p:cNvPr id="17" name="Freeform: Shape 16">
              <a:extLst>
                <a:ext uri="{FF2B5EF4-FFF2-40B4-BE49-F238E27FC236}">
                  <a16:creationId xmlns:a16="http://schemas.microsoft.com/office/drawing/2014/main" id="{33E02E67-138E-9A23-0D2B-F2BBCDC3B2C6}"/>
                </a:ext>
              </a:extLst>
            </p:cNvPr>
            <p:cNvSpPr/>
            <p:nvPr/>
          </p:nvSpPr>
          <p:spPr>
            <a:xfrm>
              <a:off x="6371122" y="4706695"/>
              <a:ext cx="1208952" cy="1204013"/>
            </a:xfrm>
            <a:custGeom>
              <a:avLst/>
              <a:gdLst>
                <a:gd name="connsiteX0" fmla="*/ 81207 w 1208952"/>
                <a:gd name="connsiteY0" fmla="*/ 6910 h 1204013"/>
                <a:gd name="connsiteX1" fmla="*/ 1131690 w 1208952"/>
                <a:gd name="connsiteY1" fmla="*/ 6910 h 1204013"/>
                <a:gd name="connsiteX2" fmla="*/ 1208555 w 1208952"/>
                <a:gd name="connsiteY2" fmla="*/ 83750 h 1204013"/>
                <a:gd name="connsiteX3" fmla="*/ 1208555 w 1208952"/>
                <a:gd name="connsiteY3" fmla="*/ 1127498 h 1204013"/>
                <a:gd name="connsiteX4" fmla="*/ 1131690 w 1208952"/>
                <a:gd name="connsiteY4" fmla="*/ 1204339 h 1204013"/>
                <a:gd name="connsiteX5" fmla="*/ 81207 w 1208952"/>
                <a:gd name="connsiteY5" fmla="*/ 1204339 h 1204013"/>
                <a:gd name="connsiteX6" fmla="*/ 4342 w 1208952"/>
                <a:gd name="connsiteY6" fmla="*/ 1127498 h 1204013"/>
                <a:gd name="connsiteX7" fmla="*/ 4342 w 1208952"/>
                <a:gd name="connsiteY7" fmla="*/ 83750 h 1204013"/>
                <a:gd name="connsiteX8" fmla="*/ 81207 w 1208952"/>
                <a:gd name="connsiteY8" fmla="*/ 6910 h 120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952" h="1204013">
                  <a:moveTo>
                    <a:pt x="81207" y="6910"/>
                  </a:moveTo>
                  <a:cubicBezTo>
                    <a:pt x="488828" y="393"/>
                    <a:pt x="898287" y="-2886"/>
                    <a:pt x="1131690" y="6910"/>
                  </a:cubicBezTo>
                  <a:cubicBezTo>
                    <a:pt x="1177259" y="9488"/>
                    <a:pt x="1202654" y="34626"/>
                    <a:pt x="1208555" y="83750"/>
                  </a:cubicBezTo>
                  <a:cubicBezTo>
                    <a:pt x="1210790" y="358427"/>
                    <a:pt x="1209465" y="637936"/>
                    <a:pt x="1208555" y="1127498"/>
                  </a:cubicBezTo>
                  <a:cubicBezTo>
                    <a:pt x="1205112" y="1181510"/>
                    <a:pt x="1185578" y="1208432"/>
                    <a:pt x="1131690" y="1204339"/>
                  </a:cubicBezTo>
                  <a:cubicBezTo>
                    <a:pt x="808763" y="1204049"/>
                    <a:pt x="490836" y="1203779"/>
                    <a:pt x="81207" y="1204339"/>
                  </a:cubicBezTo>
                  <a:cubicBezTo>
                    <a:pt x="32051" y="1199533"/>
                    <a:pt x="1181" y="1176469"/>
                    <a:pt x="4342" y="1127498"/>
                  </a:cubicBezTo>
                  <a:cubicBezTo>
                    <a:pt x="-3635" y="843024"/>
                    <a:pt x="4493" y="549857"/>
                    <a:pt x="4342" y="83750"/>
                  </a:cubicBezTo>
                  <a:cubicBezTo>
                    <a:pt x="10038" y="32296"/>
                    <a:pt x="34345" y="9788"/>
                    <a:pt x="81207" y="6910"/>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8" name="Freeform: Shape 17">
              <a:extLst>
                <a:ext uri="{FF2B5EF4-FFF2-40B4-BE49-F238E27FC236}">
                  <a16:creationId xmlns:a16="http://schemas.microsoft.com/office/drawing/2014/main" id="{9248644D-5D3C-45C2-1BBE-5B11CB840413}"/>
                </a:ext>
              </a:extLst>
            </p:cNvPr>
            <p:cNvSpPr/>
            <p:nvPr/>
          </p:nvSpPr>
          <p:spPr>
            <a:xfrm>
              <a:off x="6346699" y="4680232"/>
              <a:ext cx="1213282" cy="1208217"/>
            </a:xfrm>
            <a:custGeom>
              <a:avLst/>
              <a:gdLst>
                <a:gd name="connsiteX0" fmla="*/ 74154 w 1213282"/>
                <a:gd name="connsiteY0" fmla="*/ 14218 h 1208217"/>
                <a:gd name="connsiteX1" fmla="*/ 1124917 w 1213282"/>
                <a:gd name="connsiteY1" fmla="*/ 9650 h 1208217"/>
                <a:gd name="connsiteX2" fmla="*/ 1157674 w 1213282"/>
                <a:gd name="connsiteY2" fmla="*/ 18344 h 1208217"/>
                <a:gd name="connsiteX3" fmla="*/ 1193554 w 1213282"/>
                <a:gd name="connsiteY3" fmla="*/ 25890 h 1208217"/>
                <a:gd name="connsiteX4" fmla="*/ 1205776 w 1213282"/>
                <a:gd name="connsiteY4" fmla="*/ 52378 h 1208217"/>
                <a:gd name="connsiteX5" fmla="*/ 1208502 w 1213282"/>
                <a:gd name="connsiteY5" fmla="*/ 89969 h 1208217"/>
                <a:gd name="connsiteX6" fmla="*/ 1214112 w 1213282"/>
                <a:gd name="connsiteY6" fmla="*/ 1122244 h 1208217"/>
                <a:gd name="connsiteX7" fmla="*/ 1204765 w 1213282"/>
                <a:gd name="connsiteY7" fmla="*/ 1164749 h 1208217"/>
                <a:gd name="connsiteX8" fmla="*/ 1185305 w 1213282"/>
                <a:gd name="connsiteY8" fmla="*/ 1181959 h 1208217"/>
                <a:gd name="connsiteX9" fmla="*/ 1159694 w 1213282"/>
                <a:gd name="connsiteY9" fmla="*/ 1199539 h 1208217"/>
                <a:gd name="connsiteX10" fmla="*/ 1136069 w 1213282"/>
                <a:gd name="connsiteY10" fmla="*/ 1208950 h 1208217"/>
                <a:gd name="connsiteX11" fmla="*/ 86314 w 1213282"/>
                <a:gd name="connsiteY11" fmla="*/ 1205417 h 1208217"/>
                <a:gd name="connsiteX12" fmla="*/ 47177 w 1213282"/>
                <a:gd name="connsiteY12" fmla="*/ 1197154 h 1208217"/>
                <a:gd name="connsiteX13" fmla="*/ 19517 w 1213282"/>
                <a:gd name="connsiteY13" fmla="*/ 1181154 h 1208217"/>
                <a:gd name="connsiteX14" fmla="*/ 12033 w 1213282"/>
                <a:gd name="connsiteY14" fmla="*/ 1157283 h 1208217"/>
                <a:gd name="connsiteX15" fmla="*/ 830 w 1213282"/>
                <a:gd name="connsiteY15" fmla="*/ 1127954 h 1208217"/>
                <a:gd name="connsiteX16" fmla="*/ 6222 w 1213282"/>
                <a:gd name="connsiteY16" fmla="*/ 87743 h 1208217"/>
                <a:gd name="connsiteX17" fmla="*/ 11770 w 1213282"/>
                <a:gd name="connsiteY17" fmla="*/ 49183 h 1208217"/>
                <a:gd name="connsiteX18" fmla="*/ 17186 w 1213282"/>
                <a:gd name="connsiteY18" fmla="*/ 20018 h 1208217"/>
                <a:gd name="connsiteX19" fmla="*/ 52943 w 1213282"/>
                <a:gd name="connsiteY19" fmla="*/ 14652 h 1208217"/>
                <a:gd name="connsiteX20" fmla="*/ 80152 w 1213282"/>
                <a:gd name="connsiteY20" fmla="*/ 732 h 12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3282" h="1208217">
                  <a:moveTo>
                    <a:pt x="74154" y="14218"/>
                  </a:moveTo>
                  <a:lnTo>
                    <a:pt x="1124917" y="9650"/>
                  </a:lnTo>
                  <a:lnTo>
                    <a:pt x="1157674" y="18344"/>
                  </a:lnTo>
                  <a:lnTo>
                    <a:pt x="1193554" y="25890"/>
                  </a:lnTo>
                  <a:lnTo>
                    <a:pt x="1205776" y="52378"/>
                  </a:lnTo>
                  <a:lnTo>
                    <a:pt x="1208502" y="89969"/>
                  </a:lnTo>
                  <a:lnTo>
                    <a:pt x="1214112" y="1122244"/>
                  </a:lnTo>
                  <a:lnTo>
                    <a:pt x="1204765" y="1164749"/>
                  </a:lnTo>
                  <a:lnTo>
                    <a:pt x="1185305" y="1181959"/>
                  </a:lnTo>
                  <a:lnTo>
                    <a:pt x="1159694" y="1199539"/>
                  </a:lnTo>
                  <a:lnTo>
                    <a:pt x="1136069" y="1208950"/>
                  </a:lnTo>
                  <a:lnTo>
                    <a:pt x="86314" y="1205417"/>
                  </a:lnTo>
                  <a:lnTo>
                    <a:pt x="47177" y="1197154"/>
                  </a:lnTo>
                  <a:lnTo>
                    <a:pt x="19517" y="1181154"/>
                  </a:lnTo>
                  <a:lnTo>
                    <a:pt x="12033" y="1157283"/>
                  </a:lnTo>
                  <a:lnTo>
                    <a:pt x="830" y="1127954"/>
                  </a:lnTo>
                  <a:lnTo>
                    <a:pt x="6222" y="87743"/>
                  </a:lnTo>
                  <a:lnTo>
                    <a:pt x="11770" y="49183"/>
                  </a:lnTo>
                  <a:lnTo>
                    <a:pt x="17186" y="20018"/>
                  </a:lnTo>
                  <a:lnTo>
                    <a:pt x="52943" y="14652"/>
                  </a:lnTo>
                  <a:lnTo>
                    <a:pt x="80152" y="732"/>
                  </a:lnTo>
                </a:path>
              </a:pathLst>
            </a:custGeom>
            <a:solidFill>
              <a:srgbClr val="FDFBF6"/>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9" name="Freeform: Shape 18">
              <a:extLst>
                <a:ext uri="{FF2B5EF4-FFF2-40B4-BE49-F238E27FC236}">
                  <a16:creationId xmlns:a16="http://schemas.microsoft.com/office/drawing/2014/main" id="{27A7F504-0CB6-3B83-9A52-7F656CAFB8D1}"/>
                </a:ext>
              </a:extLst>
            </p:cNvPr>
            <p:cNvSpPr/>
            <p:nvPr/>
          </p:nvSpPr>
          <p:spPr>
            <a:xfrm>
              <a:off x="6345500" y="4681082"/>
              <a:ext cx="1208952" cy="1204013"/>
            </a:xfrm>
            <a:custGeom>
              <a:avLst/>
              <a:gdLst>
                <a:gd name="connsiteX0" fmla="*/ 81207 w 1208952"/>
                <a:gd name="connsiteY0" fmla="*/ 6910 h 1204013"/>
                <a:gd name="connsiteX1" fmla="*/ 1131690 w 1208952"/>
                <a:gd name="connsiteY1" fmla="*/ 6910 h 1204013"/>
                <a:gd name="connsiteX2" fmla="*/ 1208555 w 1208952"/>
                <a:gd name="connsiteY2" fmla="*/ 83750 h 1204013"/>
                <a:gd name="connsiteX3" fmla="*/ 1208555 w 1208952"/>
                <a:gd name="connsiteY3" fmla="*/ 83750 h 1204013"/>
                <a:gd name="connsiteX4" fmla="*/ 1208555 w 1208952"/>
                <a:gd name="connsiteY4" fmla="*/ 1127498 h 1204013"/>
                <a:gd name="connsiteX5" fmla="*/ 1131690 w 1208952"/>
                <a:gd name="connsiteY5" fmla="*/ 1204339 h 1204013"/>
                <a:gd name="connsiteX6" fmla="*/ 1131690 w 1208952"/>
                <a:gd name="connsiteY6" fmla="*/ 1204339 h 1204013"/>
                <a:gd name="connsiteX7" fmla="*/ 81207 w 1208952"/>
                <a:gd name="connsiteY7" fmla="*/ 1204339 h 1204013"/>
                <a:gd name="connsiteX8" fmla="*/ 4342 w 1208952"/>
                <a:gd name="connsiteY8" fmla="*/ 1127498 h 1204013"/>
                <a:gd name="connsiteX9" fmla="*/ 4342 w 1208952"/>
                <a:gd name="connsiteY9" fmla="*/ 1127498 h 1204013"/>
                <a:gd name="connsiteX10" fmla="*/ 4342 w 1208952"/>
                <a:gd name="connsiteY10" fmla="*/ 83750 h 1204013"/>
                <a:gd name="connsiteX11" fmla="*/ 81207 w 1208952"/>
                <a:gd name="connsiteY11" fmla="*/ 6910 h 120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8952" h="1204013">
                  <a:moveTo>
                    <a:pt x="81207" y="6910"/>
                  </a:moveTo>
                  <a:cubicBezTo>
                    <a:pt x="488828" y="393"/>
                    <a:pt x="898287" y="-2886"/>
                    <a:pt x="1131690" y="6910"/>
                  </a:cubicBezTo>
                  <a:cubicBezTo>
                    <a:pt x="1177259" y="9488"/>
                    <a:pt x="1202654" y="34626"/>
                    <a:pt x="1208555" y="83750"/>
                  </a:cubicBezTo>
                  <a:moveTo>
                    <a:pt x="1208555" y="83750"/>
                  </a:moveTo>
                  <a:cubicBezTo>
                    <a:pt x="1210790" y="358427"/>
                    <a:pt x="1209465" y="637936"/>
                    <a:pt x="1208555" y="1127498"/>
                  </a:cubicBezTo>
                  <a:cubicBezTo>
                    <a:pt x="1205112" y="1181510"/>
                    <a:pt x="1185578" y="1208432"/>
                    <a:pt x="1131690" y="1204339"/>
                  </a:cubicBezTo>
                  <a:moveTo>
                    <a:pt x="1131690" y="1204339"/>
                  </a:moveTo>
                  <a:cubicBezTo>
                    <a:pt x="808763" y="1204049"/>
                    <a:pt x="490836" y="1203779"/>
                    <a:pt x="81207" y="1204339"/>
                  </a:cubicBezTo>
                  <a:cubicBezTo>
                    <a:pt x="32051" y="1199533"/>
                    <a:pt x="1181" y="1176469"/>
                    <a:pt x="4342" y="1127498"/>
                  </a:cubicBezTo>
                  <a:moveTo>
                    <a:pt x="4342" y="1127498"/>
                  </a:moveTo>
                  <a:cubicBezTo>
                    <a:pt x="-3635" y="843024"/>
                    <a:pt x="4493" y="549857"/>
                    <a:pt x="4342" y="83750"/>
                  </a:cubicBezTo>
                  <a:cubicBezTo>
                    <a:pt x="10038" y="32296"/>
                    <a:pt x="34345" y="9788"/>
                    <a:pt x="81207" y="6910"/>
                  </a:cubicBezTo>
                </a:path>
              </a:pathLst>
            </a:custGeom>
            <a:noFill/>
            <a:ln w="7985" cap="flat">
              <a:solidFill>
                <a:srgbClr val="C38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0" name="Graphic 4">
            <a:extLst>
              <a:ext uri="{FF2B5EF4-FFF2-40B4-BE49-F238E27FC236}">
                <a16:creationId xmlns:a16="http://schemas.microsoft.com/office/drawing/2014/main" id="{21DC6C17-CC88-2586-0146-773EAC12A30D}"/>
              </a:ext>
            </a:extLst>
          </p:cNvPr>
          <p:cNvGrpSpPr/>
          <p:nvPr/>
        </p:nvGrpSpPr>
        <p:grpSpPr>
          <a:xfrm>
            <a:off x="2310287" y="2137843"/>
            <a:ext cx="683891" cy="367049"/>
            <a:chOff x="3080383" y="1707456"/>
            <a:chExt cx="911854" cy="489399"/>
          </a:xfrm>
        </p:grpSpPr>
        <p:sp>
          <p:nvSpPr>
            <p:cNvPr id="21" name="Freeform: Shape 20">
              <a:extLst>
                <a:ext uri="{FF2B5EF4-FFF2-40B4-BE49-F238E27FC236}">
                  <a16:creationId xmlns:a16="http://schemas.microsoft.com/office/drawing/2014/main" id="{C2A95EB7-8253-D612-0513-1C90332088F1}"/>
                </a:ext>
              </a:extLst>
            </p:cNvPr>
            <p:cNvSpPr/>
            <p:nvPr/>
          </p:nvSpPr>
          <p:spPr>
            <a:xfrm>
              <a:off x="3107048" y="1733070"/>
              <a:ext cx="885189" cy="463786"/>
            </a:xfrm>
            <a:custGeom>
              <a:avLst/>
              <a:gdLst>
                <a:gd name="connsiteX0" fmla="*/ 39591 w 885189"/>
                <a:gd name="connsiteY0" fmla="*/ 2508 h 463786"/>
                <a:gd name="connsiteX1" fmla="*/ 846670 w 885189"/>
                <a:gd name="connsiteY1" fmla="*/ 2508 h 463786"/>
                <a:gd name="connsiteX2" fmla="*/ 885102 w 885189"/>
                <a:gd name="connsiteY2" fmla="*/ 40928 h 463786"/>
                <a:gd name="connsiteX3" fmla="*/ 885102 w 885189"/>
                <a:gd name="connsiteY3" fmla="*/ 425129 h 463786"/>
                <a:gd name="connsiteX4" fmla="*/ 846670 w 885189"/>
                <a:gd name="connsiteY4" fmla="*/ 463550 h 463786"/>
                <a:gd name="connsiteX5" fmla="*/ 39591 w 885189"/>
                <a:gd name="connsiteY5" fmla="*/ 463550 h 463786"/>
                <a:gd name="connsiteX6" fmla="*/ 1159 w 885189"/>
                <a:gd name="connsiteY6" fmla="*/ 425129 h 463786"/>
                <a:gd name="connsiteX7" fmla="*/ 1159 w 885189"/>
                <a:gd name="connsiteY7" fmla="*/ 40928 h 463786"/>
                <a:gd name="connsiteX8" fmla="*/ 39591 w 885189"/>
                <a:gd name="connsiteY8" fmla="*/ 2508 h 46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189" h="463786">
                  <a:moveTo>
                    <a:pt x="39591" y="2508"/>
                  </a:moveTo>
                  <a:cubicBezTo>
                    <a:pt x="334305" y="145"/>
                    <a:pt x="623823" y="-1046"/>
                    <a:pt x="846670" y="2508"/>
                  </a:cubicBezTo>
                  <a:cubicBezTo>
                    <a:pt x="876745" y="-1728"/>
                    <a:pt x="879985" y="12722"/>
                    <a:pt x="885102" y="40928"/>
                  </a:cubicBezTo>
                  <a:cubicBezTo>
                    <a:pt x="883409" y="191058"/>
                    <a:pt x="886585" y="327247"/>
                    <a:pt x="885102" y="425129"/>
                  </a:cubicBezTo>
                  <a:cubicBezTo>
                    <a:pt x="886136" y="450567"/>
                    <a:pt x="872499" y="464034"/>
                    <a:pt x="846670" y="463550"/>
                  </a:cubicBezTo>
                  <a:cubicBezTo>
                    <a:pt x="621480" y="462897"/>
                    <a:pt x="401657" y="464958"/>
                    <a:pt x="39591" y="463550"/>
                  </a:cubicBezTo>
                  <a:cubicBezTo>
                    <a:pt x="18488" y="462152"/>
                    <a:pt x="-567" y="449649"/>
                    <a:pt x="1159" y="425129"/>
                  </a:cubicBezTo>
                  <a:cubicBezTo>
                    <a:pt x="4663" y="342512"/>
                    <a:pt x="-1902" y="262538"/>
                    <a:pt x="1159" y="40928"/>
                  </a:cubicBezTo>
                  <a:cubicBezTo>
                    <a:pt x="3854" y="13702"/>
                    <a:pt x="18921" y="-1416"/>
                    <a:pt x="39591" y="2508"/>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2" name="Freeform: Shape 21">
              <a:extLst>
                <a:ext uri="{FF2B5EF4-FFF2-40B4-BE49-F238E27FC236}">
                  <a16:creationId xmlns:a16="http://schemas.microsoft.com/office/drawing/2014/main" id="{E231D088-00BE-FE57-FBA0-CE7BBBD617E1}"/>
                </a:ext>
              </a:extLst>
            </p:cNvPr>
            <p:cNvSpPr/>
            <p:nvPr/>
          </p:nvSpPr>
          <p:spPr>
            <a:xfrm>
              <a:off x="3080383" y="1707943"/>
              <a:ext cx="883628" cy="463403"/>
            </a:xfrm>
            <a:custGeom>
              <a:avLst/>
              <a:gdLst>
                <a:gd name="connsiteX0" fmla="*/ 40989 w 883628"/>
                <a:gd name="connsiteY0" fmla="*/ 267 h 463403"/>
                <a:gd name="connsiteX1" fmla="*/ 862271 w 883628"/>
                <a:gd name="connsiteY1" fmla="*/ 4583 h 463403"/>
                <a:gd name="connsiteX2" fmla="*/ 877074 w 883628"/>
                <a:gd name="connsiteY2" fmla="*/ 7528 h 463403"/>
                <a:gd name="connsiteX3" fmla="*/ 883637 w 883628"/>
                <a:gd name="connsiteY3" fmla="*/ 40700 h 463403"/>
                <a:gd name="connsiteX4" fmla="*/ 883948 w 883628"/>
                <a:gd name="connsiteY4" fmla="*/ 445684 h 463403"/>
                <a:gd name="connsiteX5" fmla="*/ 875452 w 883628"/>
                <a:gd name="connsiteY5" fmla="*/ 452177 h 463403"/>
                <a:gd name="connsiteX6" fmla="*/ 848008 w 883628"/>
                <a:gd name="connsiteY6" fmla="*/ 461273 h 463403"/>
                <a:gd name="connsiteX7" fmla="*/ 27571 w 883628"/>
                <a:gd name="connsiteY7" fmla="*/ 463671 h 463403"/>
                <a:gd name="connsiteX8" fmla="*/ 10030 w 883628"/>
                <a:gd name="connsiteY8" fmla="*/ 455891 h 463403"/>
                <a:gd name="connsiteX9" fmla="*/ 2165 w 883628"/>
                <a:gd name="connsiteY9" fmla="*/ 423149 h 463403"/>
                <a:gd name="connsiteX10" fmla="*/ 320 w 883628"/>
                <a:gd name="connsiteY10" fmla="*/ 39357 h 463403"/>
                <a:gd name="connsiteX11" fmla="*/ 14550 w 883628"/>
                <a:gd name="connsiteY11" fmla="*/ 11350 h 463403"/>
                <a:gd name="connsiteX12" fmla="*/ 41239 w 883628"/>
                <a:gd name="connsiteY12" fmla="*/ 832 h 46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3628" h="463403">
                  <a:moveTo>
                    <a:pt x="40989" y="267"/>
                  </a:moveTo>
                  <a:lnTo>
                    <a:pt x="862271" y="4583"/>
                  </a:lnTo>
                  <a:lnTo>
                    <a:pt x="877074" y="7528"/>
                  </a:lnTo>
                  <a:lnTo>
                    <a:pt x="883637" y="40700"/>
                  </a:lnTo>
                  <a:lnTo>
                    <a:pt x="883948" y="445684"/>
                  </a:lnTo>
                  <a:lnTo>
                    <a:pt x="875452" y="452177"/>
                  </a:lnTo>
                  <a:lnTo>
                    <a:pt x="848008" y="461273"/>
                  </a:lnTo>
                  <a:lnTo>
                    <a:pt x="27571" y="463671"/>
                  </a:lnTo>
                  <a:lnTo>
                    <a:pt x="10030" y="455891"/>
                  </a:lnTo>
                  <a:lnTo>
                    <a:pt x="2165" y="423149"/>
                  </a:lnTo>
                  <a:lnTo>
                    <a:pt x="320" y="39357"/>
                  </a:lnTo>
                  <a:lnTo>
                    <a:pt x="14550" y="11350"/>
                  </a:lnTo>
                  <a:lnTo>
                    <a:pt x="41239" y="832"/>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A674B31C-0BF7-0052-2162-79A9300446E4}"/>
                </a:ext>
              </a:extLst>
            </p:cNvPr>
            <p:cNvSpPr/>
            <p:nvPr/>
          </p:nvSpPr>
          <p:spPr>
            <a:xfrm>
              <a:off x="3081426" y="1707456"/>
              <a:ext cx="885189" cy="463786"/>
            </a:xfrm>
            <a:custGeom>
              <a:avLst/>
              <a:gdLst>
                <a:gd name="connsiteX0" fmla="*/ 39591 w 885189"/>
                <a:gd name="connsiteY0" fmla="*/ 2508 h 463786"/>
                <a:gd name="connsiteX1" fmla="*/ 846670 w 885189"/>
                <a:gd name="connsiteY1" fmla="*/ 2508 h 463786"/>
                <a:gd name="connsiteX2" fmla="*/ 885102 w 885189"/>
                <a:gd name="connsiteY2" fmla="*/ 40928 h 463786"/>
                <a:gd name="connsiteX3" fmla="*/ 885102 w 885189"/>
                <a:gd name="connsiteY3" fmla="*/ 40928 h 463786"/>
                <a:gd name="connsiteX4" fmla="*/ 885102 w 885189"/>
                <a:gd name="connsiteY4" fmla="*/ 425129 h 463786"/>
                <a:gd name="connsiteX5" fmla="*/ 846670 w 885189"/>
                <a:gd name="connsiteY5" fmla="*/ 463550 h 463786"/>
                <a:gd name="connsiteX6" fmla="*/ 846670 w 885189"/>
                <a:gd name="connsiteY6" fmla="*/ 463550 h 463786"/>
                <a:gd name="connsiteX7" fmla="*/ 39591 w 885189"/>
                <a:gd name="connsiteY7" fmla="*/ 463550 h 463786"/>
                <a:gd name="connsiteX8" fmla="*/ 1159 w 885189"/>
                <a:gd name="connsiteY8" fmla="*/ 425129 h 463786"/>
                <a:gd name="connsiteX9" fmla="*/ 1159 w 885189"/>
                <a:gd name="connsiteY9" fmla="*/ 425129 h 463786"/>
                <a:gd name="connsiteX10" fmla="*/ 1159 w 885189"/>
                <a:gd name="connsiteY10" fmla="*/ 40928 h 463786"/>
                <a:gd name="connsiteX11" fmla="*/ 39591 w 885189"/>
                <a:gd name="connsiteY11" fmla="*/ 2508 h 46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189" h="463786">
                  <a:moveTo>
                    <a:pt x="39591" y="2508"/>
                  </a:moveTo>
                  <a:cubicBezTo>
                    <a:pt x="334305" y="145"/>
                    <a:pt x="623823" y="-1046"/>
                    <a:pt x="846670" y="2508"/>
                  </a:cubicBezTo>
                  <a:cubicBezTo>
                    <a:pt x="876745" y="-1728"/>
                    <a:pt x="879985" y="12722"/>
                    <a:pt x="885102" y="40928"/>
                  </a:cubicBezTo>
                  <a:moveTo>
                    <a:pt x="885102" y="40928"/>
                  </a:moveTo>
                  <a:cubicBezTo>
                    <a:pt x="883409" y="191058"/>
                    <a:pt x="886585" y="327247"/>
                    <a:pt x="885102" y="425129"/>
                  </a:cubicBezTo>
                  <a:cubicBezTo>
                    <a:pt x="886136" y="450567"/>
                    <a:pt x="872499" y="464034"/>
                    <a:pt x="846670" y="463550"/>
                  </a:cubicBezTo>
                  <a:moveTo>
                    <a:pt x="846670" y="463550"/>
                  </a:moveTo>
                  <a:cubicBezTo>
                    <a:pt x="621480" y="462897"/>
                    <a:pt x="401657" y="464958"/>
                    <a:pt x="39591" y="463550"/>
                  </a:cubicBezTo>
                  <a:cubicBezTo>
                    <a:pt x="18488" y="462152"/>
                    <a:pt x="-567" y="449649"/>
                    <a:pt x="1159" y="425129"/>
                  </a:cubicBezTo>
                  <a:moveTo>
                    <a:pt x="1159" y="425129"/>
                  </a:moveTo>
                  <a:cubicBezTo>
                    <a:pt x="4663" y="342512"/>
                    <a:pt x="-1902" y="262538"/>
                    <a:pt x="1159" y="40928"/>
                  </a:cubicBezTo>
                  <a:cubicBezTo>
                    <a:pt x="3854" y="13702"/>
                    <a:pt x="18921" y="-1416"/>
                    <a:pt x="39591" y="250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24" name="Picture 23">
            <a:extLst>
              <a:ext uri="{FF2B5EF4-FFF2-40B4-BE49-F238E27FC236}">
                <a16:creationId xmlns:a16="http://schemas.microsoft.com/office/drawing/2014/main" id="{CCD242D8-28C3-1B53-0504-7B3E89772D8D}"/>
              </a:ext>
            </a:extLst>
          </p:cNvPr>
          <p:cNvPicPr>
            <a:picLocks noChangeAspect="1"/>
          </p:cNvPicPr>
          <p:nvPr/>
        </p:nvPicPr>
        <p:blipFill>
          <a:blip r:embed="rId3"/>
          <a:stretch>
            <a:fillRect/>
          </a:stretch>
        </p:blipFill>
        <p:spPr>
          <a:xfrm>
            <a:off x="2505873" y="2269192"/>
            <a:ext cx="274610" cy="96050"/>
          </a:xfrm>
          <a:custGeom>
            <a:avLst/>
            <a:gdLst>
              <a:gd name="connsiteX0" fmla="*/ 360 w 366147"/>
              <a:gd name="connsiteY0" fmla="*/ 294 h 128067"/>
              <a:gd name="connsiteX1" fmla="*/ 366508 w 366147"/>
              <a:gd name="connsiteY1" fmla="*/ 294 h 128067"/>
              <a:gd name="connsiteX2" fmla="*/ 366508 w 366147"/>
              <a:gd name="connsiteY2" fmla="*/ 128361 h 128067"/>
              <a:gd name="connsiteX3" fmla="*/ 360 w 366147"/>
              <a:gd name="connsiteY3" fmla="*/ 128361 h 128067"/>
            </a:gdLst>
            <a:ahLst/>
            <a:cxnLst>
              <a:cxn ang="0">
                <a:pos x="connsiteX0" y="connsiteY0"/>
              </a:cxn>
              <a:cxn ang="0">
                <a:pos x="connsiteX1" y="connsiteY1"/>
              </a:cxn>
              <a:cxn ang="0">
                <a:pos x="connsiteX2" y="connsiteY2"/>
              </a:cxn>
              <a:cxn ang="0">
                <a:pos x="connsiteX3" y="connsiteY3"/>
              </a:cxn>
            </a:cxnLst>
            <a:rect l="l" t="t" r="r" b="b"/>
            <a:pathLst>
              <a:path w="366147" h="128067">
                <a:moveTo>
                  <a:pt x="360" y="294"/>
                </a:moveTo>
                <a:lnTo>
                  <a:pt x="366508" y="294"/>
                </a:lnTo>
                <a:lnTo>
                  <a:pt x="366508" y="128361"/>
                </a:lnTo>
                <a:lnTo>
                  <a:pt x="360" y="128361"/>
                </a:lnTo>
                <a:close/>
              </a:path>
            </a:pathLst>
          </a:custGeom>
        </p:spPr>
      </p:pic>
      <p:grpSp>
        <p:nvGrpSpPr>
          <p:cNvPr id="25" name="Graphic 4">
            <a:extLst>
              <a:ext uri="{FF2B5EF4-FFF2-40B4-BE49-F238E27FC236}">
                <a16:creationId xmlns:a16="http://schemas.microsoft.com/office/drawing/2014/main" id="{E78209A0-8570-E18C-09A5-0978F2469A8B}"/>
              </a:ext>
            </a:extLst>
          </p:cNvPr>
          <p:cNvGrpSpPr/>
          <p:nvPr/>
        </p:nvGrpSpPr>
        <p:grpSpPr>
          <a:xfrm>
            <a:off x="2368534" y="2065604"/>
            <a:ext cx="119285" cy="117940"/>
            <a:chOff x="3158045" y="1611138"/>
            <a:chExt cx="159047" cy="157253"/>
          </a:xfrm>
        </p:grpSpPr>
        <p:sp>
          <p:nvSpPr>
            <p:cNvPr id="26" name="Freeform: Shape 25">
              <a:extLst>
                <a:ext uri="{FF2B5EF4-FFF2-40B4-BE49-F238E27FC236}">
                  <a16:creationId xmlns:a16="http://schemas.microsoft.com/office/drawing/2014/main" id="{7F126512-102D-069D-A6ED-4AAA21E5D0CA}"/>
                </a:ext>
              </a:extLst>
            </p:cNvPr>
            <p:cNvSpPr/>
            <p:nvPr/>
          </p:nvSpPr>
          <p:spPr>
            <a:xfrm>
              <a:off x="3158045" y="1611138"/>
              <a:ext cx="159047" cy="156151"/>
            </a:xfrm>
            <a:custGeom>
              <a:avLst/>
              <a:gdLst>
                <a:gd name="connsiteX0" fmla="*/ 33604 w 159047"/>
                <a:gd name="connsiteY0" fmla="*/ 3296 h 156151"/>
                <a:gd name="connsiteX1" fmla="*/ 119019 w 159047"/>
                <a:gd name="connsiteY1" fmla="*/ 252 h 156151"/>
                <a:gd name="connsiteX2" fmla="*/ 147398 w 159047"/>
                <a:gd name="connsiteY2" fmla="*/ 10969 h 156151"/>
                <a:gd name="connsiteX3" fmla="*/ 159379 w 159047"/>
                <a:gd name="connsiteY3" fmla="*/ 33692 h 156151"/>
                <a:gd name="connsiteX4" fmla="*/ 153864 w 159047"/>
                <a:gd name="connsiteY4" fmla="*/ 124718 h 156151"/>
                <a:gd name="connsiteX5" fmla="*/ 145348 w 159047"/>
                <a:gd name="connsiteY5" fmla="*/ 152186 h 156151"/>
                <a:gd name="connsiteX6" fmla="*/ 126128 w 159047"/>
                <a:gd name="connsiteY6" fmla="*/ 154661 h 156151"/>
                <a:gd name="connsiteX7" fmla="*/ 35877 w 159047"/>
                <a:gd name="connsiteY7" fmla="*/ 156403 h 156151"/>
                <a:gd name="connsiteX8" fmla="*/ 7929 w 159047"/>
                <a:gd name="connsiteY8" fmla="*/ 146555 h 156151"/>
                <a:gd name="connsiteX9" fmla="*/ 332 w 159047"/>
                <a:gd name="connsiteY9" fmla="*/ 127163 h 156151"/>
                <a:gd name="connsiteX10" fmla="*/ 3141 w 159047"/>
                <a:gd name="connsiteY10" fmla="*/ 21374 h 156151"/>
                <a:gd name="connsiteX11" fmla="*/ 8233 w 159047"/>
                <a:gd name="connsiteY11" fmla="*/ 14012 h 156151"/>
                <a:gd name="connsiteX12" fmla="*/ 32525 w 159047"/>
                <a:gd name="connsiteY12" fmla="*/ 5532 h 156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047" h="156151">
                  <a:moveTo>
                    <a:pt x="33604" y="3296"/>
                  </a:moveTo>
                  <a:lnTo>
                    <a:pt x="119019" y="252"/>
                  </a:lnTo>
                  <a:lnTo>
                    <a:pt x="147398" y="10969"/>
                  </a:lnTo>
                  <a:lnTo>
                    <a:pt x="159379" y="33692"/>
                  </a:lnTo>
                  <a:lnTo>
                    <a:pt x="153864" y="124718"/>
                  </a:lnTo>
                  <a:lnTo>
                    <a:pt x="145348" y="152186"/>
                  </a:lnTo>
                  <a:lnTo>
                    <a:pt x="126128" y="154661"/>
                  </a:lnTo>
                  <a:lnTo>
                    <a:pt x="35877" y="156403"/>
                  </a:lnTo>
                  <a:lnTo>
                    <a:pt x="7929" y="146555"/>
                  </a:lnTo>
                  <a:lnTo>
                    <a:pt x="332" y="127163"/>
                  </a:lnTo>
                  <a:lnTo>
                    <a:pt x="3141" y="21374"/>
                  </a:lnTo>
                  <a:lnTo>
                    <a:pt x="8233" y="14012"/>
                  </a:lnTo>
                  <a:lnTo>
                    <a:pt x="32525" y="5532"/>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7" name="Freeform: Shape 26">
              <a:extLst>
                <a:ext uri="{FF2B5EF4-FFF2-40B4-BE49-F238E27FC236}">
                  <a16:creationId xmlns:a16="http://schemas.microsoft.com/office/drawing/2014/main" id="{F211FECB-604A-4E23-7CC2-38F5B0D5396A}"/>
                </a:ext>
              </a:extLst>
            </p:cNvPr>
            <p:cNvSpPr/>
            <p:nvPr/>
          </p:nvSpPr>
          <p:spPr>
            <a:xfrm>
              <a:off x="3158337" y="1612646"/>
              <a:ext cx="155040" cy="155746"/>
            </a:xfrm>
            <a:custGeom>
              <a:avLst/>
              <a:gdLst>
                <a:gd name="connsiteX0" fmla="*/ 33152 w 155040"/>
                <a:gd name="connsiteY0" fmla="*/ 1253 h 155746"/>
                <a:gd name="connsiteX1" fmla="*/ 122828 w 155040"/>
                <a:gd name="connsiteY1" fmla="*/ 1253 h 155746"/>
                <a:gd name="connsiteX2" fmla="*/ 154855 w 155040"/>
                <a:gd name="connsiteY2" fmla="*/ 33270 h 155746"/>
                <a:gd name="connsiteX3" fmla="*/ 154855 w 155040"/>
                <a:gd name="connsiteY3" fmla="*/ 33270 h 155746"/>
                <a:gd name="connsiteX4" fmla="*/ 154855 w 155040"/>
                <a:gd name="connsiteY4" fmla="*/ 122917 h 155746"/>
                <a:gd name="connsiteX5" fmla="*/ 122828 w 155040"/>
                <a:gd name="connsiteY5" fmla="*/ 154933 h 155746"/>
                <a:gd name="connsiteX6" fmla="*/ 122828 w 155040"/>
                <a:gd name="connsiteY6" fmla="*/ 154933 h 155746"/>
                <a:gd name="connsiteX7" fmla="*/ 33152 w 155040"/>
                <a:gd name="connsiteY7" fmla="*/ 154933 h 155746"/>
                <a:gd name="connsiteX8" fmla="*/ 1125 w 155040"/>
                <a:gd name="connsiteY8" fmla="*/ 122917 h 155746"/>
                <a:gd name="connsiteX9" fmla="*/ 1125 w 155040"/>
                <a:gd name="connsiteY9" fmla="*/ 122917 h 155746"/>
                <a:gd name="connsiteX10" fmla="*/ 1125 w 155040"/>
                <a:gd name="connsiteY10" fmla="*/ 33270 h 155746"/>
                <a:gd name="connsiteX11" fmla="*/ 33152 w 155040"/>
                <a:gd name="connsiteY11" fmla="*/ 1253 h 15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040" h="155746">
                  <a:moveTo>
                    <a:pt x="33152" y="1253"/>
                  </a:moveTo>
                  <a:cubicBezTo>
                    <a:pt x="61278" y="4534"/>
                    <a:pt x="88968" y="-2164"/>
                    <a:pt x="122828" y="1253"/>
                  </a:cubicBezTo>
                  <a:cubicBezTo>
                    <a:pt x="141585" y="5258"/>
                    <a:pt x="158585" y="10827"/>
                    <a:pt x="154855" y="33270"/>
                  </a:cubicBezTo>
                  <a:moveTo>
                    <a:pt x="154855" y="33270"/>
                  </a:moveTo>
                  <a:cubicBezTo>
                    <a:pt x="152194" y="55968"/>
                    <a:pt x="155070" y="77364"/>
                    <a:pt x="154855" y="122917"/>
                  </a:cubicBezTo>
                  <a:cubicBezTo>
                    <a:pt x="155339" y="142934"/>
                    <a:pt x="144961" y="158972"/>
                    <a:pt x="122828" y="154933"/>
                  </a:cubicBezTo>
                  <a:moveTo>
                    <a:pt x="122828" y="154933"/>
                  </a:moveTo>
                  <a:cubicBezTo>
                    <a:pt x="102099" y="157913"/>
                    <a:pt x="81983" y="153544"/>
                    <a:pt x="33152" y="154933"/>
                  </a:cubicBezTo>
                  <a:cubicBezTo>
                    <a:pt x="10706" y="150281"/>
                    <a:pt x="4851" y="144403"/>
                    <a:pt x="1125" y="122917"/>
                  </a:cubicBezTo>
                  <a:moveTo>
                    <a:pt x="1125" y="122917"/>
                  </a:moveTo>
                  <a:cubicBezTo>
                    <a:pt x="-15" y="89824"/>
                    <a:pt x="154" y="56423"/>
                    <a:pt x="1125" y="33270"/>
                  </a:cubicBezTo>
                  <a:cubicBezTo>
                    <a:pt x="-2800" y="8711"/>
                    <a:pt x="14604" y="4496"/>
                    <a:pt x="33152" y="125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8" name="Graphic 4">
            <a:extLst>
              <a:ext uri="{FF2B5EF4-FFF2-40B4-BE49-F238E27FC236}">
                <a16:creationId xmlns:a16="http://schemas.microsoft.com/office/drawing/2014/main" id="{5BE09A38-2964-5B6D-BABF-22818A818EC6}"/>
              </a:ext>
            </a:extLst>
          </p:cNvPr>
          <p:cNvGrpSpPr/>
          <p:nvPr/>
        </p:nvGrpSpPr>
        <p:grpSpPr>
          <a:xfrm>
            <a:off x="2394569" y="2092698"/>
            <a:ext cx="64854" cy="64834"/>
            <a:chOff x="3192758" y="1647264"/>
            <a:chExt cx="86472" cy="86445"/>
          </a:xfrm>
          <a:solidFill>
            <a:srgbClr val="000000"/>
          </a:solidFill>
        </p:grpSpPr>
        <p:sp>
          <p:nvSpPr>
            <p:cNvPr id="29" name="Freeform: Shape 28">
              <a:extLst>
                <a:ext uri="{FF2B5EF4-FFF2-40B4-BE49-F238E27FC236}">
                  <a16:creationId xmlns:a16="http://schemas.microsoft.com/office/drawing/2014/main" id="{C793D65E-A517-337D-1B15-11D14E57DA36}"/>
                </a:ext>
              </a:extLst>
            </p:cNvPr>
            <p:cNvSpPr/>
            <p:nvPr/>
          </p:nvSpPr>
          <p:spPr>
            <a:xfrm>
              <a:off x="3250407" y="1647264"/>
              <a:ext cx="28824" cy="86445"/>
            </a:xfrm>
            <a:custGeom>
              <a:avLst/>
              <a:gdLst>
                <a:gd name="connsiteX0" fmla="*/ 331 w 28824"/>
                <a:gd name="connsiteY0" fmla="*/ 252 h 86445"/>
                <a:gd name="connsiteX1" fmla="*/ 19547 w 28824"/>
                <a:gd name="connsiteY1" fmla="*/ 252 h 86445"/>
                <a:gd name="connsiteX2" fmla="*/ 29155 w 28824"/>
                <a:gd name="connsiteY2" fmla="*/ 9857 h 86445"/>
                <a:gd name="connsiteX3" fmla="*/ 29155 w 28824"/>
                <a:gd name="connsiteY3" fmla="*/ 77092 h 86445"/>
                <a:gd name="connsiteX4" fmla="*/ 19547 w 28824"/>
                <a:gd name="connsiteY4" fmla="*/ 86697 h 86445"/>
                <a:gd name="connsiteX5" fmla="*/ 331 w 28824"/>
                <a:gd name="connsiteY5" fmla="*/ 86697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331" y="252"/>
                  </a:moveTo>
                  <a:lnTo>
                    <a:pt x="19547" y="252"/>
                  </a:lnTo>
                  <a:cubicBezTo>
                    <a:pt x="24853" y="252"/>
                    <a:pt x="29155" y="4552"/>
                    <a:pt x="29155" y="9857"/>
                  </a:cubicBezTo>
                  <a:lnTo>
                    <a:pt x="29155" y="77092"/>
                  </a:lnTo>
                  <a:cubicBezTo>
                    <a:pt x="29155" y="82397"/>
                    <a:pt x="24853" y="86697"/>
                    <a:pt x="19547" y="86697"/>
                  </a:cubicBezTo>
                  <a:lnTo>
                    <a:pt x="331" y="86697"/>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0" name="Freeform: Shape 29">
              <a:extLst>
                <a:ext uri="{FF2B5EF4-FFF2-40B4-BE49-F238E27FC236}">
                  <a16:creationId xmlns:a16="http://schemas.microsoft.com/office/drawing/2014/main" id="{76E75681-9DEB-D278-F37A-CBCD8D4F5C24}"/>
                </a:ext>
              </a:extLst>
            </p:cNvPr>
            <p:cNvSpPr/>
            <p:nvPr/>
          </p:nvSpPr>
          <p:spPr>
            <a:xfrm>
              <a:off x="3226386" y="1666474"/>
              <a:ext cx="24020" cy="48025"/>
            </a:xfrm>
            <a:custGeom>
              <a:avLst/>
              <a:gdLst>
                <a:gd name="connsiteX0" fmla="*/ 332 w 24020"/>
                <a:gd name="connsiteY0" fmla="*/ 48277 h 48025"/>
                <a:gd name="connsiteX1" fmla="*/ 24352 w 24020"/>
                <a:gd name="connsiteY1" fmla="*/ 24265 h 48025"/>
                <a:gd name="connsiteX2" fmla="*/ 332 w 24020"/>
                <a:gd name="connsiteY2" fmla="*/ 252 h 48025"/>
              </a:gdLst>
              <a:ahLst/>
              <a:cxnLst>
                <a:cxn ang="0">
                  <a:pos x="connsiteX0" y="connsiteY0"/>
                </a:cxn>
                <a:cxn ang="0">
                  <a:pos x="connsiteX1" y="connsiteY1"/>
                </a:cxn>
                <a:cxn ang="0">
                  <a:pos x="connsiteX2" y="connsiteY2"/>
                </a:cxn>
              </a:cxnLst>
              <a:rect l="l" t="t" r="r" b="b"/>
              <a:pathLst>
                <a:path w="24020" h="48025">
                  <a:moveTo>
                    <a:pt x="332" y="48277"/>
                  </a:moveTo>
                  <a:lnTo>
                    <a:pt x="24352" y="24265"/>
                  </a:lnTo>
                  <a:lnTo>
                    <a:pt x="332" y="252"/>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1" name="Freeform: Shape 30">
              <a:extLst>
                <a:ext uri="{FF2B5EF4-FFF2-40B4-BE49-F238E27FC236}">
                  <a16:creationId xmlns:a16="http://schemas.microsoft.com/office/drawing/2014/main" id="{BCA5005A-A8CF-7101-F506-285B331C0A1E}"/>
                </a:ext>
              </a:extLst>
            </p:cNvPr>
            <p:cNvSpPr/>
            <p:nvPr/>
          </p:nvSpPr>
          <p:spPr>
            <a:xfrm>
              <a:off x="3192758" y="1690487"/>
              <a:ext cx="57648" cy="6403"/>
            </a:xfrm>
            <a:custGeom>
              <a:avLst/>
              <a:gdLst>
                <a:gd name="connsiteX0" fmla="*/ 57981 w 57648"/>
                <a:gd name="connsiteY0" fmla="*/ 252 h 6403"/>
                <a:gd name="connsiteX1" fmla="*/ 333 w 57648"/>
                <a:gd name="connsiteY1" fmla="*/ 252 h 6403"/>
              </a:gdLst>
              <a:ahLst/>
              <a:cxnLst>
                <a:cxn ang="0">
                  <a:pos x="connsiteX0" y="connsiteY0"/>
                </a:cxn>
                <a:cxn ang="0">
                  <a:pos x="connsiteX1" y="connsiteY1"/>
                </a:cxn>
              </a:cxnLst>
              <a:rect l="l" t="t" r="r" b="b"/>
              <a:pathLst>
                <a:path w="57648" h="6403">
                  <a:moveTo>
                    <a:pt x="57981" y="252"/>
                  </a:moveTo>
                  <a:lnTo>
                    <a:pt x="333" y="25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2" name="Graphic 4">
            <a:extLst>
              <a:ext uri="{FF2B5EF4-FFF2-40B4-BE49-F238E27FC236}">
                <a16:creationId xmlns:a16="http://schemas.microsoft.com/office/drawing/2014/main" id="{CCF6501D-6DB3-3BFC-ADAF-598A409C3B1E}"/>
              </a:ext>
            </a:extLst>
          </p:cNvPr>
          <p:cNvGrpSpPr/>
          <p:nvPr/>
        </p:nvGrpSpPr>
        <p:grpSpPr>
          <a:xfrm>
            <a:off x="2041811" y="2742877"/>
            <a:ext cx="683607" cy="367448"/>
            <a:chOff x="2722414" y="2514168"/>
            <a:chExt cx="911476" cy="489931"/>
          </a:xfrm>
        </p:grpSpPr>
        <p:sp>
          <p:nvSpPr>
            <p:cNvPr id="33" name="Freeform: Shape 32">
              <a:extLst>
                <a:ext uri="{FF2B5EF4-FFF2-40B4-BE49-F238E27FC236}">
                  <a16:creationId xmlns:a16="http://schemas.microsoft.com/office/drawing/2014/main" id="{570A9E47-2F65-AEA9-3C20-F94E6EFDB341}"/>
                </a:ext>
              </a:extLst>
            </p:cNvPr>
            <p:cNvSpPr/>
            <p:nvPr/>
          </p:nvSpPr>
          <p:spPr>
            <a:xfrm>
              <a:off x="2748036" y="2541814"/>
              <a:ext cx="885855" cy="462284"/>
            </a:xfrm>
            <a:custGeom>
              <a:avLst/>
              <a:gdLst>
                <a:gd name="connsiteX0" fmla="*/ 39846 w 885855"/>
                <a:gd name="connsiteY0" fmla="*/ 713 h 462284"/>
                <a:gd name="connsiteX1" fmla="*/ 846924 w 885855"/>
                <a:gd name="connsiteY1" fmla="*/ 713 h 462284"/>
                <a:gd name="connsiteX2" fmla="*/ 885357 w 885855"/>
                <a:gd name="connsiteY2" fmla="*/ 39133 h 462284"/>
                <a:gd name="connsiteX3" fmla="*/ 885357 w 885855"/>
                <a:gd name="connsiteY3" fmla="*/ 423334 h 462284"/>
                <a:gd name="connsiteX4" fmla="*/ 846924 w 885855"/>
                <a:gd name="connsiteY4" fmla="*/ 461755 h 462284"/>
                <a:gd name="connsiteX5" fmla="*/ 39846 w 885855"/>
                <a:gd name="connsiteY5" fmla="*/ 461755 h 462284"/>
                <a:gd name="connsiteX6" fmla="*/ 1413 w 885855"/>
                <a:gd name="connsiteY6" fmla="*/ 423334 h 462284"/>
                <a:gd name="connsiteX7" fmla="*/ 1413 w 885855"/>
                <a:gd name="connsiteY7" fmla="*/ 39133 h 462284"/>
                <a:gd name="connsiteX8" fmla="*/ 39846 w 885855"/>
                <a:gd name="connsiteY8" fmla="*/ 713 h 46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855" h="462284">
                  <a:moveTo>
                    <a:pt x="39846" y="713"/>
                  </a:moveTo>
                  <a:cubicBezTo>
                    <a:pt x="248379" y="788"/>
                    <a:pt x="471155" y="7111"/>
                    <a:pt x="846924" y="713"/>
                  </a:cubicBezTo>
                  <a:cubicBezTo>
                    <a:pt x="871447" y="-2099"/>
                    <a:pt x="890187" y="13883"/>
                    <a:pt x="885357" y="39133"/>
                  </a:cubicBezTo>
                  <a:cubicBezTo>
                    <a:pt x="885875" y="122757"/>
                    <a:pt x="884339" y="206195"/>
                    <a:pt x="885357" y="423334"/>
                  </a:cubicBezTo>
                  <a:cubicBezTo>
                    <a:pt x="889396" y="444966"/>
                    <a:pt x="869348" y="459157"/>
                    <a:pt x="846924" y="461755"/>
                  </a:cubicBezTo>
                  <a:cubicBezTo>
                    <a:pt x="620977" y="459780"/>
                    <a:pt x="393827" y="464598"/>
                    <a:pt x="39846" y="461755"/>
                  </a:cubicBezTo>
                  <a:cubicBezTo>
                    <a:pt x="14366" y="466375"/>
                    <a:pt x="-835" y="447006"/>
                    <a:pt x="1413" y="423334"/>
                  </a:cubicBezTo>
                  <a:cubicBezTo>
                    <a:pt x="5556" y="318050"/>
                    <a:pt x="-2611" y="223415"/>
                    <a:pt x="1413" y="39133"/>
                  </a:cubicBezTo>
                  <a:cubicBezTo>
                    <a:pt x="4657" y="9635"/>
                    <a:pt x="11498" y="5410"/>
                    <a:pt x="39846" y="71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4" name="Freeform: Shape 33">
              <a:extLst>
                <a:ext uri="{FF2B5EF4-FFF2-40B4-BE49-F238E27FC236}">
                  <a16:creationId xmlns:a16="http://schemas.microsoft.com/office/drawing/2014/main" id="{25CAA4AA-13AE-9C9B-8964-D10C4EE7B3D2}"/>
                </a:ext>
              </a:extLst>
            </p:cNvPr>
            <p:cNvSpPr/>
            <p:nvPr/>
          </p:nvSpPr>
          <p:spPr>
            <a:xfrm>
              <a:off x="2724168" y="2514168"/>
              <a:ext cx="884686" cy="461900"/>
            </a:xfrm>
            <a:custGeom>
              <a:avLst/>
              <a:gdLst>
                <a:gd name="connsiteX0" fmla="*/ 35583 w 884686"/>
                <a:gd name="connsiteY0" fmla="*/ 3005 h 461900"/>
                <a:gd name="connsiteX1" fmla="*/ 862189 w 884686"/>
                <a:gd name="connsiteY1" fmla="*/ 9379 h 461900"/>
                <a:gd name="connsiteX2" fmla="*/ 872909 w 884686"/>
                <a:gd name="connsiteY2" fmla="*/ 11069 h 461900"/>
                <a:gd name="connsiteX3" fmla="*/ 883897 w 884686"/>
                <a:gd name="connsiteY3" fmla="*/ 39376 h 461900"/>
                <a:gd name="connsiteX4" fmla="*/ 884951 w 884686"/>
                <a:gd name="connsiteY4" fmla="*/ 445185 h 461900"/>
                <a:gd name="connsiteX5" fmla="*/ 872214 w 884686"/>
                <a:gd name="connsiteY5" fmla="*/ 456615 h 461900"/>
                <a:gd name="connsiteX6" fmla="*/ 845133 w 884686"/>
                <a:gd name="connsiteY6" fmla="*/ 462294 h 461900"/>
                <a:gd name="connsiteX7" fmla="*/ 19395 w 884686"/>
                <a:gd name="connsiteY7" fmla="*/ 460302 h 461900"/>
                <a:gd name="connsiteX8" fmla="*/ 12007 w 884686"/>
                <a:gd name="connsiteY8" fmla="*/ 453906 h 461900"/>
                <a:gd name="connsiteX9" fmla="*/ 264 w 884686"/>
                <a:gd name="connsiteY9" fmla="*/ 424178 h 461900"/>
                <a:gd name="connsiteX10" fmla="*/ 2908 w 884686"/>
                <a:gd name="connsiteY10" fmla="*/ 40248 h 461900"/>
                <a:gd name="connsiteX11" fmla="*/ 12040 w 884686"/>
                <a:gd name="connsiteY11" fmla="*/ 13772 h 461900"/>
                <a:gd name="connsiteX12" fmla="*/ 37475 w 884686"/>
                <a:gd name="connsiteY12" fmla="*/ 393 h 46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4686" h="461900">
                  <a:moveTo>
                    <a:pt x="35583" y="3005"/>
                  </a:moveTo>
                  <a:lnTo>
                    <a:pt x="862189" y="9379"/>
                  </a:lnTo>
                  <a:lnTo>
                    <a:pt x="872909" y="11069"/>
                  </a:lnTo>
                  <a:lnTo>
                    <a:pt x="883897" y="39376"/>
                  </a:lnTo>
                  <a:lnTo>
                    <a:pt x="884951" y="445185"/>
                  </a:lnTo>
                  <a:lnTo>
                    <a:pt x="872214" y="456615"/>
                  </a:lnTo>
                  <a:lnTo>
                    <a:pt x="845133" y="462294"/>
                  </a:lnTo>
                  <a:lnTo>
                    <a:pt x="19395" y="460302"/>
                  </a:lnTo>
                  <a:lnTo>
                    <a:pt x="12007" y="453906"/>
                  </a:lnTo>
                  <a:lnTo>
                    <a:pt x="264" y="424178"/>
                  </a:lnTo>
                  <a:lnTo>
                    <a:pt x="2908" y="40248"/>
                  </a:lnTo>
                  <a:lnTo>
                    <a:pt x="12040" y="13772"/>
                  </a:lnTo>
                  <a:lnTo>
                    <a:pt x="37475" y="39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5" name="Freeform: Shape 34">
              <a:extLst>
                <a:ext uri="{FF2B5EF4-FFF2-40B4-BE49-F238E27FC236}">
                  <a16:creationId xmlns:a16="http://schemas.microsoft.com/office/drawing/2014/main" id="{4789C954-8186-1787-E22C-0F80C97CCDC6}"/>
                </a:ext>
              </a:extLst>
            </p:cNvPr>
            <p:cNvSpPr/>
            <p:nvPr/>
          </p:nvSpPr>
          <p:spPr>
            <a:xfrm>
              <a:off x="2722414" y="2516201"/>
              <a:ext cx="885855" cy="462284"/>
            </a:xfrm>
            <a:custGeom>
              <a:avLst/>
              <a:gdLst>
                <a:gd name="connsiteX0" fmla="*/ 39846 w 885855"/>
                <a:gd name="connsiteY0" fmla="*/ 713 h 462284"/>
                <a:gd name="connsiteX1" fmla="*/ 846924 w 885855"/>
                <a:gd name="connsiteY1" fmla="*/ 713 h 462284"/>
                <a:gd name="connsiteX2" fmla="*/ 885357 w 885855"/>
                <a:gd name="connsiteY2" fmla="*/ 39133 h 462284"/>
                <a:gd name="connsiteX3" fmla="*/ 885357 w 885855"/>
                <a:gd name="connsiteY3" fmla="*/ 39133 h 462284"/>
                <a:gd name="connsiteX4" fmla="*/ 885357 w 885855"/>
                <a:gd name="connsiteY4" fmla="*/ 423334 h 462284"/>
                <a:gd name="connsiteX5" fmla="*/ 846924 w 885855"/>
                <a:gd name="connsiteY5" fmla="*/ 461755 h 462284"/>
                <a:gd name="connsiteX6" fmla="*/ 846924 w 885855"/>
                <a:gd name="connsiteY6" fmla="*/ 461755 h 462284"/>
                <a:gd name="connsiteX7" fmla="*/ 39846 w 885855"/>
                <a:gd name="connsiteY7" fmla="*/ 461755 h 462284"/>
                <a:gd name="connsiteX8" fmla="*/ 1413 w 885855"/>
                <a:gd name="connsiteY8" fmla="*/ 423334 h 462284"/>
                <a:gd name="connsiteX9" fmla="*/ 1413 w 885855"/>
                <a:gd name="connsiteY9" fmla="*/ 423334 h 462284"/>
                <a:gd name="connsiteX10" fmla="*/ 1413 w 885855"/>
                <a:gd name="connsiteY10" fmla="*/ 39133 h 462284"/>
                <a:gd name="connsiteX11" fmla="*/ 39846 w 885855"/>
                <a:gd name="connsiteY11" fmla="*/ 713 h 46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55" h="462284">
                  <a:moveTo>
                    <a:pt x="39846" y="713"/>
                  </a:moveTo>
                  <a:cubicBezTo>
                    <a:pt x="248379" y="788"/>
                    <a:pt x="471155" y="7111"/>
                    <a:pt x="846924" y="713"/>
                  </a:cubicBezTo>
                  <a:cubicBezTo>
                    <a:pt x="871447" y="-2099"/>
                    <a:pt x="890187" y="13883"/>
                    <a:pt x="885357" y="39133"/>
                  </a:cubicBezTo>
                  <a:moveTo>
                    <a:pt x="885357" y="39133"/>
                  </a:moveTo>
                  <a:cubicBezTo>
                    <a:pt x="885875" y="122757"/>
                    <a:pt x="884339" y="206195"/>
                    <a:pt x="885357" y="423334"/>
                  </a:cubicBezTo>
                  <a:cubicBezTo>
                    <a:pt x="889396" y="444966"/>
                    <a:pt x="869348" y="459157"/>
                    <a:pt x="846924" y="461755"/>
                  </a:cubicBezTo>
                  <a:moveTo>
                    <a:pt x="846924" y="461755"/>
                  </a:moveTo>
                  <a:cubicBezTo>
                    <a:pt x="620977" y="459779"/>
                    <a:pt x="393827" y="464598"/>
                    <a:pt x="39846" y="461755"/>
                  </a:cubicBezTo>
                  <a:cubicBezTo>
                    <a:pt x="14366" y="466375"/>
                    <a:pt x="-835" y="447006"/>
                    <a:pt x="1413" y="423334"/>
                  </a:cubicBezTo>
                  <a:moveTo>
                    <a:pt x="1413" y="423334"/>
                  </a:moveTo>
                  <a:cubicBezTo>
                    <a:pt x="5556" y="318050"/>
                    <a:pt x="-2611" y="223415"/>
                    <a:pt x="1413" y="39133"/>
                  </a:cubicBezTo>
                  <a:cubicBezTo>
                    <a:pt x="4657" y="9635"/>
                    <a:pt x="11498" y="5410"/>
                    <a:pt x="39846" y="71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6" name="Picture 35">
            <a:extLst>
              <a:ext uri="{FF2B5EF4-FFF2-40B4-BE49-F238E27FC236}">
                <a16:creationId xmlns:a16="http://schemas.microsoft.com/office/drawing/2014/main" id="{33ED30BE-5E83-BF29-D673-714C044C5060}"/>
              </a:ext>
            </a:extLst>
          </p:cNvPr>
          <p:cNvPicPr>
            <a:picLocks noChangeAspect="1"/>
          </p:cNvPicPr>
          <p:nvPr/>
        </p:nvPicPr>
        <p:blipFill>
          <a:blip r:embed="rId4"/>
          <a:stretch>
            <a:fillRect/>
          </a:stretch>
        </p:blipFill>
        <p:spPr>
          <a:xfrm>
            <a:off x="2283655" y="2874309"/>
            <a:ext cx="180992" cy="96050"/>
          </a:xfrm>
          <a:custGeom>
            <a:avLst/>
            <a:gdLst>
              <a:gd name="connsiteX0" fmla="*/ 314 w 241322"/>
              <a:gd name="connsiteY0" fmla="*/ 420 h 128067"/>
              <a:gd name="connsiteX1" fmla="*/ 241637 w 241322"/>
              <a:gd name="connsiteY1" fmla="*/ 420 h 128067"/>
              <a:gd name="connsiteX2" fmla="*/ 241637 w 241322"/>
              <a:gd name="connsiteY2" fmla="*/ 128487 h 128067"/>
              <a:gd name="connsiteX3" fmla="*/ 314 w 241322"/>
              <a:gd name="connsiteY3" fmla="*/ 128487 h 128067"/>
            </a:gdLst>
            <a:ahLst/>
            <a:cxnLst>
              <a:cxn ang="0">
                <a:pos x="connsiteX0" y="connsiteY0"/>
              </a:cxn>
              <a:cxn ang="0">
                <a:pos x="connsiteX1" y="connsiteY1"/>
              </a:cxn>
              <a:cxn ang="0">
                <a:pos x="connsiteX2" y="connsiteY2"/>
              </a:cxn>
              <a:cxn ang="0">
                <a:pos x="connsiteX3" y="connsiteY3"/>
              </a:cxn>
            </a:cxnLst>
            <a:rect l="l" t="t" r="r" b="b"/>
            <a:pathLst>
              <a:path w="241322" h="128067">
                <a:moveTo>
                  <a:pt x="314" y="420"/>
                </a:moveTo>
                <a:lnTo>
                  <a:pt x="241637" y="420"/>
                </a:lnTo>
                <a:lnTo>
                  <a:pt x="241637" y="128487"/>
                </a:lnTo>
                <a:lnTo>
                  <a:pt x="314" y="128487"/>
                </a:lnTo>
                <a:close/>
              </a:path>
            </a:pathLst>
          </a:custGeom>
        </p:spPr>
      </p:pic>
      <p:grpSp>
        <p:nvGrpSpPr>
          <p:cNvPr id="37" name="Graphic 4">
            <a:extLst>
              <a:ext uri="{FF2B5EF4-FFF2-40B4-BE49-F238E27FC236}">
                <a16:creationId xmlns:a16="http://schemas.microsoft.com/office/drawing/2014/main" id="{4633C046-73C4-7603-C5D9-6A03EF51D924}"/>
              </a:ext>
            </a:extLst>
          </p:cNvPr>
          <p:cNvGrpSpPr/>
          <p:nvPr/>
        </p:nvGrpSpPr>
        <p:grpSpPr>
          <a:xfrm>
            <a:off x="2099633" y="2669426"/>
            <a:ext cx="118242" cy="120491"/>
            <a:chOff x="2799510" y="2416234"/>
            <a:chExt cx="157656" cy="160655"/>
          </a:xfrm>
        </p:grpSpPr>
        <p:sp>
          <p:nvSpPr>
            <p:cNvPr id="38" name="Freeform: Shape 37">
              <a:extLst>
                <a:ext uri="{FF2B5EF4-FFF2-40B4-BE49-F238E27FC236}">
                  <a16:creationId xmlns:a16="http://schemas.microsoft.com/office/drawing/2014/main" id="{4E2FC75F-E58F-E017-EA48-F3444D0744B3}"/>
                </a:ext>
              </a:extLst>
            </p:cNvPr>
            <p:cNvSpPr/>
            <p:nvPr/>
          </p:nvSpPr>
          <p:spPr>
            <a:xfrm>
              <a:off x="2799510" y="2416234"/>
              <a:ext cx="157656" cy="160655"/>
            </a:xfrm>
            <a:custGeom>
              <a:avLst/>
              <a:gdLst>
                <a:gd name="connsiteX0" fmla="*/ 37454 w 157656"/>
                <a:gd name="connsiteY0" fmla="*/ 3529 h 160655"/>
                <a:gd name="connsiteX1" fmla="*/ 121615 w 157656"/>
                <a:gd name="connsiteY1" fmla="*/ 4908 h 160655"/>
                <a:gd name="connsiteX2" fmla="*/ 145126 w 157656"/>
                <a:gd name="connsiteY2" fmla="*/ 16367 h 160655"/>
                <a:gd name="connsiteX3" fmla="*/ 157933 w 157656"/>
                <a:gd name="connsiteY3" fmla="*/ 34850 h 160655"/>
                <a:gd name="connsiteX4" fmla="*/ 157357 w 157656"/>
                <a:gd name="connsiteY4" fmla="*/ 126240 h 160655"/>
                <a:gd name="connsiteX5" fmla="*/ 145422 w 157656"/>
                <a:gd name="connsiteY5" fmla="*/ 148408 h 160655"/>
                <a:gd name="connsiteX6" fmla="*/ 121812 w 157656"/>
                <a:gd name="connsiteY6" fmla="*/ 161033 h 160655"/>
                <a:gd name="connsiteX7" fmla="*/ 32945 w 157656"/>
                <a:gd name="connsiteY7" fmla="*/ 158899 h 160655"/>
                <a:gd name="connsiteX8" fmla="*/ 8011 w 157656"/>
                <a:gd name="connsiteY8" fmla="*/ 153538 h 160655"/>
                <a:gd name="connsiteX9" fmla="*/ 276 w 157656"/>
                <a:gd name="connsiteY9" fmla="*/ 129050 h 160655"/>
                <a:gd name="connsiteX10" fmla="*/ 4618 w 157656"/>
                <a:gd name="connsiteY10" fmla="*/ 22007 h 160655"/>
                <a:gd name="connsiteX11" fmla="*/ 6848 w 157656"/>
                <a:gd name="connsiteY11" fmla="*/ 10811 h 160655"/>
                <a:gd name="connsiteX12" fmla="*/ 37675 w 157656"/>
                <a:gd name="connsiteY12" fmla="*/ 378 h 16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656" h="160655">
                  <a:moveTo>
                    <a:pt x="37454" y="3529"/>
                  </a:moveTo>
                  <a:lnTo>
                    <a:pt x="121615" y="4908"/>
                  </a:lnTo>
                  <a:lnTo>
                    <a:pt x="145126" y="16367"/>
                  </a:lnTo>
                  <a:lnTo>
                    <a:pt x="157933" y="34850"/>
                  </a:lnTo>
                  <a:lnTo>
                    <a:pt x="157357" y="126240"/>
                  </a:lnTo>
                  <a:lnTo>
                    <a:pt x="145422" y="148408"/>
                  </a:lnTo>
                  <a:lnTo>
                    <a:pt x="121812" y="161033"/>
                  </a:lnTo>
                  <a:lnTo>
                    <a:pt x="32945" y="158899"/>
                  </a:lnTo>
                  <a:lnTo>
                    <a:pt x="8011" y="153538"/>
                  </a:lnTo>
                  <a:lnTo>
                    <a:pt x="276" y="129050"/>
                  </a:lnTo>
                  <a:lnTo>
                    <a:pt x="4618" y="22007"/>
                  </a:lnTo>
                  <a:lnTo>
                    <a:pt x="6848" y="10811"/>
                  </a:lnTo>
                  <a:lnTo>
                    <a:pt x="37675" y="37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9" name="Freeform: Shape 38">
              <a:extLst>
                <a:ext uri="{FF2B5EF4-FFF2-40B4-BE49-F238E27FC236}">
                  <a16:creationId xmlns:a16="http://schemas.microsoft.com/office/drawing/2014/main" id="{85BD5AED-A775-9146-2F57-7BCB74FF125A}"/>
                </a:ext>
              </a:extLst>
            </p:cNvPr>
            <p:cNvSpPr/>
            <p:nvPr/>
          </p:nvSpPr>
          <p:spPr>
            <a:xfrm>
              <a:off x="2799700" y="2419730"/>
              <a:ext cx="154527" cy="154420"/>
            </a:xfrm>
            <a:custGeom>
              <a:avLst/>
              <a:gdLst>
                <a:gd name="connsiteX0" fmla="*/ 33031 w 154527"/>
                <a:gd name="connsiteY0" fmla="*/ 1118 h 154420"/>
                <a:gd name="connsiteX1" fmla="*/ 122707 w 154527"/>
                <a:gd name="connsiteY1" fmla="*/ 1118 h 154420"/>
                <a:gd name="connsiteX2" fmla="*/ 154734 w 154527"/>
                <a:gd name="connsiteY2" fmla="*/ 33135 h 154420"/>
                <a:gd name="connsiteX3" fmla="*/ 154734 w 154527"/>
                <a:gd name="connsiteY3" fmla="*/ 33135 h 154420"/>
                <a:gd name="connsiteX4" fmla="*/ 154734 w 154527"/>
                <a:gd name="connsiteY4" fmla="*/ 122782 h 154420"/>
                <a:gd name="connsiteX5" fmla="*/ 122707 w 154527"/>
                <a:gd name="connsiteY5" fmla="*/ 154799 h 154420"/>
                <a:gd name="connsiteX6" fmla="*/ 122707 w 154527"/>
                <a:gd name="connsiteY6" fmla="*/ 154799 h 154420"/>
                <a:gd name="connsiteX7" fmla="*/ 33031 w 154527"/>
                <a:gd name="connsiteY7" fmla="*/ 154799 h 154420"/>
                <a:gd name="connsiteX8" fmla="*/ 1004 w 154527"/>
                <a:gd name="connsiteY8" fmla="*/ 122782 h 154420"/>
                <a:gd name="connsiteX9" fmla="*/ 1004 w 154527"/>
                <a:gd name="connsiteY9" fmla="*/ 122782 h 154420"/>
                <a:gd name="connsiteX10" fmla="*/ 1004 w 154527"/>
                <a:gd name="connsiteY10" fmla="*/ 33135 h 154420"/>
                <a:gd name="connsiteX11" fmla="*/ 33031 w 154527"/>
                <a:gd name="connsiteY11" fmla="*/ 1118 h 15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527" h="154420">
                  <a:moveTo>
                    <a:pt x="33031" y="1118"/>
                  </a:moveTo>
                  <a:cubicBezTo>
                    <a:pt x="53590" y="69"/>
                    <a:pt x="66957" y="4218"/>
                    <a:pt x="122707" y="1118"/>
                  </a:cubicBezTo>
                  <a:cubicBezTo>
                    <a:pt x="144421" y="-3165"/>
                    <a:pt x="155768" y="11615"/>
                    <a:pt x="154734" y="33135"/>
                  </a:cubicBezTo>
                  <a:moveTo>
                    <a:pt x="154734" y="33135"/>
                  </a:moveTo>
                  <a:cubicBezTo>
                    <a:pt x="155315" y="63220"/>
                    <a:pt x="151980" y="85413"/>
                    <a:pt x="154734" y="122782"/>
                  </a:cubicBezTo>
                  <a:cubicBezTo>
                    <a:pt x="152135" y="142990"/>
                    <a:pt x="148576" y="153401"/>
                    <a:pt x="122707" y="154799"/>
                  </a:cubicBezTo>
                  <a:moveTo>
                    <a:pt x="122707" y="154799"/>
                  </a:moveTo>
                  <a:cubicBezTo>
                    <a:pt x="101432" y="154572"/>
                    <a:pt x="78177" y="152900"/>
                    <a:pt x="33031" y="154799"/>
                  </a:cubicBezTo>
                  <a:cubicBezTo>
                    <a:pt x="9737" y="152946"/>
                    <a:pt x="3699" y="142514"/>
                    <a:pt x="1004" y="122782"/>
                  </a:cubicBezTo>
                  <a:moveTo>
                    <a:pt x="1004" y="122782"/>
                  </a:moveTo>
                  <a:cubicBezTo>
                    <a:pt x="3241" y="89497"/>
                    <a:pt x="-1440" y="49763"/>
                    <a:pt x="1004" y="33135"/>
                  </a:cubicBezTo>
                  <a:cubicBezTo>
                    <a:pt x="5703" y="10788"/>
                    <a:pt x="10532" y="1892"/>
                    <a:pt x="33031" y="111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0" name="Graphic 4">
            <a:extLst>
              <a:ext uri="{FF2B5EF4-FFF2-40B4-BE49-F238E27FC236}">
                <a16:creationId xmlns:a16="http://schemas.microsoft.com/office/drawing/2014/main" id="{CAEAEC42-A5DB-67F4-ACD4-2BE6C48A034C}"/>
              </a:ext>
            </a:extLst>
          </p:cNvPr>
          <p:cNvGrpSpPr/>
          <p:nvPr/>
        </p:nvGrpSpPr>
        <p:grpSpPr>
          <a:xfrm>
            <a:off x="2125542" y="2697816"/>
            <a:ext cx="64854" cy="64834"/>
            <a:chOff x="2834056" y="2454088"/>
            <a:chExt cx="86472" cy="86445"/>
          </a:xfrm>
          <a:solidFill>
            <a:srgbClr val="000000"/>
          </a:solidFill>
        </p:grpSpPr>
        <p:sp>
          <p:nvSpPr>
            <p:cNvPr id="41" name="Freeform: Shape 40">
              <a:extLst>
                <a:ext uri="{FF2B5EF4-FFF2-40B4-BE49-F238E27FC236}">
                  <a16:creationId xmlns:a16="http://schemas.microsoft.com/office/drawing/2014/main" id="{7EA3318D-35F1-BF9D-AFC3-C0E67F7F28B2}"/>
                </a:ext>
              </a:extLst>
            </p:cNvPr>
            <p:cNvSpPr/>
            <p:nvPr/>
          </p:nvSpPr>
          <p:spPr>
            <a:xfrm>
              <a:off x="2891705" y="2454088"/>
              <a:ext cx="28824" cy="86445"/>
            </a:xfrm>
            <a:custGeom>
              <a:avLst/>
              <a:gdLst>
                <a:gd name="connsiteX0" fmla="*/ 275 w 28824"/>
                <a:gd name="connsiteY0" fmla="*/ 378 h 86445"/>
                <a:gd name="connsiteX1" fmla="*/ 19491 w 28824"/>
                <a:gd name="connsiteY1" fmla="*/ 378 h 86445"/>
                <a:gd name="connsiteX2" fmla="*/ 29099 w 28824"/>
                <a:gd name="connsiteY2" fmla="*/ 9983 h 86445"/>
                <a:gd name="connsiteX3" fmla="*/ 29099 w 28824"/>
                <a:gd name="connsiteY3" fmla="*/ 77218 h 86445"/>
                <a:gd name="connsiteX4" fmla="*/ 19491 w 28824"/>
                <a:gd name="connsiteY4" fmla="*/ 86823 h 86445"/>
                <a:gd name="connsiteX5" fmla="*/ 275 w 28824"/>
                <a:gd name="connsiteY5" fmla="*/ 86823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275" y="378"/>
                  </a:moveTo>
                  <a:lnTo>
                    <a:pt x="19491" y="378"/>
                  </a:lnTo>
                  <a:cubicBezTo>
                    <a:pt x="24797" y="378"/>
                    <a:pt x="29099" y="4678"/>
                    <a:pt x="29099" y="9983"/>
                  </a:cubicBezTo>
                  <a:lnTo>
                    <a:pt x="29099" y="77218"/>
                  </a:lnTo>
                  <a:cubicBezTo>
                    <a:pt x="29099" y="82523"/>
                    <a:pt x="24797" y="86823"/>
                    <a:pt x="19491" y="86823"/>
                  </a:cubicBezTo>
                  <a:lnTo>
                    <a:pt x="275" y="86823"/>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2" name="Freeform: Shape 41">
              <a:extLst>
                <a:ext uri="{FF2B5EF4-FFF2-40B4-BE49-F238E27FC236}">
                  <a16:creationId xmlns:a16="http://schemas.microsoft.com/office/drawing/2014/main" id="{530162F0-5F16-C8A9-5650-697DC8D294FC}"/>
                </a:ext>
              </a:extLst>
            </p:cNvPr>
            <p:cNvSpPr/>
            <p:nvPr/>
          </p:nvSpPr>
          <p:spPr>
            <a:xfrm>
              <a:off x="2867685" y="2473298"/>
              <a:ext cx="24020" cy="48025"/>
            </a:xfrm>
            <a:custGeom>
              <a:avLst/>
              <a:gdLst>
                <a:gd name="connsiteX0" fmla="*/ 276 w 24020"/>
                <a:gd name="connsiteY0" fmla="*/ 48403 h 48025"/>
                <a:gd name="connsiteX1" fmla="*/ 24296 w 24020"/>
                <a:gd name="connsiteY1" fmla="*/ 24391 h 48025"/>
                <a:gd name="connsiteX2" fmla="*/ 276 w 24020"/>
                <a:gd name="connsiteY2" fmla="*/ 378 h 48025"/>
              </a:gdLst>
              <a:ahLst/>
              <a:cxnLst>
                <a:cxn ang="0">
                  <a:pos x="connsiteX0" y="connsiteY0"/>
                </a:cxn>
                <a:cxn ang="0">
                  <a:pos x="connsiteX1" y="connsiteY1"/>
                </a:cxn>
                <a:cxn ang="0">
                  <a:pos x="connsiteX2" y="connsiteY2"/>
                </a:cxn>
              </a:cxnLst>
              <a:rect l="l" t="t" r="r" b="b"/>
              <a:pathLst>
                <a:path w="24020" h="48025">
                  <a:moveTo>
                    <a:pt x="276" y="48403"/>
                  </a:moveTo>
                  <a:lnTo>
                    <a:pt x="24296" y="24391"/>
                  </a:lnTo>
                  <a:lnTo>
                    <a:pt x="276" y="378"/>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 name="Freeform: Shape 42">
              <a:extLst>
                <a:ext uri="{FF2B5EF4-FFF2-40B4-BE49-F238E27FC236}">
                  <a16:creationId xmlns:a16="http://schemas.microsoft.com/office/drawing/2014/main" id="{255D0B8C-EC75-E0C8-1230-31448DE4F0E9}"/>
                </a:ext>
              </a:extLst>
            </p:cNvPr>
            <p:cNvSpPr/>
            <p:nvPr/>
          </p:nvSpPr>
          <p:spPr>
            <a:xfrm>
              <a:off x="2834056" y="2497310"/>
              <a:ext cx="57648" cy="6403"/>
            </a:xfrm>
            <a:custGeom>
              <a:avLst/>
              <a:gdLst>
                <a:gd name="connsiteX0" fmla="*/ 57925 w 57648"/>
                <a:gd name="connsiteY0" fmla="*/ 378 h 6403"/>
                <a:gd name="connsiteX1" fmla="*/ 277 w 57648"/>
                <a:gd name="connsiteY1" fmla="*/ 378 h 6403"/>
              </a:gdLst>
              <a:ahLst/>
              <a:cxnLst>
                <a:cxn ang="0">
                  <a:pos x="connsiteX0" y="connsiteY0"/>
                </a:cxn>
                <a:cxn ang="0">
                  <a:pos x="connsiteX1" y="connsiteY1"/>
                </a:cxn>
              </a:cxnLst>
              <a:rect l="l" t="t" r="r" b="b"/>
              <a:pathLst>
                <a:path w="57648" h="6403">
                  <a:moveTo>
                    <a:pt x="57925" y="378"/>
                  </a:moveTo>
                  <a:lnTo>
                    <a:pt x="277" y="378"/>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4" name="Graphic 4">
            <a:extLst>
              <a:ext uri="{FF2B5EF4-FFF2-40B4-BE49-F238E27FC236}">
                <a16:creationId xmlns:a16="http://schemas.microsoft.com/office/drawing/2014/main" id="{859FDC57-1D8A-12DB-03F9-76715907BCBE}"/>
              </a:ext>
            </a:extLst>
          </p:cNvPr>
          <p:cNvGrpSpPr/>
          <p:nvPr/>
        </p:nvGrpSpPr>
        <p:grpSpPr>
          <a:xfrm>
            <a:off x="3587942" y="3444466"/>
            <a:ext cx="683815" cy="368375"/>
            <a:chOff x="4783922" y="3449621"/>
            <a:chExt cx="911753" cy="491166"/>
          </a:xfrm>
        </p:grpSpPr>
        <p:sp>
          <p:nvSpPr>
            <p:cNvPr id="45" name="Freeform: Shape 44">
              <a:extLst>
                <a:ext uri="{FF2B5EF4-FFF2-40B4-BE49-F238E27FC236}">
                  <a16:creationId xmlns:a16="http://schemas.microsoft.com/office/drawing/2014/main" id="{27A2F2BD-D5BC-777E-7D06-7DC2810EE6E8}"/>
                </a:ext>
              </a:extLst>
            </p:cNvPr>
            <p:cNvSpPr/>
            <p:nvPr/>
          </p:nvSpPr>
          <p:spPr>
            <a:xfrm>
              <a:off x="4809544" y="3477025"/>
              <a:ext cx="886131" cy="463762"/>
            </a:xfrm>
            <a:custGeom>
              <a:avLst/>
              <a:gdLst>
                <a:gd name="connsiteX0" fmla="*/ 41194 w 886131"/>
                <a:gd name="connsiteY0" fmla="*/ 539 h 463762"/>
                <a:gd name="connsiteX1" fmla="*/ 848273 w 886131"/>
                <a:gd name="connsiteY1" fmla="*/ 539 h 463762"/>
                <a:gd name="connsiteX2" fmla="*/ 886705 w 886131"/>
                <a:gd name="connsiteY2" fmla="*/ 38959 h 463762"/>
                <a:gd name="connsiteX3" fmla="*/ 886705 w 886131"/>
                <a:gd name="connsiteY3" fmla="*/ 423161 h 463762"/>
                <a:gd name="connsiteX4" fmla="*/ 848273 w 886131"/>
                <a:gd name="connsiteY4" fmla="*/ 461581 h 463762"/>
                <a:gd name="connsiteX5" fmla="*/ 41194 w 886131"/>
                <a:gd name="connsiteY5" fmla="*/ 461581 h 463762"/>
                <a:gd name="connsiteX6" fmla="*/ 2762 w 886131"/>
                <a:gd name="connsiteY6" fmla="*/ 423161 h 463762"/>
                <a:gd name="connsiteX7" fmla="*/ 2762 w 886131"/>
                <a:gd name="connsiteY7" fmla="*/ 38959 h 463762"/>
                <a:gd name="connsiteX8" fmla="*/ 41194 w 886131"/>
                <a:gd name="connsiteY8" fmla="*/ 539 h 46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131" h="463762">
                  <a:moveTo>
                    <a:pt x="41194" y="539"/>
                  </a:moveTo>
                  <a:cubicBezTo>
                    <a:pt x="346908" y="2673"/>
                    <a:pt x="638676" y="3344"/>
                    <a:pt x="848273" y="539"/>
                  </a:cubicBezTo>
                  <a:cubicBezTo>
                    <a:pt x="873718" y="747"/>
                    <a:pt x="887189" y="12018"/>
                    <a:pt x="886705" y="38959"/>
                  </a:cubicBezTo>
                  <a:cubicBezTo>
                    <a:pt x="884719" y="157489"/>
                    <a:pt x="886780" y="285730"/>
                    <a:pt x="886705" y="423161"/>
                  </a:cubicBezTo>
                  <a:cubicBezTo>
                    <a:pt x="885306" y="447049"/>
                    <a:pt x="872800" y="456929"/>
                    <a:pt x="848273" y="461581"/>
                  </a:cubicBezTo>
                  <a:cubicBezTo>
                    <a:pt x="545224" y="462549"/>
                    <a:pt x="244819" y="467186"/>
                    <a:pt x="41194" y="461581"/>
                  </a:cubicBezTo>
                  <a:cubicBezTo>
                    <a:pt x="13959" y="466530"/>
                    <a:pt x="-1164" y="445560"/>
                    <a:pt x="2762" y="423161"/>
                  </a:cubicBezTo>
                  <a:cubicBezTo>
                    <a:pt x="-938" y="291583"/>
                    <a:pt x="785" y="149463"/>
                    <a:pt x="2762" y="38959"/>
                  </a:cubicBezTo>
                  <a:cubicBezTo>
                    <a:pt x="3536" y="9520"/>
                    <a:pt x="20567" y="3808"/>
                    <a:pt x="41194" y="539"/>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6" name="Freeform: Shape 45">
              <a:extLst>
                <a:ext uri="{FF2B5EF4-FFF2-40B4-BE49-F238E27FC236}">
                  <a16:creationId xmlns:a16="http://schemas.microsoft.com/office/drawing/2014/main" id="{143ACC24-15D0-0298-E994-ACEC93588A6F}"/>
                </a:ext>
              </a:extLst>
            </p:cNvPr>
            <p:cNvSpPr/>
            <p:nvPr/>
          </p:nvSpPr>
          <p:spPr>
            <a:xfrm>
              <a:off x="4784290" y="3449621"/>
              <a:ext cx="885713" cy="461642"/>
            </a:xfrm>
            <a:custGeom>
              <a:avLst/>
              <a:gdLst>
                <a:gd name="connsiteX0" fmla="*/ 41120 w 885713"/>
                <a:gd name="connsiteY0" fmla="*/ 539 h 461642"/>
                <a:gd name="connsiteX1" fmla="*/ 868469 w 885713"/>
                <a:gd name="connsiteY1" fmla="*/ 7739 h 461642"/>
                <a:gd name="connsiteX2" fmla="*/ 874948 w 885713"/>
                <a:gd name="connsiteY2" fmla="*/ 14367 h 461642"/>
                <a:gd name="connsiteX3" fmla="*/ 886299 w 885713"/>
                <a:gd name="connsiteY3" fmla="*/ 39255 h 461642"/>
                <a:gd name="connsiteX4" fmla="*/ 882052 w 885713"/>
                <a:gd name="connsiteY4" fmla="*/ 440676 h 461642"/>
                <a:gd name="connsiteX5" fmla="*/ 879469 w 885713"/>
                <a:gd name="connsiteY5" fmla="*/ 453490 h 461642"/>
                <a:gd name="connsiteX6" fmla="*/ 848509 w 885713"/>
                <a:gd name="connsiteY6" fmla="*/ 462182 h 461642"/>
                <a:gd name="connsiteX7" fmla="*/ 27261 w 885713"/>
                <a:gd name="connsiteY7" fmla="*/ 460052 h 461642"/>
                <a:gd name="connsiteX8" fmla="*/ 14775 w 885713"/>
                <a:gd name="connsiteY8" fmla="*/ 455188 h 461642"/>
                <a:gd name="connsiteX9" fmla="*/ 1777 w 885713"/>
                <a:gd name="connsiteY9" fmla="*/ 422598 h 461642"/>
                <a:gd name="connsiteX10" fmla="*/ 586 w 885713"/>
                <a:gd name="connsiteY10" fmla="*/ 45201 h 461642"/>
                <a:gd name="connsiteX11" fmla="*/ 7765 w 885713"/>
                <a:gd name="connsiteY11" fmla="*/ 6818 h 461642"/>
                <a:gd name="connsiteX12" fmla="*/ 38233 w 885713"/>
                <a:gd name="connsiteY12" fmla="*/ 6335 h 46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713" h="461642">
                  <a:moveTo>
                    <a:pt x="41120" y="539"/>
                  </a:moveTo>
                  <a:lnTo>
                    <a:pt x="868469" y="7739"/>
                  </a:lnTo>
                  <a:lnTo>
                    <a:pt x="874948" y="14367"/>
                  </a:lnTo>
                  <a:lnTo>
                    <a:pt x="886299" y="39255"/>
                  </a:lnTo>
                  <a:lnTo>
                    <a:pt x="882052" y="440676"/>
                  </a:lnTo>
                  <a:lnTo>
                    <a:pt x="879469" y="453490"/>
                  </a:lnTo>
                  <a:lnTo>
                    <a:pt x="848509" y="462182"/>
                  </a:lnTo>
                  <a:lnTo>
                    <a:pt x="27261" y="460052"/>
                  </a:lnTo>
                  <a:lnTo>
                    <a:pt x="14775" y="455188"/>
                  </a:lnTo>
                  <a:lnTo>
                    <a:pt x="1777" y="422598"/>
                  </a:lnTo>
                  <a:lnTo>
                    <a:pt x="586" y="45201"/>
                  </a:lnTo>
                  <a:lnTo>
                    <a:pt x="7765" y="6818"/>
                  </a:lnTo>
                  <a:lnTo>
                    <a:pt x="38233" y="633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7" name="Freeform: Shape 46">
              <a:extLst>
                <a:ext uri="{FF2B5EF4-FFF2-40B4-BE49-F238E27FC236}">
                  <a16:creationId xmlns:a16="http://schemas.microsoft.com/office/drawing/2014/main" id="{6F07B1EA-7D38-1B2D-FDB4-73DD06ABA5C5}"/>
                </a:ext>
              </a:extLst>
            </p:cNvPr>
            <p:cNvSpPr/>
            <p:nvPr/>
          </p:nvSpPr>
          <p:spPr>
            <a:xfrm>
              <a:off x="4783922" y="3451411"/>
              <a:ext cx="886131" cy="463762"/>
            </a:xfrm>
            <a:custGeom>
              <a:avLst/>
              <a:gdLst>
                <a:gd name="connsiteX0" fmla="*/ 41194 w 886131"/>
                <a:gd name="connsiteY0" fmla="*/ 539 h 463762"/>
                <a:gd name="connsiteX1" fmla="*/ 848273 w 886131"/>
                <a:gd name="connsiteY1" fmla="*/ 539 h 463762"/>
                <a:gd name="connsiteX2" fmla="*/ 886705 w 886131"/>
                <a:gd name="connsiteY2" fmla="*/ 38959 h 463762"/>
                <a:gd name="connsiteX3" fmla="*/ 886705 w 886131"/>
                <a:gd name="connsiteY3" fmla="*/ 38959 h 463762"/>
                <a:gd name="connsiteX4" fmla="*/ 886705 w 886131"/>
                <a:gd name="connsiteY4" fmla="*/ 423161 h 463762"/>
                <a:gd name="connsiteX5" fmla="*/ 848273 w 886131"/>
                <a:gd name="connsiteY5" fmla="*/ 461581 h 463762"/>
                <a:gd name="connsiteX6" fmla="*/ 848273 w 886131"/>
                <a:gd name="connsiteY6" fmla="*/ 461581 h 463762"/>
                <a:gd name="connsiteX7" fmla="*/ 41194 w 886131"/>
                <a:gd name="connsiteY7" fmla="*/ 461581 h 463762"/>
                <a:gd name="connsiteX8" fmla="*/ 2762 w 886131"/>
                <a:gd name="connsiteY8" fmla="*/ 423161 h 463762"/>
                <a:gd name="connsiteX9" fmla="*/ 2762 w 886131"/>
                <a:gd name="connsiteY9" fmla="*/ 423161 h 463762"/>
                <a:gd name="connsiteX10" fmla="*/ 2762 w 886131"/>
                <a:gd name="connsiteY10" fmla="*/ 38959 h 463762"/>
                <a:gd name="connsiteX11" fmla="*/ 41194 w 886131"/>
                <a:gd name="connsiteY11" fmla="*/ 539 h 46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131" h="463762">
                  <a:moveTo>
                    <a:pt x="41194" y="539"/>
                  </a:moveTo>
                  <a:cubicBezTo>
                    <a:pt x="346908" y="2673"/>
                    <a:pt x="638676" y="3344"/>
                    <a:pt x="848273" y="539"/>
                  </a:cubicBezTo>
                  <a:cubicBezTo>
                    <a:pt x="873718" y="747"/>
                    <a:pt x="887189" y="12018"/>
                    <a:pt x="886705" y="38959"/>
                  </a:cubicBezTo>
                  <a:moveTo>
                    <a:pt x="886705" y="38959"/>
                  </a:moveTo>
                  <a:cubicBezTo>
                    <a:pt x="884719" y="157489"/>
                    <a:pt x="886780" y="285730"/>
                    <a:pt x="886705" y="423161"/>
                  </a:cubicBezTo>
                  <a:cubicBezTo>
                    <a:pt x="885306" y="447049"/>
                    <a:pt x="872800" y="456929"/>
                    <a:pt x="848273" y="461581"/>
                  </a:cubicBezTo>
                  <a:moveTo>
                    <a:pt x="848273" y="461581"/>
                  </a:moveTo>
                  <a:cubicBezTo>
                    <a:pt x="545224" y="462549"/>
                    <a:pt x="244819" y="467186"/>
                    <a:pt x="41194" y="461581"/>
                  </a:cubicBezTo>
                  <a:cubicBezTo>
                    <a:pt x="13959" y="466530"/>
                    <a:pt x="-1164" y="445560"/>
                    <a:pt x="2762" y="423161"/>
                  </a:cubicBezTo>
                  <a:moveTo>
                    <a:pt x="2762" y="423161"/>
                  </a:moveTo>
                  <a:cubicBezTo>
                    <a:pt x="-938" y="291583"/>
                    <a:pt x="785" y="149463"/>
                    <a:pt x="2762" y="38959"/>
                  </a:cubicBezTo>
                  <a:cubicBezTo>
                    <a:pt x="3536" y="9520"/>
                    <a:pt x="20567" y="3808"/>
                    <a:pt x="41194" y="53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8" name="Picture 47">
            <a:extLst>
              <a:ext uri="{FF2B5EF4-FFF2-40B4-BE49-F238E27FC236}">
                <a16:creationId xmlns:a16="http://schemas.microsoft.com/office/drawing/2014/main" id="{5C0E3F9F-2894-8830-CF39-8A92F97AE5DC}"/>
              </a:ext>
            </a:extLst>
          </p:cNvPr>
          <p:cNvPicPr>
            <a:picLocks noChangeAspect="1"/>
          </p:cNvPicPr>
          <p:nvPr/>
        </p:nvPicPr>
        <p:blipFill>
          <a:blip r:embed="rId5"/>
          <a:stretch>
            <a:fillRect/>
          </a:stretch>
        </p:blipFill>
        <p:spPr>
          <a:xfrm>
            <a:off x="3722825" y="3534655"/>
            <a:ext cx="396453" cy="177693"/>
          </a:xfrm>
          <a:custGeom>
            <a:avLst/>
            <a:gdLst>
              <a:gd name="connsiteX0" fmla="*/ 614 w 528604"/>
              <a:gd name="connsiteY0" fmla="*/ 558 h 236924"/>
              <a:gd name="connsiteX1" fmla="*/ 529218 w 528604"/>
              <a:gd name="connsiteY1" fmla="*/ 558 h 236924"/>
              <a:gd name="connsiteX2" fmla="*/ 529218 w 528604"/>
              <a:gd name="connsiteY2" fmla="*/ 237482 h 236924"/>
              <a:gd name="connsiteX3" fmla="*/ 614 w 528604"/>
              <a:gd name="connsiteY3" fmla="*/ 237482 h 236924"/>
            </a:gdLst>
            <a:ahLst/>
            <a:cxnLst>
              <a:cxn ang="0">
                <a:pos x="connsiteX0" y="connsiteY0"/>
              </a:cxn>
              <a:cxn ang="0">
                <a:pos x="connsiteX1" y="connsiteY1"/>
              </a:cxn>
              <a:cxn ang="0">
                <a:pos x="connsiteX2" y="connsiteY2"/>
              </a:cxn>
              <a:cxn ang="0">
                <a:pos x="connsiteX3" y="connsiteY3"/>
              </a:cxn>
            </a:cxnLst>
            <a:rect l="l" t="t" r="r" b="b"/>
            <a:pathLst>
              <a:path w="528604" h="236924">
                <a:moveTo>
                  <a:pt x="614" y="558"/>
                </a:moveTo>
                <a:lnTo>
                  <a:pt x="529218" y="558"/>
                </a:lnTo>
                <a:lnTo>
                  <a:pt x="529218" y="237482"/>
                </a:lnTo>
                <a:lnTo>
                  <a:pt x="614" y="237482"/>
                </a:lnTo>
                <a:close/>
              </a:path>
            </a:pathLst>
          </a:custGeom>
        </p:spPr>
      </p:pic>
      <p:grpSp>
        <p:nvGrpSpPr>
          <p:cNvPr id="49" name="Graphic 4">
            <a:extLst>
              <a:ext uri="{FF2B5EF4-FFF2-40B4-BE49-F238E27FC236}">
                <a16:creationId xmlns:a16="http://schemas.microsoft.com/office/drawing/2014/main" id="{6C832C21-4697-5B51-8CDF-CB9FA24606C3}"/>
              </a:ext>
            </a:extLst>
          </p:cNvPr>
          <p:cNvGrpSpPr/>
          <p:nvPr/>
        </p:nvGrpSpPr>
        <p:grpSpPr>
          <a:xfrm>
            <a:off x="3644885" y="3371663"/>
            <a:ext cx="118433" cy="119447"/>
            <a:chOff x="4859847" y="3352550"/>
            <a:chExt cx="157910" cy="159263"/>
          </a:xfrm>
        </p:grpSpPr>
        <p:sp>
          <p:nvSpPr>
            <p:cNvPr id="50" name="Freeform: Shape 49">
              <a:extLst>
                <a:ext uri="{FF2B5EF4-FFF2-40B4-BE49-F238E27FC236}">
                  <a16:creationId xmlns:a16="http://schemas.microsoft.com/office/drawing/2014/main" id="{8E19AED5-E2A6-2A3A-130E-53A70AF30782}"/>
                </a:ext>
              </a:extLst>
            </p:cNvPr>
            <p:cNvSpPr/>
            <p:nvPr/>
          </p:nvSpPr>
          <p:spPr>
            <a:xfrm>
              <a:off x="4859847" y="3352550"/>
              <a:ext cx="156568" cy="159263"/>
            </a:xfrm>
            <a:custGeom>
              <a:avLst/>
              <a:gdLst>
                <a:gd name="connsiteX0" fmla="*/ 38750 w 156568"/>
                <a:gd name="connsiteY0" fmla="*/ 1555 h 159263"/>
                <a:gd name="connsiteX1" fmla="*/ 127849 w 156568"/>
                <a:gd name="connsiteY1" fmla="*/ 3298 h 159263"/>
                <a:gd name="connsiteX2" fmla="*/ 147942 w 156568"/>
                <a:gd name="connsiteY2" fmla="*/ 9458 h 159263"/>
                <a:gd name="connsiteX3" fmla="*/ 156359 w 156568"/>
                <a:gd name="connsiteY3" fmla="*/ 38091 h 159263"/>
                <a:gd name="connsiteX4" fmla="*/ 157166 w 156568"/>
                <a:gd name="connsiteY4" fmla="*/ 125603 h 159263"/>
                <a:gd name="connsiteX5" fmla="*/ 148247 w 156568"/>
                <a:gd name="connsiteY5" fmla="*/ 152260 h 159263"/>
                <a:gd name="connsiteX6" fmla="*/ 124498 w 156568"/>
                <a:gd name="connsiteY6" fmla="*/ 159788 h 159263"/>
                <a:gd name="connsiteX7" fmla="*/ 37163 w 156568"/>
                <a:gd name="connsiteY7" fmla="*/ 156400 h 159263"/>
                <a:gd name="connsiteX8" fmla="*/ 9367 w 156568"/>
                <a:gd name="connsiteY8" fmla="*/ 147205 h 159263"/>
                <a:gd name="connsiteX9" fmla="*/ 8167 w 156568"/>
                <a:gd name="connsiteY9" fmla="*/ 120763 h 159263"/>
                <a:gd name="connsiteX10" fmla="*/ 598 w 156568"/>
                <a:gd name="connsiteY10" fmla="*/ 18752 h 159263"/>
                <a:gd name="connsiteX11" fmla="*/ 15727 w 156568"/>
                <a:gd name="connsiteY11" fmla="*/ 15069 h 159263"/>
                <a:gd name="connsiteX12" fmla="*/ 34642 w 156568"/>
                <a:gd name="connsiteY12" fmla="*/ 524 h 15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568" h="159263">
                  <a:moveTo>
                    <a:pt x="38750" y="1555"/>
                  </a:moveTo>
                  <a:lnTo>
                    <a:pt x="127849" y="3298"/>
                  </a:lnTo>
                  <a:lnTo>
                    <a:pt x="147942" y="9458"/>
                  </a:lnTo>
                  <a:lnTo>
                    <a:pt x="156359" y="38091"/>
                  </a:lnTo>
                  <a:lnTo>
                    <a:pt x="157166" y="125603"/>
                  </a:lnTo>
                  <a:lnTo>
                    <a:pt x="148247" y="152260"/>
                  </a:lnTo>
                  <a:lnTo>
                    <a:pt x="124498" y="159788"/>
                  </a:lnTo>
                  <a:lnTo>
                    <a:pt x="37163" y="156400"/>
                  </a:lnTo>
                  <a:lnTo>
                    <a:pt x="9367" y="147205"/>
                  </a:lnTo>
                  <a:lnTo>
                    <a:pt x="8167" y="120763"/>
                  </a:lnTo>
                  <a:lnTo>
                    <a:pt x="598" y="18752"/>
                  </a:lnTo>
                  <a:lnTo>
                    <a:pt x="15727" y="15069"/>
                  </a:lnTo>
                  <a:lnTo>
                    <a:pt x="34642" y="524"/>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1" name="Freeform: Shape 50">
              <a:extLst>
                <a:ext uri="{FF2B5EF4-FFF2-40B4-BE49-F238E27FC236}">
                  <a16:creationId xmlns:a16="http://schemas.microsoft.com/office/drawing/2014/main" id="{C9813077-2D54-2712-4D3C-7C2BBC9C0929}"/>
                </a:ext>
              </a:extLst>
            </p:cNvPr>
            <p:cNvSpPr/>
            <p:nvPr/>
          </p:nvSpPr>
          <p:spPr>
            <a:xfrm>
              <a:off x="4861337" y="3355357"/>
              <a:ext cx="156419" cy="154681"/>
            </a:xfrm>
            <a:custGeom>
              <a:avLst/>
              <a:gdLst>
                <a:gd name="connsiteX0" fmla="*/ 34250 w 156419"/>
                <a:gd name="connsiteY0" fmla="*/ 528 h 154681"/>
                <a:gd name="connsiteX1" fmla="*/ 123926 w 156419"/>
                <a:gd name="connsiteY1" fmla="*/ 528 h 154681"/>
                <a:gd name="connsiteX2" fmla="*/ 155953 w 156419"/>
                <a:gd name="connsiteY2" fmla="*/ 32545 h 154681"/>
                <a:gd name="connsiteX3" fmla="*/ 155953 w 156419"/>
                <a:gd name="connsiteY3" fmla="*/ 32545 h 154681"/>
                <a:gd name="connsiteX4" fmla="*/ 155953 w 156419"/>
                <a:gd name="connsiteY4" fmla="*/ 122192 h 154681"/>
                <a:gd name="connsiteX5" fmla="*/ 123926 w 156419"/>
                <a:gd name="connsiteY5" fmla="*/ 154209 h 154681"/>
                <a:gd name="connsiteX6" fmla="*/ 123926 w 156419"/>
                <a:gd name="connsiteY6" fmla="*/ 154209 h 154681"/>
                <a:gd name="connsiteX7" fmla="*/ 34250 w 156419"/>
                <a:gd name="connsiteY7" fmla="*/ 154209 h 154681"/>
                <a:gd name="connsiteX8" fmla="*/ 2224 w 156419"/>
                <a:gd name="connsiteY8" fmla="*/ 122192 h 154681"/>
                <a:gd name="connsiteX9" fmla="*/ 2224 w 156419"/>
                <a:gd name="connsiteY9" fmla="*/ 122192 h 154681"/>
                <a:gd name="connsiteX10" fmla="*/ 2224 w 156419"/>
                <a:gd name="connsiteY10" fmla="*/ 32545 h 154681"/>
                <a:gd name="connsiteX11" fmla="*/ 34250 w 156419"/>
                <a:gd name="connsiteY11" fmla="*/ 528 h 15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419" h="154681">
                  <a:moveTo>
                    <a:pt x="34250" y="528"/>
                  </a:moveTo>
                  <a:cubicBezTo>
                    <a:pt x="70331" y="705"/>
                    <a:pt x="105108" y="1167"/>
                    <a:pt x="123926" y="528"/>
                  </a:cubicBezTo>
                  <a:cubicBezTo>
                    <a:pt x="143949" y="1310"/>
                    <a:pt x="159993" y="7219"/>
                    <a:pt x="155953" y="32545"/>
                  </a:cubicBezTo>
                  <a:moveTo>
                    <a:pt x="155953" y="32545"/>
                  </a:moveTo>
                  <a:cubicBezTo>
                    <a:pt x="158934" y="52865"/>
                    <a:pt x="154563" y="74377"/>
                    <a:pt x="155953" y="122192"/>
                  </a:cubicBezTo>
                  <a:cubicBezTo>
                    <a:pt x="151299" y="147261"/>
                    <a:pt x="145419" y="158829"/>
                    <a:pt x="123926" y="154209"/>
                  </a:cubicBezTo>
                  <a:moveTo>
                    <a:pt x="123926" y="154209"/>
                  </a:moveTo>
                  <a:cubicBezTo>
                    <a:pt x="102845" y="152950"/>
                    <a:pt x="81457" y="151332"/>
                    <a:pt x="34250" y="154209"/>
                  </a:cubicBezTo>
                  <a:cubicBezTo>
                    <a:pt x="9684" y="157011"/>
                    <a:pt x="5468" y="139653"/>
                    <a:pt x="2224" y="122192"/>
                  </a:cubicBezTo>
                  <a:moveTo>
                    <a:pt x="2224" y="122192"/>
                  </a:moveTo>
                  <a:cubicBezTo>
                    <a:pt x="1091" y="100609"/>
                    <a:pt x="-784" y="81438"/>
                    <a:pt x="2224" y="32545"/>
                  </a:cubicBezTo>
                  <a:cubicBezTo>
                    <a:pt x="5494" y="11576"/>
                    <a:pt x="11368" y="283"/>
                    <a:pt x="34250" y="52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2" name="Graphic 4">
            <a:extLst>
              <a:ext uri="{FF2B5EF4-FFF2-40B4-BE49-F238E27FC236}">
                <a16:creationId xmlns:a16="http://schemas.microsoft.com/office/drawing/2014/main" id="{E0E0CDBB-EF8F-4192-361A-89FCA8ECE569}"/>
              </a:ext>
            </a:extLst>
          </p:cNvPr>
          <p:cNvGrpSpPr/>
          <p:nvPr/>
        </p:nvGrpSpPr>
        <p:grpSpPr>
          <a:xfrm>
            <a:off x="3672443" y="3398984"/>
            <a:ext cx="64854" cy="64834"/>
            <a:chOff x="4896591" y="3388978"/>
            <a:chExt cx="86472" cy="86445"/>
          </a:xfrm>
          <a:solidFill>
            <a:srgbClr val="000000"/>
          </a:solidFill>
        </p:grpSpPr>
        <p:sp>
          <p:nvSpPr>
            <p:cNvPr id="53" name="Freeform: Shape 52">
              <a:extLst>
                <a:ext uri="{FF2B5EF4-FFF2-40B4-BE49-F238E27FC236}">
                  <a16:creationId xmlns:a16="http://schemas.microsoft.com/office/drawing/2014/main" id="{229AEFAC-DB24-039F-9879-4A4A18322439}"/>
                </a:ext>
              </a:extLst>
            </p:cNvPr>
            <p:cNvSpPr/>
            <p:nvPr/>
          </p:nvSpPr>
          <p:spPr>
            <a:xfrm>
              <a:off x="4896591" y="3388978"/>
              <a:ext cx="76864" cy="76840"/>
            </a:xfrm>
            <a:custGeom>
              <a:avLst/>
              <a:gdLst>
                <a:gd name="connsiteX0" fmla="*/ 77463 w 76864"/>
                <a:gd name="connsiteY0" fmla="*/ 38944 h 76840"/>
                <a:gd name="connsiteX1" fmla="*/ 39031 w 76864"/>
                <a:gd name="connsiteY1" fmla="*/ 77365 h 76840"/>
                <a:gd name="connsiteX2" fmla="*/ 598 w 76864"/>
                <a:gd name="connsiteY2" fmla="*/ 38944 h 76840"/>
                <a:gd name="connsiteX3" fmla="*/ 39031 w 76864"/>
                <a:gd name="connsiteY3" fmla="*/ 524 h 76840"/>
                <a:gd name="connsiteX4" fmla="*/ 77463 w 76864"/>
                <a:gd name="connsiteY4" fmla="*/ 38944 h 7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4" h="76840">
                  <a:moveTo>
                    <a:pt x="77463" y="38944"/>
                  </a:moveTo>
                  <a:cubicBezTo>
                    <a:pt x="77463" y="60163"/>
                    <a:pt x="60256" y="77365"/>
                    <a:pt x="39031" y="77365"/>
                  </a:cubicBezTo>
                  <a:cubicBezTo>
                    <a:pt x="17805" y="77365"/>
                    <a:pt x="598" y="60163"/>
                    <a:pt x="598" y="38944"/>
                  </a:cubicBezTo>
                  <a:cubicBezTo>
                    <a:pt x="598" y="17726"/>
                    <a:pt x="17805" y="524"/>
                    <a:pt x="39031" y="524"/>
                  </a:cubicBezTo>
                  <a:cubicBezTo>
                    <a:pt x="60256" y="524"/>
                    <a:pt x="77463" y="17726"/>
                    <a:pt x="77463" y="38944"/>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4" name="Freeform: Shape 53">
              <a:extLst>
                <a:ext uri="{FF2B5EF4-FFF2-40B4-BE49-F238E27FC236}">
                  <a16:creationId xmlns:a16="http://schemas.microsoft.com/office/drawing/2014/main" id="{F8D3C678-18E3-8136-8464-93EE2586E537}"/>
                </a:ext>
              </a:extLst>
            </p:cNvPr>
            <p:cNvSpPr/>
            <p:nvPr/>
          </p:nvSpPr>
          <p:spPr>
            <a:xfrm>
              <a:off x="4962166" y="3454533"/>
              <a:ext cx="20897" cy="20890"/>
            </a:xfrm>
            <a:custGeom>
              <a:avLst/>
              <a:gdLst>
                <a:gd name="connsiteX0" fmla="*/ 21494 w 20897"/>
                <a:gd name="connsiteY0" fmla="*/ 21413 h 20890"/>
                <a:gd name="connsiteX1" fmla="*/ 596 w 20897"/>
                <a:gd name="connsiteY1" fmla="*/ 522 h 20890"/>
              </a:gdLst>
              <a:ahLst/>
              <a:cxnLst>
                <a:cxn ang="0">
                  <a:pos x="connsiteX0" y="connsiteY0"/>
                </a:cxn>
                <a:cxn ang="0">
                  <a:pos x="connsiteX1" y="connsiteY1"/>
                </a:cxn>
              </a:cxnLst>
              <a:rect l="l" t="t" r="r" b="b"/>
              <a:pathLst>
                <a:path w="20897" h="20890">
                  <a:moveTo>
                    <a:pt x="21494" y="21413"/>
                  </a:moveTo>
                  <a:lnTo>
                    <a:pt x="596" y="52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5" name="Graphic 4">
            <a:extLst>
              <a:ext uri="{FF2B5EF4-FFF2-40B4-BE49-F238E27FC236}">
                <a16:creationId xmlns:a16="http://schemas.microsoft.com/office/drawing/2014/main" id="{D4103C03-EBC8-1F6F-D9D5-C9C6A804A712}"/>
              </a:ext>
            </a:extLst>
          </p:cNvPr>
          <p:cNvGrpSpPr/>
          <p:nvPr/>
        </p:nvGrpSpPr>
        <p:grpSpPr>
          <a:xfrm>
            <a:off x="2804570" y="3461807"/>
            <a:ext cx="685007" cy="370308"/>
            <a:chOff x="3739426" y="3472742"/>
            <a:chExt cx="913343" cy="493744"/>
          </a:xfrm>
        </p:grpSpPr>
        <p:sp>
          <p:nvSpPr>
            <p:cNvPr id="56" name="Freeform: Shape 55">
              <a:extLst>
                <a:ext uri="{FF2B5EF4-FFF2-40B4-BE49-F238E27FC236}">
                  <a16:creationId xmlns:a16="http://schemas.microsoft.com/office/drawing/2014/main" id="{E0C50DCC-7AC9-8A4A-E356-8BEB6CAE9B8B}"/>
                </a:ext>
              </a:extLst>
            </p:cNvPr>
            <p:cNvSpPr/>
            <p:nvPr/>
          </p:nvSpPr>
          <p:spPr>
            <a:xfrm>
              <a:off x="3767637" y="3502209"/>
              <a:ext cx="885133" cy="464276"/>
            </a:xfrm>
            <a:custGeom>
              <a:avLst/>
              <a:gdLst>
                <a:gd name="connsiteX0" fmla="*/ 38860 w 885133"/>
                <a:gd name="connsiteY0" fmla="*/ 972 h 464276"/>
                <a:gd name="connsiteX1" fmla="*/ 845939 w 885133"/>
                <a:gd name="connsiteY1" fmla="*/ 972 h 464276"/>
                <a:gd name="connsiteX2" fmla="*/ 884371 w 885133"/>
                <a:gd name="connsiteY2" fmla="*/ 39392 h 464276"/>
                <a:gd name="connsiteX3" fmla="*/ 884371 w 885133"/>
                <a:gd name="connsiteY3" fmla="*/ 423594 h 464276"/>
                <a:gd name="connsiteX4" fmla="*/ 845939 w 885133"/>
                <a:gd name="connsiteY4" fmla="*/ 462014 h 464276"/>
                <a:gd name="connsiteX5" fmla="*/ 38860 w 885133"/>
                <a:gd name="connsiteY5" fmla="*/ 462014 h 464276"/>
                <a:gd name="connsiteX6" fmla="*/ 428 w 885133"/>
                <a:gd name="connsiteY6" fmla="*/ 423594 h 464276"/>
                <a:gd name="connsiteX7" fmla="*/ 428 w 885133"/>
                <a:gd name="connsiteY7" fmla="*/ 39392 h 464276"/>
                <a:gd name="connsiteX8" fmla="*/ 38860 w 885133"/>
                <a:gd name="connsiteY8" fmla="*/ 972 h 46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133" h="464276">
                  <a:moveTo>
                    <a:pt x="38860" y="972"/>
                  </a:moveTo>
                  <a:cubicBezTo>
                    <a:pt x="297757" y="-487"/>
                    <a:pt x="556467" y="4879"/>
                    <a:pt x="845939" y="972"/>
                  </a:cubicBezTo>
                  <a:cubicBezTo>
                    <a:pt x="867578" y="-2225"/>
                    <a:pt x="881773" y="12642"/>
                    <a:pt x="884371" y="39392"/>
                  </a:cubicBezTo>
                  <a:cubicBezTo>
                    <a:pt x="882857" y="183876"/>
                    <a:pt x="887677" y="337807"/>
                    <a:pt x="884371" y="423594"/>
                  </a:cubicBezTo>
                  <a:cubicBezTo>
                    <a:pt x="888993" y="446959"/>
                    <a:pt x="869618" y="460161"/>
                    <a:pt x="845939" y="462014"/>
                  </a:cubicBezTo>
                  <a:cubicBezTo>
                    <a:pt x="557443" y="461917"/>
                    <a:pt x="279599" y="468375"/>
                    <a:pt x="38860" y="462014"/>
                  </a:cubicBezTo>
                  <a:cubicBezTo>
                    <a:pt x="9354" y="459288"/>
                    <a:pt x="5127" y="448204"/>
                    <a:pt x="428" y="423594"/>
                  </a:cubicBezTo>
                  <a:cubicBezTo>
                    <a:pt x="5190" y="320209"/>
                    <a:pt x="571" y="208755"/>
                    <a:pt x="428" y="39392"/>
                  </a:cubicBezTo>
                  <a:cubicBezTo>
                    <a:pt x="183" y="10283"/>
                    <a:pt x="9132" y="1452"/>
                    <a:pt x="38860" y="972"/>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7" name="Freeform: Shape 56">
              <a:extLst>
                <a:ext uri="{FF2B5EF4-FFF2-40B4-BE49-F238E27FC236}">
                  <a16:creationId xmlns:a16="http://schemas.microsoft.com/office/drawing/2014/main" id="{82BB0FB4-E1D2-DD38-79DE-38342B30BDEE}"/>
                </a:ext>
              </a:extLst>
            </p:cNvPr>
            <p:cNvSpPr/>
            <p:nvPr/>
          </p:nvSpPr>
          <p:spPr>
            <a:xfrm>
              <a:off x="3739426" y="3472742"/>
              <a:ext cx="887383" cy="467375"/>
            </a:xfrm>
            <a:custGeom>
              <a:avLst/>
              <a:gdLst>
                <a:gd name="connsiteX0" fmla="*/ 41411 w 887383"/>
                <a:gd name="connsiteY0" fmla="*/ 3332 h 467375"/>
                <a:gd name="connsiteX1" fmla="*/ 863459 w 887383"/>
                <a:gd name="connsiteY1" fmla="*/ 6143 h 467375"/>
                <a:gd name="connsiteX2" fmla="*/ 880091 w 887383"/>
                <a:gd name="connsiteY2" fmla="*/ 14154 h 467375"/>
                <a:gd name="connsiteX3" fmla="*/ 887564 w 887383"/>
                <a:gd name="connsiteY3" fmla="*/ 42057 h 467375"/>
                <a:gd name="connsiteX4" fmla="*/ 887807 w 887383"/>
                <a:gd name="connsiteY4" fmla="*/ 443338 h 467375"/>
                <a:gd name="connsiteX5" fmla="*/ 880125 w 887383"/>
                <a:gd name="connsiteY5" fmla="*/ 457684 h 467375"/>
                <a:gd name="connsiteX6" fmla="*/ 847911 w 887383"/>
                <a:gd name="connsiteY6" fmla="*/ 463515 h 467375"/>
                <a:gd name="connsiteX7" fmla="*/ 22827 w 887383"/>
                <a:gd name="connsiteY7" fmla="*/ 467918 h 467375"/>
                <a:gd name="connsiteX8" fmla="*/ 8387 w 887383"/>
                <a:gd name="connsiteY8" fmla="*/ 451147 h 467375"/>
                <a:gd name="connsiteX9" fmla="*/ 423 w 887383"/>
                <a:gd name="connsiteY9" fmla="*/ 431453 h 467375"/>
                <a:gd name="connsiteX10" fmla="*/ 6747 w 887383"/>
                <a:gd name="connsiteY10" fmla="*/ 42147 h 467375"/>
                <a:gd name="connsiteX11" fmla="*/ 9812 w 887383"/>
                <a:gd name="connsiteY11" fmla="*/ 19260 h 467375"/>
                <a:gd name="connsiteX12" fmla="*/ 41812 w 887383"/>
                <a:gd name="connsiteY12" fmla="*/ 543 h 4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7383" h="467375">
                  <a:moveTo>
                    <a:pt x="41411" y="3332"/>
                  </a:moveTo>
                  <a:lnTo>
                    <a:pt x="863459" y="6143"/>
                  </a:lnTo>
                  <a:lnTo>
                    <a:pt x="880091" y="14154"/>
                  </a:lnTo>
                  <a:lnTo>
                    <a:pt x="887564" y="42057"/>
                  </a:lnTo>
                  <a:lnTo>
                    <a:pt x="887807" y="443338"/>
                  </a:lnTo>
                  <a:lnTo>
                    <a:pt x="880125" y="457684"/>
                  </a:lnTo>
                  <a:lnTo>
                    <a:pt x="847911" y="463515"/>
                  </a:lnTo>
                  <a:lnTo>
                    <a:pt x="22827" y="467918"/>
                  </a:lnTo>
                  <a:lnTo>
                    <a:pt x="8387" y="451147"/>
                  </a:lnTo>
                  <a:lnTo>
                    <a:pt x="423" y="431453"/>
                  </a:lnTo>
                  <a:lnTo>
                    <a:pt x="6747" y="42147"/>
                  </a:lnTo>
                  <a:lnTo>
                    <a:pt x="9812" y="19260"/>
                  </a:lnTo>
                  <a:lnTo>
                    <a:pt x="41812" y="54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8" name="Freeform: Shape 57">
              <a:extLst>
                <a:ext uri="{FF2B5EF4-FFF2-40B4-BE49-F238E27FC236}">
                  <a16:creationId xmlns:a16="http://schemas.microsoft.com/office/drawing/2014/main" id="{142BABB4-F02B-3119-D2D5-21B3884198C4}"/>
                </a:ext>
              </a:extLst>
            </p:cNvPr>
            <p:cNvSpPr/>
            <p:nvPr/>
          </p:nvSpPr>
          <p:spPr>
            <a:xfrm>
              <a:off x="3742015" y="3476596"/>
              <a:ext cx="885133" cy="464276"/>
            </a:xfrm>
            <a:custGeom>
              <a:avLst/>
              <a:gdLst>
                <a:gd name="connsiteX0" fmla="*/ 38860 w 885133"/>
                <a:gd name="connsiteY0" fmla="*/ 972 h 464276"/>
                <a:gd name="connsiteX1" fmla="*/ 845939 w 885133"/>
                <a:gd name="connsiteY1" fmla="*/ 972 h 464276"/>
                <a:gd name="connsiteX2" fmla="*/ 884371 w 885133"/>
                <a:gd name="connsiteY2" fmla="*/ 39392 h 464276"/>
                <a:gd name="connsiteX3" fmla="*/ 884371 w 885133"/>
                <a:gd name="connsiteY3" fmla="*/ 39392 h 464276"/>
                <a:gd name="connsiteX4" fmla="*/ 884371 w 885133"/>
                <a:gd name="connsiteY4" fmla="*/ 423594 h 464276"/>
                <a:gd name="connsiteX5" fmla="*/ 845939 w 885133"/>
                <a:gd name="connsiteY5" fmla="*/ 462014 h 464276"/>
                <a:gd name="connsiteX6" fmla="*/ 845939 w 885133"/>
                <a:gd name="connsiteY6" fmla="*/ 462014 h 464276"/>
                <a:gd name="connsiteX7" fmla="*/ 38860 w 885133"/>
                <a:gd name="connsiteY7" fmla="*/ 462014 h 464276"/>
                <a:gd name="connsiteX8" fmla="*/ 428 w 885133"/>
                <a:gd name="connsiteY8" fmla="*/ 423594 h 464276"/>
                <a:gd name="connsiteX9" fmla="*/ 428 w 885133"/>
                <a:gd name="connsiteY9" fmla="*/ 423594 h 464276"/>
                <a:gd name="connsiteX10" fmla="*/ 428 w 885133"/>
                <a:gd name="connsiteY10" fmla="*/ 39392 h 464276"/>
                <a:gd name="connsiteX11" fmla="*/ 38860 w 885133"/>
                <a:gd name="connsiteY11" fmla="*/ 972 h 46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133" h="464276">
                  <a:moveTo>
                    <a:pt x="38860" y="972"/>
                  </a:moveTo>
                  <a:cubicBezTo>
                    <a:pt x="297757" y="-487"/>
                    <a:pt x="556467" y="4879"/>
                    <a:pt x="845939" y="972"/>
                  </a:cubicBezTo>
                  <a:cubicBezTo>
                    <a:pt x="867578" y="-2225"/>
                    <a:pt x="881773" y="12642"/>
                    <a:pt x="884371" y="39392"/>
                  </a:cubicBezTo>
                  <a:moveTo>
                    <a:pt x="884371" y="39392"/>
                  </a:moveTo>
                  <a:cubicBezTo>
                    <a:pt x="882857" y="183876"/>
                    <a:pt x="887677" y="337807"/>
                    <a:pt x="884371" y="423594"/>
                  </a:cubicBezTo>
                  <a:cubicBezTo>
                    <a:pt x="888993" y="446959"/>
                    <a:pt x="869618" y="460161"/>
                    <a:pt x="845939" y="462014"/>
                  </a:cubicBezTo>
                  <a:moveTo>
                    <a:pt x="845939" y="462014"/>
                  </a:moveTo>
                  <a:cubicBezTo>
                    <a:pt x="557443" y="461917"/>
                    <a:pt x="279599" y="468375"/>
                    <a:pt x="38860" y="462014"/>
                  </a:cubicBezTo>
                  <a:cubicBezTo>
                    <a:pt x="9354" y="459288"/>
                    <a:pt x="5127" y="448204"/>
                    <a:pt x="428" y="423594"/>
                  </a:cubicBezTo>
                  <a:moveTo>
                    <a:pt x="428" y="423594"/>
                  </a:moveTo>
                  <a:cubicBezTo>
                    <a:pt x="5190" y="320209"/>
                    <a:pt x="571" y="208755"/>
                    <a:pt x="428" y="39392"/>
                  </a:cubicBezTo>
                  <a:cubicBezTo>
                    <a:pt x="183" y="10283"/>
                    <a:pt x="9132" y="1452"/>
                    <a:pt x="38860" y="972"/>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9" name="Picture 58">
            <a:extLst>
              <a:ext uri="{FF2B5EF4-FFF2-40B4-BE49-F238E27FC236}">
                <a16:creationId xmlns:a16="http://schemas.microsoft.com/office/drawing/2014/main" id="{B9830CB2-1B98-68D8-A914-95131FB4D37A}"/>
              </a:ext>
            </a:extLst>
          </p:cNvPr>
          <p:cNvPicPr>
            <a:picLocks noChangeAspect="1"/>
          </p:cNvPicPr>
          <p:nvPr/>
        </p:nvPicPr>
        <p:blipFill>
          <a:blip r:embed="rId6"/>
          <a:stretch>
            <a:fillRect/>
          </a:stretch>
        </p:blipFill>
        <p:spPr>
          <a:xfrm>
            <a:off x="2940308" y="3594687"/>
            <a:ext cx="395372" cy="96050"/>
          </a:xfrm>
          <a:custGeom>
            <a:avLst/>
            <a:gdLst>
              <a:gd name="connsiteX0" fmla="*/ 451 w 527163"/>
              <a:gd name="connsiteY0" fmla="*/ 570 h 128067"/>
              <a:gd name="connsiteX1" fmla="*/ 527614 w 527163"/>
              <a:gd name="connsiteY1" fmla="*/ 570 h 128067"/>
              <a:gd name="connsiteX2" fmla="*/ 527614 w 527163"/>
              <a:gd name="connsiteY2" fmla="*/ 128637 h 128067"/>
              <a:gd name="connsiteX3" fmla="*/ 451 w 527163"/>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527163" h="128067">
                <a:moveTo>
                  <a:pt x="451" y="570"/>
                </a:moveTo>
                <a:lnTo>
                  <a:pt x="527614" y="570"/>
                </a:lnTo>
                <a:lnTo>
                  <a:pt x="527614" y="128637"/>
                </a:lnTo>
                <a:lnTo>
                  <a:pt x="451" y="128637"/>
                </a:lnTo>
                <a:close/>
              </a:path>
            </a:pathLst>
          </a:custGeom>
        </p:spPr>
      </p:pic>
      <p:grpSp>
        <p:nvGrpSpPr>
          <p:cNvPr id="60" name="Graphic 4">
            <a:extLst>
              <a:ext uri="{FF2B5EF4-FFF2-40B4-BE49-F238E27FC236}">
                <a16:creationId xmlns:a16="http://schemas.microsoft.com/office/drawing/2014/main" id="{14A18553-9213-5883-E28D-4BD69CDC8B9D}"/>
              </a:ext>
            </a:extLst>
          </p:cNvPr>
          <p:cNvGrpSpPr/>
          <p:nvPr/>
        </p:nvGrpSpPr>
        <p:grpSpPr>
          <a:xfrm>
            <a:off x="2863013" y="3391641"/>
            <a:ext cx="117513" cy="117438"/>
            <a:chOff x="3817351" y="3379188"/>
            <a:chExt cx="156684" cy="156584"/>
          </a:xfrm>
        </p:grpSpPr>
        <p:sp>
          <p:nvSpPr>
            <p:cNvPr id="61" name="Freeform: Shape 60">
              <a:extLst>
                <a:ext uri="{FF2B5EF4-FFF2-40B4-BE49-F238E27FC236}">
                  <a16:creationId xmlns:a16="http://schemas.microsoft.com/office/drawing/2014/main" id="{EF4E6BA7-6867-D615-9311-7CAC34A3E715}"/>
                </a:ext>
              </a:extLst>
            </p:cNvPr>
            <p:cNvSpPr/>
            <p:nvPr/>
          </p:nvSpPr>
          <p:spPr>
            <a:xfrm>
              <a:off x="3817786" y="3381182"/>
              <a:ext cx="156249" cy="150880"/>
            </a:xfrm>
            <a:custGeom>
              <a:avLst/>
              <a:gdLst>
                <a:gd name="connsiteX0" fmla="*/ 32476 w 156249"/>
                <a:gd name="connsiteY0" fmla="*/ 3059 h 150880"/>
                <a:gd name="connsiteX1" fmla="*/ 122959 w 156249"/>
                <a:gd name="connsiteY1" fmla="*/ 924 h 150880"/>
                <a:gd name="connsiteX2" fmla="*/ 146067 w 156249"/>
                <a:gd name="connsiteY2" fmla="*/ 11572 h 150880"/>
                <a:gd name="connsiteX3" fmla="*/ 154345 w 156249"/>
                <a:gd name="connsiteY3" fmla="*/ 35109 h 150880"/>
                <a:gd name="connsiteX4" fmla="*/ 156685 w 156249"/>
                <a:gd name="connsiteY4" fmla="*/ 121368 h 150880"/>
                <a:gd name="connsiteX5" fmla="*/ 144903 w 156249"/>
                <a:gd name="connsiteY5" fmla="*/ 144189 h 150880"/>
                <a:gd name="connsiteX6" fmla="*/ 127690 w 156249"/>
                <a:gd name="connsiteY6" fmla="*/ 149765 h 150880"/>
                <a:gd name="connsiteX7" fmla="*/ 28443 w 156249"/>
                <a:gd name="connsiteY7" fmla="*/ 151408 h 150880"/>
                <a:gd name="connsiteX8" fmla="*/ 13547 w 156249"/>
                <a:gd name="connsiteY8" fmla="*/ 149726 h 150880"/>
                <a:gd name="connsiteX9" fmla="*/ 435 w 156249"/>
                <a:gd name="connsiteY9" fmla="*/ 119173 h 150880"/>
                <a:gd name="connsiteX10" fmla="*/ 8366 w 156249"/>
                <a:gd name="connsiteY10" fmla="*/ 18693 h 150880"/>
                <a:gd name="connsiteX11" fmla="*/ 5256 w 156249"/>
                <a:gd name="connsiteY11" fmla="*/ 9358 h 150880"/>
                <a:gd name="connsiteX12" fmla="*/ 33385 w 156249"/>
                <a:gd name="connsiteY12" fmla="*/ 528 h 15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49" h="150880">
                  <a:moveTo>
                    <a:pt x="32476" y="3059"/>
                  </a:moveTo>
                  <a:lnTo>
                    <a:pt x="122959" y="924"/>
                  </a:lnTo>
                  <a:lnTo>
                    <a:pt x="146067" y="11572"/>
                  </a:lnTo>
                  <a:lnTo>
                    <a:pt x="154345" y="35109"/>
                  </a:lnTo>
                  <a:lnTo>
                    <a:pt x="156685" y="121368"/>
                  </a:lnTo>
                  <a:lnTo>
                    <a:pt x="144903" y="144189"/>
                  </a:lnTo>
                  <a:lnTo>
                    <a:pt x="127690" y="149765"/>
                  </a:lnTo>
                  <a:lnTo>
                    <a:pt x="28443" y="151408"/>
                  </a:lnTo>
                  <a:lnTo>
                    <a:pt x="13547" y="149726"/>
                  </a:lnTo>
                  <a:lnTo>
                    <a:pt x="435" y="119173"/>
                  </a:lnTo>
                  <a:lnTo>
                    <a:pt x="8366" y="18693"/>
                  </a:lnTo>
                  <a:lnTo>
                    <a:pt x="5256" y="9358"/>
                  </a:lnTo>
                  <a:lnTo>
                    <a:pt x="33385" y="52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2" name="Freeform: Shape 61">
              <a:extLst>
                <a:ext uri="{FF2B5EF4-FFF2-40B4-BE49-F238E27FC236}">
                  <a16:creationId xmlns:a16="http://schemas.microsoft.com/office/drawing/2014/main" id="{ED7EF320-6B4B-923D-817C-0BC3BC575476}"/>
                </a:ext>
              </a:extLst>
            </p:cNvPr>
            <p:cNvSpPr/>
            <p:nvPr/>
          </p:nvSpPr>
          <p:spPr>
            <a:xfrm>
              <a:off x="3817351" y="3379188"/>
              <a:ext cx="155263" cy="156584"/>
            </a:xfrm>
            <a:custGeom>
              <a:avLst/>
              <a:gdLst>
                <a:gd name="connsiteX0" fmla="*/ 33996 w 155263"/>
                <a:gd name="connsiteY0" fmla="*/ 2314 h 156584"/>
                <a:gd name="connsiteX1" fmla="*/ 123671 w 155263"/>
                <a:gd name="connsiteY1" fmla="*/ 2314 h 156584"/>
                <a:gd name="connsiteX2" fmla="*/ 155698 w 155263"/>
                <a:gd name="connsiteY2" fmla="*/ 34331 h 156584"/>
                <a:gd name="connsiteX3" fmla="*/ 155698 w 155263"/>
                <a:gd name="connsiteY3" fmla="*/ 34331 h 156584"/>
                <a:gd name="connsiteX4" fmla="*/ 155698 w 155263"/>
                <a:gd name="connsiteY4" fmla="*/ 123978 h 156584"/>
                <a:gd name="connsiteX5" fmla="*/ 123671 w 155263"/>
                <a:gd name="connsiteY5" fmla="*/ 155995 h 156584"/>
                <a:gd name="connsiteX6" fmla="*/ 123671 w 155263"/>
                <a:gd name="connsiteY6" fmla="*/ 155995 h 156584"/>
                <a:gd name="connsiteX7" fmla="*/ 33996 w 155263"/>
                <a:gd name="connsiteY7" fmla="*/ 155995 h 156584"/>
                <a:gd name="connsiteX8" fmla="*/ 1969 w 155263"/>
                <a:gd name="connsiteY8" fmla="*/ 123978 h 156584"/>
                <a:gd name="connsiteX9" fmla="*/ 1969 w 155263"/>
                <a:gd name="connsiteY9" fmla="*/ 123978 h 156584"/>
                <a:gd name="connsiteX10" fmla="*/ 1969 w 155263"/>
                <a:gd name="connsiteY10" fmla="*/ 34331 h 156584"/>
                <a:gd name="connsiteX11" fmla="*/ 33996 w 155263"/>
                <a:gd name="connsiteY11" fmla="*/ 2314 h 15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263" h="156584">
                  <a:moveTo>
                    <a:pt x="33996" y="2314"/>
                  </a:moveTo>
                  <a:cubicBezTo>
                    <a:pt x="64574" y="-527"/>
                    <a:pt x="87258" y="441"/>
                    <a:pt x="123671" y="2314"/>
                  </a:cubicBezTo>
                  <a:cubicBezTo>
                    <a:pt x="143886" y="6831"/>
                    <a:pt x="154300" y="11261"/>
                    <a:pt x="155698" y="34331"/>
                  </a:cubicBezTo>
                  <a:moveTo>
                    <a:pt x="155698" y="34331"/>
                  </a:moveTo>
                  <a:cubicBezTo>
                    <a:pt x="155472" y="62544"/>
                    <a:pt x="153798" y="82930"/>
                    <a:pt x="155698" y="123978"/>
                  </a:cubicBezTo>
                  <a:cubicBezTo>
                    <a:pt x="153844" y="148017"/>
                    <a:pt x="143409" y="160944"/>
                    <a:pt x="123671" y="155995"/>
                  </a:cubicBezTo>
                  <a:moveTo>
                    <a:pt x="123671" y="155995"/>
                  </a:moveTo>
                  <a:cubicBezTo>
                    <a:pt x="105908" y="153473"/>
                    <a:pt x="81695" y="159479"/>
                    <a:pt x="33996" y="155995"/>
                  </a:cubicBezTo>
                  <a:cubicBezTo>
                    <a:pt x="11641" y="154847"/>
                    <a:pt x="2743" y="141497"/>
                    <a:pt x="1969" y="123978"/>
                  </a:cubicBezTo>
                  <a:moveTo>
                    <a:pt x="1969" y="123978"/>
                  </a:moveTo>
                  <a:cubicBezTo>
                    <a:pt x="668" y="88174"/>
                    <a:pt x="-708" y="49840"/>
                    <a:pt x="1969" y="34331"/>
                  </a:cubicBezTo>
                  <a:cubicBezTo>
                    <a:pt x="2450" y="12253"/>
                    <a:pt x="17724" y="6428"/>
                    <a:pt x="33996" y="2314"/>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3" name="Graphic 4">
            <a:extLst>
              <a:ext uri="{FF2B5EF4-FFF2-40B4-BE49-F238E27FC236}">
                <a16:creationId xmlns:a16="http://schemas.microsoft.com/office/drawing/2014/main" id="{6686252D-7C7E-6831-D1C4-DC272EE9E76E}"/>
              </a:ext>
            </a:extLst>
          </p:cNvPr>
          <p:cNvGrpSpPr/>
          <p:nvPr/>
        </p:nvGrpSpPr>
        <p:grpSpPr>
          <a:xfrm>
            <a:off x="2882179" y="3410990"/>
            <a:ext cx="79266" cy="75639"/>
            <a:chOff x="3842905" y="3404987"/>
            <a:chExt cx="105688" cy="100852"/>
          </a:xfrm>
          <a:solidFill>
            <a:srgbClr val="000000"/>
          </a:solidFill>
        </p:grpSpPr>
        <p:sp>
          <p:nvSpPr>
            <p:cNvPr id="64" name="Freeform: Shape 63">
              <a:extLst>
                <a:ext uri="{FF2B5EF4-FFF2-40B4-BE49-F238E27FC236}">
                  <a16:creationId xmlns:a16="http://schemas.microsoft.com/office/drawing/2014/main" id="{4AAF69C4-569B-D2D4-A29F-C4294451858B}"/>
                </a:ext>
              </a:extLst>
            </p:cNvPr>
            <p:cNvSpPr/>
            <p:nvPr/>
          </p:nvSpPr>
          <p:spPr>
            <a:xfrm>
              <a:off x="3876533" y="3496235"/>
              <a:ext cx="9608" cy="9605"/>
            </a:xfrm>
            <a:custGeom>
              <a:avLst/>
              <a:gdLst>
                <a:gd name="connsiteX0" fmla="*/ 10044 w 9608"/>
                <a:gd name="connsiteY0" fmla="*/ 5328 h 9605"/>
                <a:gd name="connsiteX1" fmla="*/ 5240 w 9608"/>
                <a:gd name="connsiteY1" fmla="*/ 10131 h 9605"/>
                <a:gd name="connsiteX2" fmla="*/ 436 w 9608"/>
                <a:gd name="connsiteY2" fmla="*/ 5328 h 9605"/>
                <a:gd name="connsiteX3" fmla="*/ 5240 w 9608"/>
                <a:gd name="connsiteY3" fmla="*/ 526 h 9605"/>
                <a:gd name="connsiteX4" fmla="*/ 10044 w 9608"/>
                <a:gd name="connsiteY4" fmla="*/ 5328 h 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8" h="9605">
                  <a:moveTo>
                    <a:pt x="10044" y="5328"/>
                  </a:moveTo>
                  <a:cubicBezTo>
                    <a:pt x="10044" y="7981"/>
                    <a:pt x="7893" y="10131"/>
                    <a:pt x="5240" y="10131"/>
                  </a:cubicBezTo>
                  <a:cubicBezTo>
                    <a:pt x="2587" y="10131"/>
                    <a:pt x="436" y="7981"/>
                    <a:pt x="436" y="5328"/>
                  </a:cubicBezTo>
                  <a:cubicBezTo>
                    <a:pt x="436" y="2676"/>
                    <a:pt x="2587" y="526"/>
                    <a:pt x="5240" y="526"/>
                  </a:cubicBezTo>
                  <a:cubicBezTo>
                    <a:pt x="7893" y="526"/>
                    <a:pt x="10044" y="2676"/>
                    <a:pt x="10044" y="532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5" name="Freeform: Shape 64">
              <a:extLst>
                <a:ext uri="{FF2B5EF4-FFF2-40B4-BE49-F238E27FC236}">
                  <a16:creationId xmlns:a16="http://schemas.microsoft.com/office/drawing/2014/main" id="{191C8E9F-15B9-263F-AEFF-35B84B067062}"/>
                </a:ext>
              </a:extLst>
            </p:cNvPr>
            <p:cNvSpPr/>
            <p:nvPr/>
          </p:nvSpPr>
          <p:spPr>
            <a:xfrm>
              <a:off x="3929378" y="3496235"/>
              <a:ext cx="9608" cy="9605"/>
            </a:xfrm>
            <a:custGeom>
              <a:avLst/>
              <a:gdLst>
                <a:gd name="connsiteX0" fmla="*/ 10041 w 9608"/>
                <a:gd name="connsiteY0" fmla="*/ 5328 h 9605"/>
                <a:gd name="connsiteX1" fmla="*/ 5237 w 9608"/>
                <a:gd name="connsiteY1" fmla="*/ 10131 h 9605"/>
                <a:gd name="connsiteX2" fmla="*/ 433 w 9608"/>
                <a:gd name="connsiteY2" fmla="*/ 5328 h 9605"/>
                <a:gd name="connsiteX3" fmla="*/ 5237 w 9608"/>
                <a:gd name="connsiteY3" fmla="*/ 526 h 9605"/>
                <a:gd name="connsiteX4" fmla="*/ 10041 w 9608"/>
                <a:gd name="connsiteY4" fmla="*/ 5328 h 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8" h="9605">
                  <a:moveTo>
                    <a:pt x="10041" y="5328"/>
                  </a:moveTo>
                  <a:cubicBezTo>
                    <a:pt x="10041" y="7981"/>
                    <a:pt x="7890" y="10131"/>
                    <a:pt x="5237" y="10131"/>
                  </a:cubicBezTo>
                  <a:cubicBezTo>
                    <a:pt x="2584" y="10131"/>
                    <a:pt x="433" y="7981"/>
                    <a:pt x="433" y="5328"/>
                  </a:cubicBezTo>
                  <a:cubicBezTo>
                    <a:pt x="433" y="2676"/>
                    <a:pt x="2584" y="526"/>
                    <a:pt x="5237" y="526"/>
                  </a:cubicBezTo>
                  <a:cubicBezTo>
                    <a:pt x="7890" y="526"/>
                    <a:pt x="10041" y="2676"/>
                    <a:pt x="10041" y="532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6" name="Freeform: Shape 65">
              <a:extLst>
                <a:ext uri="{FF2B5EF4-FFF2-40B4-BE49-F238E27FC236}">
                  <a16:creationId xmlns:a16="http://schemas.microsoft.com/office/drawing/2014/main" id="{0B9A34A7-7AB4-F5C5-0337-CDAA6FAE4A58}"/>
                </a:ext>
              </a:extLst>
            </p:cNvPr>
            <p:cNvSpPr/>
            <p:nvPr/>
          </p:nvSpPr>
          <p:spPr>
            <a:xfrm>
              <a:off x="3842905" y="3404987"/>
              <a:ext cx="105688" cy="72039"/>
            </a:xfrm>
            <a:custGeom>
              <a:avLst/>
              <a:gdLst>
                <a:gd name="connsiteX0" fmla="*/ 435 w 105688"/>
                <a:gd name="connsiteY0" fmla="*/ 529 h 72039"/>
                <a:gd name="connsiteX1" fmla="*/ 19651 w 105688"/>
                <a:gd name="connsiteY1" fmla="*/ 529 h 72039"/>
                <a:gd name="connsiteX2" fmla="*/ 32526 w 105688"/>
                <a:gd name="connsiteY2" fmla="*/ 64835 h 72039"/>
                <a:gd name="connsiteX3" fmla="*/ 42134 w 105688"/>
                <a:gd name="connsiteY3" fmla="*/ 72567 h 72039"/>
                <a:gd name="connsiteX4" fmla="*/ 88829 w 105688"/>
                <a:gd name="connsiteY4" fmla="*/ 72567 h 72039"/>
                <a:gd name="connsiteX5" fmla="*/ 98437 w 105688"/>
                <a:gd name="connsiteY5" fmla="*/ 64835 h 72039"/>
                <a:gd name="connsiteX6" fmla="*/ 106124 w 105688"/>
                <a:gd name="connsiteY6" fmla="*/ 24541 h 72039"/>
                <a:gd name="connsiteX7" fmla="*/ 24455 w 105688"/>
                <a:gd name="connsiteY7" fmla="*/ 24541 h 72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88" h="72039">
                  <a:moveTo>
                    <a:pt x="435" y="529"/>
                  </a:moveTo>
                  <a:lnTo>
                    <a:pt x="19651" y="529"/>
                  </a:lnTo>
                  <a:lnTo>
                    <a:pt x="32526" y="64835"/>
                  </a:lnTo>
                  <a:cubicBezTo>
                    <a:pt x="33433" y="69398"/>
                    <a:pt x="37481" y="72656"/>
                    <a:pt x="42134" y="72567"/>
                  </a:cubicBezTo>
                  <a:lnTo>
                    <a:pt x="88829" y="72567"/>
                  </a:lnTo>
                  <a:cubicBezTo>
                    <a:pt x="93483" y="72656"/>
                    <a:pt x="97531" y="69398"/>
                    <a:pt x="98437" y="64835"/>
                  </a:cubicBezTo>
                  <a:lnTo>
                    <a:pt x="106124" y="24541"/>
                  </a:lnTo>
                  <a:lnTo>
                    <a:pt x="24455" y="24541"/>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7" name="Graphic 4">
            <a:extLst>
              <a:ext uri="{FF2B5EF4-FFF2-40B4-BE49-F238E27FC236}">
                <a16:creationId xmlns:a16="http://schemas.microsoft.com/office/drawing/2014/main" id="{9AF28929-97B0-1655-BCBB-3336BB059968}"/>
              </a:ext>
            </a:extLst>
          </p:cNvPr>
          <p:cNvGrpSpPr/>
          <p:nvPr/>
        </p:nvGrpSpPr>
        <p:grpSpPr>
          <a:xfrm>
            <a:off x="1041970" y="3464127"/>
            <a:ext cx="684908" cy="366524"/>
            <a:chOff x="1389294" y="3475835"/>
            <a:chExt cx="913210" cy="488699"/>
          </a:xfrm>
        </p:grpSpPr>
        <p:sp>
          <p:nvSpPr>
            <p:cNvPr id="68" name="Freeform: Shape 67">
              <a:extLst>
                <a:ext uri="{FF2B5EF4-FFF2-40B4-BE49-F238E27FC236}">
                  <a16:creationId xmlns:a16="http://schemas.microsoft.com/office/drawing/2014/main" id="{45CA6252-92CC-3D9A-D823-CA719A6BC8CC}"/>
                </a:ext>
              </a:extLst>
            </p:cNvPr>
            <p:cNvSpPr/>
            <p:nvPr/>
          </p:nvSpPr>
          <p:spPr>
            <a:xfrm>
              <a:off x="1414916" y="3502590"/>
              <a:ext cx="887588" cy="461944"/>
            </a:xfrm>
            <a:custGeom>
              <a:avLst/>
              <a:gdLst>
                <a:gd name="connsiteX0" fmla="*/ 40437 w 887588"/>
                <a:gd name="connsiteY0" fmla="*/ 591 h 461944"/>
                <a:gd name="connsiteX1" fmla="*/ 847516 w 887588"/>
                <a:gd name="connsiteY1" fmla="*/ 591 h 461944"/>
                <a:gd name="connsiteX2" fmla="*/ 885948 w 887588"/>
                <a:gd name="connsiteY2" fmla="*/ 39012 h 461944"/>
                <a:gd name="connsiteX3" fmla="*/ 885948 w 887588"/>
                <a:gd name="connsiteY3" fmla="*/ 423213 h 461944"/>
                <a:gd name="connsiteX4" fmla="*/ 847516 w 887588"/>
                <a:gd name="connsiteY4" fmla="*/ 461633 h 461944"/>
                <a:gd name="connsiteX5" fmla="*/ 40437 w 887588"/>
                <a:gd name="connsiteY5" fmla="*/ 461633 h 461944"/>
                <a:gd name="connsiteX6" fmla="*/ 2005 w 887588"/>
                <a:gd name="connsiteY6" fmla="*/ 423213 h 461944"/>
                <a:gd name="connsiteX7" fmla="*/ 2005 w 887588"/>
                <a:gd name="connsiteY7" fmla="*/ 39012 h 461944"/>
                <a:gd name="connsiteX8" fmla="*/ 40437 w 887588"/>
                <a:gd name="connsiteY8" fmla="*/ 591 h 46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588" h="461944">
                  <a:moveTo>
                    <a:pt x="40437" y="591"/>
                  </a:moveTo>
                  <a:cubicBezTo>
                    <a:pt x="343590" y="1469"/>
                    <a:pt x="656457" y="1207"/>
                    <a:pt x="847516" y="591"/>
                  </a:cubicBezTo>
                  <a:cubicBezTo>
                    <a:pt x="871411" y="-503"/>
                    <a:pt x="881294" y="17122"/>
                    <a:pt x="885948" y="39012"/>
                  </a:cubicBezTo>
                  <a:cubicBezTo>
                    <a:pt x="885392" y="153483"/>
                    <a:pt x="890030" y="270048"/>
                    <a:pt x="885948" y="423213"/>
                  </a:cubicBezTo>
                  <a:cubicBezTo>
                    <a:pt x="890899" y="444903"/>
                    <a:pt x="869922" y="464435"/>
                    <a:pt x="847516" y="461633"/>
                  </a:cubicBezTo>
                  <a:cubicBezTo>
                    <a:pt x="558997" y="458913"/>
                    <a:pt x="259932" y="460690"/>
                    <a:pt x="40437" y="461633"/>
                  </a:cubicBezTo>
                  <a:cubicBezTo>
                    <a:pt x="10988" y="466627"/>
                    <a:pt x="5275" y="449202"/>
                    <a:pt x="2005" y="423213"/>
                  </a:cubicBezTo>
                  <a:cubicBezTo>
                    <a:pt x="-2029" y="319917"/>
                    <a:pt x="1344" y="220737"/>
                    <a:pt x="2005" y="39012"/>
                  </a:cubicBezTo>
                  <a:cubicBezTo>
                    <a:pt x="6120" y="13151"/>
                    <a:pt x="10311" y="3271"/>
                    <a:pt x="40437" y="591"/>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9" name="Freeform: Shape 68">
              <a:extLst>
                <a:ext uri="{FF2B5EF4-FFF2-40B4-BE49-F238E27FC236}">
                  <a16:creationId xmlns:a16="http://schemas.microsoft.com/office/drawing/2014/main" id="{90629E22-FD30-E56A-BF30-7D56CEAF4899}"/>
                </a:ext>
              </a:extLst>
            </p:cNvPr>
            <p:cNvSpPr/>
            <p:nvPr/>
          </p:nvSpPr>
          <p:spPr>
            <a:xfrm>
              <a:off x="1391607" y="3475835"/>
              <a:ext cx="882963" cy="466236"/>
            </a:xfrm>
            <a:custGeom>
              <a:avLst/>
              <a:gdLst>
                <a:gd name="connsiteX0" fmla="*/ 38729 w 882963"/>
                <a:gd name="connsiteY0" fmla="*/ 543 h 466236"/>
                <a:gd name="connsiteX1" fmla="*/ 865267 w 882963"/>
                <a:gd name="connsiteY1" fmla="*/ 3216 h 466236"/>
                <a:gd name="connsiteX2" fmla="*/ 876801 w 882963"/>
                <a:gd name="connsiteY2" fmla="*/ 12759 h 466236"/>
                <a:gd name="connsiteX3" fmla="*/ 883020 w 882963"/>
                <a:gd name="connsiteY3" fmla="*/ 37800 h 466236"/>
                <a:gd name="connsiteX4" fmla="*/ 879426 w 882963"/>
                <a:gd name="connsiteY4" fmla="*/ 445615 h 466236"/>
                <a:gd name="connsiteX5" fmla="*/ 869791 w 882963"/>
                <a:gd name="connsiteY5" fmla="*/ 448053 h 466236"/>
                <a:gd name="connsiteX6" fmla="*/ 842610 w 882963"/>
                <a:gd name="connsiteY6" fmla="*/ 466780 h 466236"/>
                <a:gd name="connsiteX7" fmla="*/ 25042 w 882963"/>
                <a:gd name="connsiteY7" fmla="*/ 459275 h 466236"/>
                <a:gd name="connsiteX8" fmla="*/ 6488 w 882963"/>
                <a:gd name="connsiteY8" fmla="*/ 457998 h 466236"/>
                <a:gd name="connsiteX9" fmla="*/ 56 w 882963"/>
                <a:gd name="connsiteY9" fmla="*/ 420072 h 466236"/>
                <a:gd name="connsiteX10" fmla="*/ 727 w 882963"/>
                <a:gd name="connsiteY10" fmla="*/ 39977 h 466236"/>
                <a:gd name="connsiteX11" fmla="*/ 9509 w 882963"/>
                <a:gd name="connsiteY11" fmla="*/ 11822 h 466236"/>
                <a:gd name="connsiteX12" fmla="*/ 36797 w 882963"/>
                <a:gd name="connsiteY12" fmla="*/ 2515 h 4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2963" h="466236">
                  <a:moveTo>
                    <a:pt x="38729" y="543"/>
                  </a:moveTo>
                  <a:lnTo>
                    <a:pt x="865267" y="3216"/>
                  </a:lnTo>
                  <a:lnTo>
                    <a:pt x="876801" y="12759"/>
                  </a:lnTo>
                  <a:lnTo>
                    <a:pt x="883020" y="37800"/>
                  </a:lnTo>
                  <a:lnTo>
                    <a:pt x="879426" y="445615"/>
                  </a:lnTo>
                  <a:lnTo>
                    <a:pt x="869791" y="448053"/>
                  </a:lnTo>
                  <a:lnTo>
                    <a:pt x="842610" y="466780"/>
                  </a:lnTo>
                  <a:lnTo>
                    <a:pt x="25042" y="459275"/>
                  </a:lnTo>
                  <a:lnTo>
                    <a:pt x="6488" y="457998"/>
                  </a:lnTo>
                  <a:lnTo>
                    <a:pt x="56" y="420072"/>
                  </a:lnTo>
                  <a:lnTo>
                    <a:pt x="727" y="39977"/>
                  </a:lnTo>
                  <a:lnTo>
                    <a:pt x="9509" y="11822"/>
                  </a:lnTo>
                  <a:lnTo>
                    <a:pt x="36797" y="251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0" name="Freeform: Shape 69">
              <a:extLst>
                <a:ext uri="{FF2B5EF4-FFF2-40B4-BE49-F238E27FC236}">
                  <a16:creationId xmlns:a16="http://schemas.microsoft.com/office/drawing/2014/main" id="{D1DCEF0D-5B76-A430-B04A-2C861F83CC13}"/>
                </a:ext>
              </a:extLst>
            </p:cNvPr>
            <p:cNvSpPr/>
            <p:nvPr/>
          </p:nvSpPr>
          <p:spPr>
            <a:xfrm>
              <a:off x="1389294" y="3476976"/>
              <a:ext cx="887588" cy="461944"/>
            </a:xfrm>
            <a:custGeom>
              <a:avLst/>
              <a:gdLst>
                <a:gd name="connsiteX0" fmla="*/ 40437 w 887588"/>
                <a:gd name="connsiteY0" fmla="*/ 591 h 461944"/>
                <a:gd name="connsiteX1" fmla="*/ 847516 w 887588"/>
                <a:gd name="connsiteY1" fmla="*/ 591 h 461944"/>
                <a:gd name="connsiteX2" fmla="*/ 885948 w 887588"/>
                <a:gd name="connsiteY2" fmla="*/ 39012 h 461944"/>
                <a:gd name="connsiteX3" fmla="*/ 885948 w 887588"/>
                <a:gd name="connsiteY3" fmla="*/ 39012 h 461944"/>
                <a:gd name="connsiteX4" fmla="*/ 885948 w 887588"/>
                <a:gd name="connsiteY4" fmla="*/ 423213 h 461944"/>
                <a:gd name="connsiteX5" fmla="*/ 847516 w 887588"/>
                <a:gd name="connsiteY5" fmla="*/ 461633 h 461944"/>
                <a:gd name="connsiteX6" fmla="*/ 847516 w 887588"/>
                <a:gd name="connsiteY6" fmla="*/ 461633 h 461944"/>
                <a:gd name="connsiteX7" fmla="*/ 40437 w 887588"/>
                <a:gd name="connsiteY7" fmla="*/ 461633 h 461944"/>
                <a:gd name="connsiteX8" fmla="*/ 2005 w 887588"/>
                <a:gd name="connsiteY8" fmla="*/ 423213 h 461944"/>
                <a:gd name="connsiteX9" fmla="*/ 2005 w 887588"/>
                <a:gd name="connsiteY9" fmla="*/ 423213 h 461944"/>
                <a:gd name="connsiteX10" fmla="*/ 2005 w 887588"/>
                <a:gd name="connsiteY10" fmla="*/ 39012 h 461944"/>
                <a:gd name="connsiteX11" fmla="*/ 40437 w 887588"/>
                <a:gd name="connsiteY11" fmla="*/ 591 h 46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588" h="461944">
                  <a:moveTo>
                    <a:pt x="40437" y="591"/>
                  </a:moveTo>
                  <a:cubicBezTo>
                    <a:pt x="343590" y="1469"/>
                    <a:pt x="656457" y="1207"/>
                    <a:pt x="847516" y="591"/>
                  </a:cubicBezTo>
                  <a:cubicBezTo>
                    <a:pt x="871411" y="-503"/>
                    <a:pt x="881294" y="17122"/>
                    <a:pt x="885948" y="39012"/>
                  </a:cubicBezTo>
                  <a:moveTo>
                    <a:pt x="885948" y="39012"/>
                  </a:moveTo>
                  <a:cubicBezTo>
                    <a:pt x="885392" y="153483"/>
                    <a:pt x="890030" y="270048"/>
                    <a:pt x="885948" y="423213"/>
                  </a:cubicBezTo>
                  <a:cubicBezTo>
                    <a:pt x="890899" y="444903"/>
                    <a:pt x="869922" y="464435"/>
                    <a:pt x="847516" y="461633"/>
                  </a:cubicBezTo>
                  <a:moveTo>
                    <a:pt x="847516" y="461633"/>
                  </a:moveTo>
                  <a:cubicBezTo>
                    <a:pt x="558997" y="458913"/>
                    <a:pt x="259932" y="460690"/>
                    <a:pt x="40437" y="461633"/>
                  </a:cubicBezTo>
                  <a:cubicBezTo>
                    <a:pt x="10988" y="466627"/>
                    <a:pt x="5275" y="449202"/>
                    <a:pt x="2005" y="423213"/>
                  </a:cubicBezTo>
                  <a:moveTo>
                    <a:pt x="2005" y="423213"/>
                  </a:moveTo>
                  <a:cubicBezTo>
                    <a:pt x="-2029" y="319917"/>
                    <a:pt x="1344" y="220737"/>
                    <a:pt x="2005" y="39012"/>
                  </a:cubicBezTo>
                  <a:cubicBezTo>
                    <a:pt x="6120" y="13151"/>
                    <a:pt x="10311" y="3271"/>
                    <a:pt x="40437" y="59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71" name="Picture 70">
            <a:extLst>
              <a:ext uri="{FF2B5EF4-FFF2-40B4-BE49-F238E27FC236}">
                <a16:creationId xmlns:a16="http://schemas.microsoft.com/office/drawing/2014/main" id="{68194214-4FBC-3A1B-D495-AA4D0648314E}"/>
              </a:ext>
            </a:extLst>
          </p:cNvPr>
          <p:cNvPicPr>
            <a:picLocks noChangeAspect="1"/>
          </p:cNvPicPr>
          <p:nvPr/>
        </p:nvPicPr>
        <p:blipFill>
          <a:blip r:embed="rId7"/>
          <a:stretch>
            <a:fillRect/>
          </a:stretch>
        </p:blipFill>
        <p:spPr>
          <a:xfrm>
            <a:off x="1130145" y="3594687"/>
            <a:ext cx="489531" cy="96050"/>
          </a:xfrm>
          <a:custGeom>
            <a:avLst/>
            <a:gdLst>
              <a:gd name="connsiteX0" fmla="*/ 74 w 652708"/>
              <a:gd name="connsiteY0" fmla="*/ 570 h 128067"/>
              <a:gd name="connsiteX1" fmla="*/ 652783 w 652708"/>
              <a:gd name="connsiteY1" fmla="*/ 570 h 128067"/>
              <a:gd name="connsiteX2" fmla="*/ 652783 w 652708"/>
              <a:gd name="connsiteY2" fmla="*/ 128637 h 128067"/>
              <a:gd name="connsiteX3" fmla="*/ 74 w 652708"/>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652708" h="128067">
                <a:moveTo>
                  <a:pt x="74" y="570"/>
                </a:moveTo>
                <a:lnTo>
                  <a:pt x="652783" y="570"/>
                </a:lnTo>
                <a:lnTo>
                  <a:pt x="652783" y="128637"/>
                </a:lnTo>
                <a:lnTo>
                  <a:pt x="74" y="128637"/>
                </a:lnTo>
                <a:close/>
              </a:path>
            </a:pathLst>
          </a:custGeom>
        </p:spPr>
      </p:pic>
      <p:grpSp>
        <p:nvGrpSpPr>
          <p:cNvPr id="72" name="Graphic 4">
            <a:extLst>
              <a:ext uri="{FF2B5EF4-FFF2-40B4-BE49-F238E27FC236}">
                <a16:creationId xmlns:a16="http://schemas.microsoft.com/office/drawing/2014/main" id="{B19CC71C-69BC-628E-B9E5-484EB64C4040}"/>
              </a:ext>
            </a:extLst>
          </p:cNvPr>
          <p:cNvGrpSpPr/>
          <p:nvPr/>
        </p:nvGrpSpPr>
        <p:grpSpPr>
          <a:xfrm>
            <a:off x="1100949" y="3390583"/>
            <a:ext cx="118769" cy="118096"/>
            <a:chOff x="1467932" y="3377777"/>
            <a:chExt cx="158358" cy="157461"/>
          </a:xfrm>
        </p:grpSpPr>
        <p:sp>
          <p:nvSpPr>
            <p:cNvPr id="73" name="Freeform: Shape 72">
              <a:extLst>
                <a:ext uri="{FF2B5EF4-FFF2-40B4-BE49-F238E27FC236}">
                  <a16:creationId xmlns:a16="http://schemas.microsoft.com/office/drawing/2014/main" id="{95D3EA24-0587-5ED3-7D1C-F4732A9571BB}"/>
                </a:ext>
              </a:extLst>
            </p:cNvPr>
            <p:cNvSpPr/>
            <p:nvPr/>
          </p:nvSpPr>
          <p:spPr>
            <a:xfrm>
              <a:off x="1467932" y="3377777"/>
              <a:ext cx="158358" cy="157241"/>
            </a:xfrm>
            <a:custGeom>
              <a:avLst/>
              <a:gdLst>
                <a:gd name="connsiteX0" fmla="*/ 31353 w 158358"/>
                <a:gd name="connsiteY0" fmla="*/ 6497 h 157241"/>
                <a:gd name="connsiteX1" fmla="*/ 123368 w 158358"/>
                <a:gd name="connsiteY1" fmla="*/ 3109 h 157241"/>
                <a:gd name="connsiteX2" fmla="*/ 143613 w 158358"/>
                <a:gd name="connsiteY2" fmla="*/ 9922 h 157241"/>
                <a:gd name="connsiteX3" fmla="*/ 158426 w 158358"/>
                <a:gd name="connsiteY3" fmla="*/ 31506 h 157241"/>
                <a:gd name="connsiteX4" fmla="*/ 148856 w 158358"/>
                <a:gd name="connsiteY4" fmla="*/ 122796 h 157241"/>
                <a:gd name="connsiteX5" fmla="*/ 149973 w 158358"/>
                <a:gd name="connsiteY5" fmla="*/ 153131 h 157241"/>
                <a:gd name="connsiteX6" fmla="*/ 120847 w 158358"/>
                <a:gd name="connsiteY6" fmla="*/ 154594 h 157241"/>
                <a:gd name="connsiteX7" fmla="*/ 37101 w 158358"/>
                <a:gd name="connsiteY7" fmla="*/ 157769 h 157241"/>
                <a:gd name="connsiteX8" fmla="*/ 3966 w 158358"/>
                <a:gd name="connsiteY8" fmla="*/ 150435 h 157241"/>
                <a:gd name="connsiteX9" fmla="*/ 68 w 158358"/>
                <a:gd name="connsiteY9" fmla="*/ 125597 h 157241"/>
                <a:gd name="connsiteX10" fmla="*/ 2730 w 158358"/>
                <a:gd name="connsiteY10" fmla="*/ 20407 h 157241"/>
                <a:gd name="connsiteX11" fmla="*/ 9033 w 158358"/>
                <a:gd name="connsiteY11" fmla="*/ 15768 h 157241"/>
                <a:gd name="connsiteX12" fmla="*/ 28288 w 158358"/>
                <a:gd name="connsiteY12" fmla="*/ 528 h 1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58" h="157241">
                  <a:moveTo>
                    <a:pt x="31353" y="6497"/>
                  </a:moveTo>
                  <a:lnTo>
                    <a:pt x="123368" y="3109"/>
                  </a:lnTo>
                  <a:lnTo>
                    <a:pt x="143613" y="9922"/>
                  </a:lnTo>
                  <a:lnTo>
                    <a:pt x="158426" y="31506"/>
                  </a:lnTo>
                  <a:lnTo>
                    <a:pt x="148856" y="122796"/>
                  </a:lnTo>
                  <a:lnTo>
                    <a:pt x="149973" y="153131"/>
                  </a:lnTo>
                  <a:lnTo>
                    <a:pt x="120847" y="154594"/>
                  </a:lnTo>
                  <a:lnTo>
                    <a:pt x="37101" y="157769"/>
                  </a:lnTo>
                  <a:lnTo>
                    <a:pt x="3966" y="150435"/>
                  </a:lnTo>
                  <a:lnTo>
                    <a:pt x="68" y="125597"/>
                  </a:lnTo>
                  <a:lnTo>
                    <a:pt x="2730" y="20407"/>
                  </a:lnTo>
                  <a:lnTo>
                    <a:pt x="9033" y="15768"/>
                  </a:lnTo>
                  <a:lnTo>
                    <a:pt x="28288" y="52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4" name="Freeform: Shape 73">
              <a:extLst>
                <a:ext uri="{FF2B5EF4-FFF2-40B4-BE49-F238E27FC236}">
                  <a16:creationId xmlns:a16="http://schemas.microsoft.com/office/drawing/2014/main" id="{F257A98F-3249-6357-46E9-E2A889CC8209}"/>
                </a:ext>
              </a:extLst>
            </p:cNvPr>
            <p:cNvSpPr/>
            <p:nvPr/>
          </p:nvSpPr>
          <p:spPr>
            <a:xfrm>
              <a:off x="1468099" y="3378991"/>
              <a:ext cx="154734" cy="156247"/>
            </a:xfrm>
            <a:custGeom>
              <a:avLst/>
              <a:gdLst>
                <a:gd name="connsiteX0" fmla="*/ 32103 w 154734"/>
                <a:gd name="connsiteY0" fmla="*/ 2511 h 156247"/>
                <a:gd name="connsiteX1" fmla="*/ 121779 w 154734"/>
                <a:gd name="connsiteY1" fmla="*/ 2511 h 156247"/>
                <a:gd name="connsiteX2" fmla="*/ 153806 w 154734"/>
                <a:gd name="connsiteY2" fmla="*/ 34528 h 156247"/>
                <a:gd name="connsiteX3" fmla="*/ 153806 w 154734"/>
                <a:gd name="connsiteY3" fmla="*/ 34528 h 156247"/>
                <a:gd name="connsiteX4" fmla="*/ 153806 w 154734"/>
                <a:gd name="connsiteY4" fmla="*/ 124175 h 156247"/>
                <a:gd name="connsiteX5" fmla="*/ 121779 w 154734"/>
                <a:gd name="connsiteY5" fmla="*/ 156192 h 156247"/>
                <a:gd name="connsiteX6" fmla="*/ 121779 w 154734"/>
                <a:gd name="connsiteY6" fmla="*/ 156192 h 156247"/>
                <a:gd name="connsiteX7" fmla="*/ 32103 w 154734"/>
                <a:gd name="connsiteY7" fmla="*/ 156192 h 156247"/>
                <a:gd name="connsiteX8" fmla="*/ 76 w 154734"/>
                <a:gd name="connsiteY8" fmla="*/ 124175 h 156247"/>
                <a:gd name="connsiteX9" fmla="*/ 76 w 154734"/>
                <a:gd name="connsiteY9" fmla="*/ 124175 h 156247"/>
                <a:gd name="connsiteX10" fmla="*/ 76 w 154734"/>
                <a:gd name="connsiteY10" fmla="*/ 34528 h 156247"/>
                <a:gd name="connsiteX11" fmla="*/ 32103 w 154734"/>
                <a:gd name="connsiteY11" fmla="*/ 2511 h 15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34" h="156247">
                  <a:moveTo>
                    <a:pt x="32103" y="2511"/>
                  </a:moveTo>
                  <a:cubicBezTo>
                    <a:pt x="53480" y="987"/>
                    <a:pt x="76048" y="-1062"/>
                    <a:pt x="121779" y="2511"/>
                  </a:cubicBezTo>
                  <a:cubicBezTo>
                    <a:pt x="146855" y="2653"/>
                    <a:pt x="158427" y="10935"/>
                    <a:pt x="153806" y="34528"/>
                  </a:cubicBezTo>
                  <a:moveTo>
                    <a:pt x="153806" y="34528"/>
                  </a:moveTo>
                  <a:cubicBezTo>
                    <a:pt x="152547" y="61488"/>
                    <a:pt x="150928" y="79268"/>
                    <a:pt x="153806" y="124175"/>
                  </a:cubicBezTo>
                  <a:cubicBezTo>
                    <a:pt x="156608" y="148763"/>
                    <a:pt x="139245" y="153466"/>
                    <a:pt x="121779" y="156192"/>
                  </a:cubicBezTo>
                  <a:moveTo>
                    <a:pt x="121779" y="156192"/>
                  </a:moveTo>
                  <a:cubicBezTo>
                    <a:pt x="87195" y="153433"/>
                    <a:pt x="55024" y="158400"/>
                    <a:pt x="32103" y="156192"/>
                  </a:cubicBezTo>
                  <a:cubicBezTo>
                    <a:pt x="11128" y="154661"/>
                    <a:pt x="-169" y="142024"/>
                    <a:pt x="76" y="124175"/>
                  </a:cubicBezTo>
                  <a:moveTo>
                    <a:pt x="76" y="124175"/>
                  </a:moveTo>
                  <a:cubicBezTo>
                    <a:pt x="3598" y="107345"/>
                    <a:pt x="-130" y="81604"/>
                    <a:pt x="76" y="34528"/>
                  </a:cubicBezTo>
                  <a:cubicBezTo>
                    <a:pt x="2757" y="10498"/>
                    <a:pt x="13227" y="-102"/>
                    <a:pt x="32103" y="251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75" name="Graphic 4">
            <a:extLst>
              <a:ext uri="{FF2B5EF4-FFF2-40B4-BE49-F238E27FC236}">
                <a16:creationId xmlns:a16="http://schemas.microsoft.com/office/drawing/2014/main" id="{4583DD0D-70A0-88A8-FC57-BD70167658D7}"/>
              </a:ext>
            </a:extLst>
          </p:cNvPr>
          <p:cNvGrpSpPr/>
          <p:nvPr/>
        </p:nvGrpSpPr>
        <p:grpSpPr>
          <a:xfrm>
            <a:off x="1119096" y="3421796"/>
            <a:ext cx="79266" cy="57630"/>
            <a:chOff x="1492128" y="3419394"/>
            <a:chExt cx="105688" cy="76840"/>
          </a:xfrm>
          <a:solidFill>
            <a:srgbClr val="000000"/>
          </a:solidFill>
        </p:grpSpPr>
        <p:sp>
          <p:nvSpPr>
            <p:cNvPr id="76" name="Freeform: Shape 75">
              <a:extLst>
                <a:ext uri="{FF2B5EF4-FFF2-40B4-BE49-F238E27FC236}">
                  <a16:creationId xmlns:a16="http://schemas.microsoft.com/office/drawing/2014/main" id="{C6E9A5E1-A23A-8B33-9F1F-B4078BE04564}"/>
                </a:ext>
              </a:extLst>
            </p:cNvPr>
            <p:cNvSpPr/>
            <p:nvPr/>
          </p:nvSpPr>
          <p:spPr>
            <a:xfrm>
              <a:off x="1492128" y="3419394"/>
              <a:ext cx="105688" cy="76840"/>
            </a:xfrm>
            <a:custGeom>
              <a:avLst/>
              <a:gdLst>
                <a:gd name="connsiteX0" fmla="*/ 96149 w 105688"/>
                <a:gd name="connsiteY0" fmla="*/ 528 h 76840"/>
                <a:gd name="connsiteX1" fmla="*/ 105757 w 105688"/>
                <a:gd name="connsiteY1" fmla="*/ 10133 h 76840"/>
                <a:gd name="connsiteX2" fmla="*/ 105757 w 105688"/>
                <a:gd name="connsiteY2" fmla="*/ 67763 h 76840"/>
                <a:gd name="connsiteX3" fmla="*/ 96149 w 105688"/>
                <a:gd name="connsiteY3" fmla="*/ 77368 h 76840"/>
                <a:gd name="connsiteX4" fmla="*/ 9676 w 105688"/>
                <a:gd name="connsiteY4" fmla="*/ 77368 h 76840"/>
                <a:gd name="connsiteX5" fmla="*/ 68 w 105688"/>
                <a:gd name="connsiteY5" fmla="*/ 67763 h 76840"/>
                <a:gd name="connsiteX6" fmla="*/ 68 w 105688"/>
                <a:gd name="connsiteY6" fmla="*/ 10133 h 76840"/>
                <a:gd name="connsiteX7" fmla="*/ 9676 w 105688"/>
                <a:gd name="connsiteY7" fmla="*/ 528 h 7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88" h="76840">
                  <a:moveTo>
                    <a:pt x="96149" y="528"/>
                  </a:moveTo>
                  <a:cubicBezTo>
                    <a:pt x="101455" y="528"/>
                    <a:pt x="105757" y="4828"/>
                    <a:pt x="105757" y="10133"/>
                  </a:cubicBezTo>
                  <a:lnTo>
                    <a:pt x="105757" y="67763"/>
                  </a:lnTo>
                  <a:cubicBezTo>
                    <a:pt x="105757" y="73068"/>
                    <a:pt x="101455" y="77368"/>
                    <a:pt x="96149" y="77368"/>
                  </a:cubicBezTo>
                  <a:lnTo>
                    <a:pt x="9676" y="77368"/>
                  </a:lnTo>
                  <a:cubicBezTo>
                    <a:pt x="4370" y="77368"/>
                    <a:pt x="68" y="73068"/>
                    <a:pt x="68" y="67763"/>
                  </a:cubicBezTo>
                  <a:lnTo>
                    <a:pt x="68" y="10133"/>
                  </a:lnTo>
                  <a:cubicBezTo>
                    <a:pt x="68" y="4828"/>
                    <a:pt x="4370" y="528"/>
                    <a:pt x="9676" y="52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7" name="Freeform: Shape 76">
              <a:extLst>
                <a:ext uri="{FF2B5EF4-FFF2-40B4-BE49-F238E27FC236}">
                  <a16:creationId xmlns:a16="http://schemas.microsoft.com/office/drawing/2014/main" id="{E27DC51B-31F7-323F-BA07-2DE448077BBA}"/>
                </a:ext>
              </a:extLst>
            </p:cNvPr>
            <p:cNvSpPr/>
            <p:nvPr/>
          </p:nvSpPr>
          <p:spPr>
            <a:xfrm>
              <a:off x="1492128" y="3448210"/>
              <a:ext cx="105688" cy="6403"/>
            </a:xfrm>
            <a:custGeom>
              <a:avLst/>
              <a:gdLst>
                <a:gd name="connsiteX0" fmla="*/ 68 w 105688"/>
                <a:gd name="connsiteY0" fmla="*/ 529 h 6403"/>
                <a:gd name="connsiteX1" fmla="*/ 105757 w 105688"/>
                <a:gd name="connsiteY1" fmla="*/ 529 h 6403"/>
              </a:gdLst>
              <a:ahLst/>
              <a:cxnLst>
                <a:cxn ang="0">
                  <a:pos x="connsiteX0" y="connsiteY0"/>
                </a:cxn>
                <a:cxn ang="0">
                  <a:pos x="connsiteX1" y="connsiteY1"/>
                </a:cxn>
              </a:cxnLst>
              <a:rect l="l" t="t" r="r" b="b"/>
              <a:pathLst>
                <a:path w="105688" h="6403">
                  <a:moveTo>
                    <a:pt x="68" y="529"/>
                  </a:moveTo>
                  <a:lnTo>
                    <a:pt x="105757" y="529"/>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78" name="Graphic 4">
            <a:extLst>
              <a:ext uri="{FF2B5EF4-FFF2-40B4-BE49-F238E27FC236}">
                <a16:creationId xmlns:a16="http://schemas.microsoft.com/office/drawing/2014/main" id="{B9832633-317F-2B1F-1F1B-327ADB982F4A}"/>
              </a:ext>
            </a:extLst>
          </p:cNvPr>
          <p:cNvGrpSpPr/>
          <p:nvPr/>
        </p:nvGrpSpPr>
        <p:grpSpPr>
          <a:xfrm>
            <a:off x="1823751" y="3463254"/>
            <a:ext cx="686239" cy="368566"/>
            <a:chOff x="2431667" y="3474672"/>
            <a:chExt cx="914985" cy="491421"/>
          </a:xfrm>
        </p:grpSpPr>
        <p:sp>
          <p:nvSpPr>
            <p:cNvPr id="79" name="Freeform: Shape 78">
              <a:extLst>
                <a:ext uri="{FF2B5EF4-FFF2-40B4-BE49-F238E27FC236}">
                  <a16:creationId xmlns:a16="http://schemas.microsoft.com/office/drawing/2014/main" id="{01EDD706-8A9D-9B0B-66FA-234C740169B4}"/>
                </a:ext>
              </a:extLst>
            </p:cNvPr>
            <p:cNvSpPr/>
            <p:nvPr/>
          </p:nvSpPr>
          <p:spPr>
            <a:xfrm>
              <a:off x="2457289" y="3502490"/>
              <a:ext cx="889363" cy="463603"/>
            </a:xfrm>
            <a:custGeom>
              <a:avLst/>
              <a:gdLst>
                <a:gd name="connsiteX0" fmla="*/ 42305 w 889363"/>
                <a:gd name="connsiteY0" fmla="*/ 691 h 463603"/>
                <a:gd name="connsiteX1" fmla="*/ 849384 w 889363"/>
                <a:gd name="connsiteY1" fmla="*/ 691 h 463603"/>
                <a:gd name="connsiteX2" fmla="*/ 887816 w 889363"/>
                <a:gd name="connsiteY2" fmla="*/ 39111 h 463603"/>
                <a:gd name="connsiteX3" fmla="*/ 887816 w 889363"/>
                <a:gd name="connsiteY3" fmla="*/ 423313 h 463603"/>
                <a:gd name="connsiteX4" fmla="*/ 849384 w 889363"/>
                <a:gd name="connsiteY4" fmla="*/ 461733 h 463603"/>
                <a:gd name="connsiteX5" fmla="*/ 42305 w 889363"/>
                <a:gd name="connsiteY5" fmla="*/ 461733 h 463603"/>
                <a:gd name="connsiteX6" fmla="*/ 3873 w 889363"/>
                <a:gd name="connsiteY6" fmla="*/ 423313 h 463603"/>
                <a:gd name="connsiteX7" fmla="*/ 3873 w 889363"/>
                <a:gd name="connsiteY7" fmla="*/ 39111 h 463603"/>
                <a:gd name="connsiteX8" fmla="*/ 42305 w 889363"/>
                <a:gd name="connsiteY8" fmla="*/ 691 h 46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363" h="463603">
                  <a:moveTo>
                    <a:pt x="42305" y="691"/>
                  </a:moveTo>
                  <a:cubicBezTo>
                    <a:pt x="257748" y="5104"/>
                    <a:pt x="482640" y="6000"/>
                    <a:pt x="849384" y="691"/>
                  </a:cubicBezTo>
                  <a:cubicBezTo>
                    <a:pt x="872757" y="-1252"/>
                    <a:pt x="885963" y="16192"/>
                    <a:pt x="887816" y="39111"/>
                  </a:cubicBezTo>
                  <a:cubicBezTo>
                    <a:pt x="886086" y="145079"/>
                    <a:pt x="892546" y="241560"/>
                    <a:pt x="887816" y="423313"/>
                  </a:cubicBezTo>
                  <a:cubicBezTo>
                    <a:pt x="885090" y="453623"/>
                    <a:pt x="874002" y="460585"/>
                    <a:pt x="849384" y="461733"/>
                  </a:cubicBezTo>
                  <a:cubicBezTo>
                    <a:pt x="598336" y="465254"/>
                    <a:pt x="339217" y="464633"/>
                    <a:pt x="42305" y="461733"/>
                  </a:cubicBezTo>
                  <a:cubicBezTo>
                    <a:pt x="13187" y="457627"/>
                    <a:pt x="4354" y="448192"/>
                    <a:pt x="3873" y="423313"/>
                  </a:cubicBezTo>
                  <a:cubicBezTo>
                    <a:pt x="-1866" y="272651"/>
                    <a:pt x="-48" y="119104"/>
                    <a:pt x="3873" y="39111"/>
                  </a:cubicBezTo>
                  <a:cubicBezTo>
                    <a:pt x="1260" y="15879"/>
                    <a:pt x="12164" y="3677"/>
                    <a:pt x="42305" y="691"/>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80" name="Freeform: Shape 79">
              <a:extLst>
                <a:ext uri="{FF2B5EF4-FFF2-40B4-BE49-F238E27FC236}">
                  <a16:creationId xmlns:a16="http://schemas.microsoft.com/office/drawing/2014/main" id="{22632553-701E-91F7-85B9-712B93E4AD1A}"/>
                </a:ext>
              </a:extLst>
            </p:cNvPr>
            <p:cNvSpPr/>
            <p:nvPr/>
          </p:nvSpPr>
          <p:spPr>
            <a:xfrm>
              <a:off x="2433993" y="3474672"/>
              <a:ext cx="886600" cy="460817"/>
            </a:xfrm>
            <a:custGeom>
              <a:avLst/>
              <a:gdLst>
                <a:gd name="connsiteX0" fmla="*/ 39363 w 886600"/>
                <a:gd name="connsiteY0" fmla="*/ 543 h 460817"/>
                <a:gd name="connsiteX1" fmla="*/ 862064 w 886600"/>
                <a:gd name="connsiteY1" fmla="*/ 9749 h 460817"/>
                <a:gd name="connsiteX2" fmla="*/ 871645 w 886600"/>
                <a:gd name="connsiteY2" fmla="*/ 7385 h 460817"/>
                <a:gd name="connsiteX3" fmla="*/ 882897 w 886600"/>
                <a:gd name="connsiteY3" fmla="*/ 45321 h 460817"/>
                <a:gd name="connsiteX4" fmla="*/ 886819 w 886600"/>
                <a:gd name="connsiteY4" fmla="*/ 441228 h 460817"/>
                <a:gd name="connsiteX5" fmla="*/ 873070 w 886600"/>
                <a:gd name="connsiteY5" fmla="*/ 459162 h 460817"/>
                <a:gd name="connsiteX6" fmla="*/ 847421 w 886600"/>
                <a:gd name="connsiteY6" fmla="*/ 459655 h 460817"/>
                <a:gd name="connsiteX7" fmla="*/ 24199 w 886600"/>
                <a:gd name="connsiteY7" fmla="*/ 461361 h 460817"/>
                <a:gd name="connsiteX8" fmla="*/ 11363 w 886600"/>
                <a:gd name="connsiteY8" fmla="*/ 454817 h 460817"/>
                <a:gd name="connsiteX9" fmla="*/ 219 w 886600"/>
                <a:gd name="connsiteY9" fmla="*/ 426300 h 460817"/>
                <a:gd name="connsiteX10" fmla="*/ 5587 w 886600"/>
                <a:gd name="connsiteY10" fmla="*/ 37334 h 460817"/>
                <a:gd name="connsiteX11" fmla="*/ 7957 w 886600"/>
                <a:gd name="connsiteY11" fmla="*/ 9903 h 460817"/>
                <a:gd name="connsiteX12" fmla="*/ 38843 w 886600"/>
                <a:gd name="connsiteY12" fmla="*/ 7412 h 46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6600" h="460817">
                  <a:moveTo>
                    <a:pt x="39363" y="543"/>
                  </a:moveTo>
                  <a:lnTo>
                    <a:pt x="862064" y="9749"/>
                  </a:lnTo>
                  <a:lnTo>
                    <a:pt x="871645" y="7385"/>
                  </a:lnTo>
                  <a:lnTo>
                    <a:pt x="882897" y="45321"/>
                  </a:lnTo>
                  <a:lnTo>
                    <a:pt x="886819" y="441228"/>
                  </a:lnTo>
                  <a:lnTo>
                    <a:pt x="873070" y="459162"/>
                  </a:lnTo>
                  <a:lnTo>
                    <a:pt x="847421" y="459655"/>
                  </a:lnTo>
                  <a:lnTo>
                    <a:pt x="24199" y="461361"/>
                  </a:lnTo>
                  <a:lnTo>
                    <a:pt x="11363" y="454817"/>
                  </a:lnTo>
                  <a:lnTo>
                    <a:pt x="219" y="426300"/>
                  </a:lnTo>
                  <a:lnTo>
                    <a:pt x="5587" y="37334"/>
                  </a:lnTo>
                  <a:lnTo>
                    <a:pt x="7957" y="9903"/>
                  </a:lnTo>
                  <a:lnTo>
                    <a:pt x="38843" y="7412"/>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81" name="Freeform: Shape 80">
              <a:extLst>
                <a:ext uri="{FF2B5EF4-FFF2-40B4-BE49-F238E27FC236}">
                  <a16:creationId xmlns:a16="http://schemas.microsoft.com/office/drawing/2014/main" id="{3B8B3142-7E01-E083-30D3-B98E8F3DB3CF}"/>
                </a:ext>
              </a:extLst>
            </p:cNvPr>
            <p:cNvSpPr/>
            <p:nvPr/>
          </p:nvSpPr>
          <p:spPr>
            <a:xfrm>
              <a:off x="2431667" y="3476877"/>
              <a:ext cx="889363" cy="463603"/>
            </a:xfrm>
            <a:custGeom>
              <a:avLst/>
              <a:gdLst>
                <a:gd name="connsiteX0" fmla="*/ 42305 w 889363"/>
                <a:gd name="connsiteY0" fmla="*/ 691 h 463603"/>
                <a:gd name="connsiteX1" fmla="*/ 849384 w 889363"/>
                <a:gd name="connsiteY1" fmla="*/ 691 h 463603"/>
                <a:gd name="connsiteX2" fmla="*/ 887816 w 889363"/>
                <a:gd name="connsiteY2" fmla="*/ 39111 h 463603"/>
                <a:gd name="connsiteX3" fmla="*/ 887816 w 889363"/>
                <a:gd name="connsiteY3" fmla="*/ 39111 h 463603"/>
                <a:gd name="connsiteX4" fmla="*/ 887816 w 889363"/>
                <a:gd name="connsiteY4" fmla="*/ 423313 h 463603"/>
                <a:gd name="connsiteX5" fmla="*/ 849384 w 889363"/>
                <a:gd name="connsiteY5" fmla="*/ 461733 h 463603"/>
                <a:gd name="connsiteX6" fmla="*/ 849384 w 889363"/>
                <a:gd name="connsiteY6" fmla="*/ 461733 h 463603"/>
                <a:gd name="connsiteX7" fmla="*/ 42305 w 889363"/>
                <a:gd name="connsiteY7" fmla="*/ 461733 h 463603"/>
                <a:gd name="connsiteX8" fmla="*/ 3873 w 889363"/>
                <a:gd name="connsiteY8" fmla="*/ 423313 h 463603"/>
                <a:gd name="connsiteX9" fmla="*/ 3873 w 889363"/>
                <a:gd name="connsiteY9" fmla="*/ 423313 h 463603"/>
                <a:gd name="connsiteX10" fmla="*/ 3873 w 889363"/>
                <a:gd name="connsiteY10" fmla="*/ 39111 h 463603"/>
                <a:gd name="connsiteX11" fmla="*/ 42305 w 889363"/>
                <a:gd name="connsiteY11" fmla="*/ 691 h 46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363" h="463603">
                  <a:moveTo>
                    <a:pt x="42305" y="691"/>
                  </a:moveTo>
                  <a:cubicBezTo>
                    <a:pt x="257748" y="5104"/>
                    <a:pt x="482640" y="6000"/>
                    <a:pt x="849384" y="691"/>
                  </a:cubicBezTo>
                  <a:cubicBezTo>
                    <a:pt x="872757" y="-1252"/>
                    <a:pt x="885963" y="16192"/>
                    <a:pt x="887816" y="39111"/>
                  </a:cubicBezTo>
                  <a:moveTo>
                    <a:pt x="887816" y="39111"/>
                  </a:moveTo>
                  <a:cubicBezTo>
                    <a:pt x="886086" y="145079"/>
                    <a:pt x="892546" y="241560"/>
                    <a:pt x="887816" y="423313"/>
                  </a:cubicBezTo>
                  <a:cubicBezTo>
                    <a:pt x="885090" y="453623"/>
                    <a:pt x="874002" y="460585"/>
                    <a:pt x="849384" y="461733"/>
                  </a:cubicBezTo>
                  <a:moveTo>
                    <a:pt x="849384" y="461733"/>
                  </a:moveTo>
                  <a:cubicBezTo>
                    <a:pt x="598336" y="465254"/>
                    <a:pt x="339217" y="464633"/>
                    <a:pt x="42305" y="461733"/>
                  </a:cubicBezTo>
                  <a:cubicBezTo>
                    <a:pt x="13187" y="457627"/>
                    <a:pt x="4354" y="448192"/>
                    <a:pt x="3873" y="423313"/>
                  </a:cubicBezTo>
                  <a:moveTo>
                    <a:pt x="3873" y="423313"/>
                  </a:moveTo>
                  <a:cubicBezTo>
                    <a:pt x="-1866" y="272651"/>
                    <a:pt x="-48" y="119104"/>
                    <a:pt x="3873" y="39111"/>
                  </a:cubicBezTo>
                  <a:cubicBezTo>
                    <a:pt x="1260" y="15879"/>
                    <a:pt x="12164" y="3677"/>
                    <a:pt x="42305" y="69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82" name="Picture 81">
            <a:extLst>
              <a:ext uri="{FF2B5EF4-FFF2-40B4-BE49-F238E27FC236}">
                <a16:creationId xmlns:a16="http://schemas.microsoft.com/office/drawing/2014/main" id="{D36D3A9F-9BAE-9E43-ACB9-71971FA158E9}"/>
              </a:ext>
            </a:extLst>
          </p:cNvPr>
          <p:cNvPicPr>
            <a:picLocks noChangeAspect="1"/>
          </p:cNvPicPr>
          <p:nvPr/>
        </p:nvPicPr>
        <p:blipFill>
          <a:blip r:embed="rId8"/>
          <a:stretch>
            <a:fillRect/>
          </a:stretch>
        </p:blipFill>
        <p:spPr>
          <a:xfrm>
            <a:off x="1954068" y="3594687"/>
            <a:ext cx="407803" cy="96050"/>
          </a:xfrm>
          <a:custGeom>
            <a:avLst/>
            <a:gdLst>
              <a:gd name="connsiteX0" fmla="*/ 246 w 543737"/>
              <a:gd name="connsiteY0" fmla="*/ 570 h 128067"/>
              <a:gd name="connsiteX1" fmla="*/ 543983 w 543737"/>
              <a:gd name="connsiteY1" fmla="*/ 570 h 128067"/>
              <a:gd name="connsiteX2" fmla="*/ 543983 w 543737"/>
              <a:gd name="connsiteY2" fmla="*/ 128637 h 128067"/>
              <a:gd name="connsiteX3" fmla="*/ 246 w 543737"/>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543737" h="128067">
                <a:moveTo>
                  <a:pt x="246" y="570"/>
                </a:moveTo>
                <a:lnTo>
                  <a:pt x="543983" y="570"/>
                </a:lnTo>
                <a:lnTo>
                  <a:pt x="543983" y="128637"/>
                </a:lnTo>
                <a:lnTo>
                  <a:pt x="246" y="128637"/>
                </a:lnTo>
                <a:close/>
              </a:path>
            </a:pathLst>
          </a:custGeom>
        </p:spPr>
      </p:pic>
      <p:grpSp>
        <p:nvGrpSpPr>
          <p:cNvPr id="83" name="Graphic 4">
            <a:extLst>
              <a:ext uri="{FF2B5EF4-FFF2-40B4-BE49-F238E27FC236}">
                <a16:creationId xmlns:a16="http://schemas.microsoft.com/office/drawing/2014/main" id="{C3D0BAED-5494-5C1E-591A-9E919FC31BE6}"/>
              </a:ext>
            </a:extLst>
          </p:cNvPr>
          <p:cNvGrpSpPr/>
          <p:nvPr/>
        </p:nvGrpSpPr>
        <p:grpSpPr>
          <a:xfrm>
            <a:off x="1881152" y="3389804"/>
            <a:ext cx="121907" cy="119162"/>
            <a:chOff x="2508203" y="3376738"/>
            <a:chExt cx="162542" cy="158883"/>
          </a:xfrm>
        </p:grpSpPr>
        <p:sp>
          <p:nvSpPr>
            <p:cNvPr id="84" name="Freeform: Shape 83">
              <a:extLst>
                <a:ext uri="{FF2B5EF4-FFF2-40B4-BE49-F238E27FC236}">
                  <a16:creationId xmlns:a16="http://schemas.microsoft.com/office/drawing/2014/main" id="{1D5F6F8A-5FC8-8CC5-D017-CC47541D3D71}"/>
                </a:ext>
              </a:extLst>
            </p:cNvPr>
            <p:cNvSpPr/>
            <p:nvPr/>
          </p:nvSpPr>
          <p:spPr>
            <a:xfrm>
              <a:off x="2508203" y="3376738"/>
              <a:ext cx="162542" cy="158124"/>
            </a:xfrm>
            <a:custGeom>
              <a:avLst/>
              <a:gdLst>
                <a:gd name="connsiteX0" fmla="*/ 40694 w 162542"/>
                <a:gd name="connsiteY0" fmla="*/ 528 h 158124"/>
                <a:gd name="connsiteX1" fmla="*/ 120799 w 162542"/>
                <a:gd name="connsiteY1" fmla="*/ 2171 h 158124"/>
                <a:gd name="connsiteX2" fmla="*/ 153943 w 162542"/>
                <a:gd name="connsiteY2" fmla="*/ 16498 h 158124"/>
                <a:gd name="connsiteX3" fmla="*/ 156844 w 162542"/>
                <a:gd name="connsiteY3" fmla="*/ 33969 h 158124"/>
                <a:gd name="connsiteX4" fmla="*/ 162774 w 162542"/>
                <a:gd name="connsiteY4" fmla="*/ 126791 h 158124"/>
                <a:gd name="connsiteX5" fmla="*/ 145652 w 162542"/>
                <a:gd name="connsiteY5" fmla="*/ 151474 h 158124"/>
                <a:gd name="connsiteX6" fmla="*/ 125740 w 162542"/>
                <a:gd name="connsiteY6" fmla="*/ 158652 h 158124"/>
                <a:gd name="connsiteX7" fmla="*/ 36725 w 162542"/>
                <a:gd name="connsiteY7" fmla="*/ 157117 h 158124"/>
                <a:gd name="connsiteX8" fmla="*/ 13003 w 162542"/>
                <a:gd name="connsiteY8" fmla="*/ 154479 h 158124"/>
                <a:gd name="connsiteX9" fmla="*/ 231 w 162542"/>
                <a:gd name="connsiteY9" fmla="*/ 123231 h 158124"/>
                <a:gd name="connsiteX10" fmla="*/ 3617 w 162542"/>
                <a:gd name="connsiteY10" fmla="*/ 21637 h 158124"/>
                <a:gd name="connsiteX11" fmla="*/ 16739 w 162542"/>
                <a:gd name="connsiteY11" fmla="*/ 11370 h 158124"/>
                <a:gd name="connsiteX12" fmla="*/ 34515 w 162542"/>
                <a:gd name="connsiteY12" fmla="*/ 3670 h 15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542" h="158124">
                  <a:moveTo>
                    <a:pt x="40694" y="528"/>
                  </a:moveTo>
                  <a:lnTo>
                    <a:pt x="120799" y="2171"/>
                  </a:lnTo>
                  <a:lnTo>
                    <a:pt x="153943" y="16498"/>
                  </a:lnTo>
                  <a:lnTo>
                    <a:pt x="156844" y="33969"/>
                  </a:lnTo>
                  <a:lnTo>
                    <a:pt x="162774" y="126791"/>
                  </a:lnTo>
                  <a:lnTo>
                    <a:pt x="145652" y="151474"/>
                  </a:lnTo>
                  <a:lnTo>
                    <a:pt x="125740" y="158652"/>
                  </a:lnTo>
                  <a:lnTo>
                    <a:pt x="36725" y="157117"/>
                  </a:lnTo>
                  <a:lnTo>
                    <a:pt x="13003" y="154479"/>
                  </a:lnTo>
                  <a:lnTo>
                    <a:pt x="231" y="123231"/>
                  </a:lnTo>
                  <a:lnTo>
                    <a:pt x="3617" y="21637"/>
                  </a:lnTo>
                  <a:lnTo>
                    <a:pt x="16739" y="11370"/>
                  </a:lnTo>
                  <a:lnTo>
                    <a:pt x="34515" y="3670"/>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85" name="Freeform: Shape 84">
              <a:extLst>
                <a:ext uri="{FF2B5EF4-FFF2-40B4-BE49-F238E27FC236}">
                  <a16:creationId xmlns:a16="http://schemas.microsoft.com/office/drawing/2014/main" id="{2114778E-5CD4-39F5-56E7-DA07F01C9DA7}"/>
                </a:ext>
              </a:extLst>
            </p:cNvPr>
            <p:cNvSpPr/>
            <p:nvPr/>
          </p:nvSpPr>
          <p:spPr>
            <a:xfrm>
              <a:off x="2512186" y="3379888"/>
              <a:ext cx="154847" cy="155734"/>
            </a:xfrm>
            <a:custGeom>
              <a:avLst/>
              <a:gdLst>
                <a:gd name="connsiteX0" fmla="*/ 32258 w 154847"/>
                <a:gd name="connsiteY0" fmla="*/ 1614 h 155734"/>
                <a:gd name="connsiteX1" fmla="*/ 121933 w 154847"/>
                <a:gd name="connsiteY1" fmla="*/ 1614 h 155734"/>
                <a:gd name="connsiteX2" fmla="*/ 153960 w 154847"/>
                <a:gd name="connsiteY2" fmla="*/ 33631 h 155734"/>
                <a:gd name="connsiteX3" fmla="*/ 153960 w 154847"/>
                <a:gd name="connsiteY3" fmla="*/ 33631 h 155734"/>
                <a:gd name="connsiteX4" fmla="*/ 153960 w 154847"/>
                <a:gd name="connsiteY4" fmla="*/ 123278 h 155734"/>
                <a:gd name="connsiteX5" fmla="*/ 121933 w 154847"/>
                <a:gd name="connsiteY5" fmla="*/ 155295 h 155734"/>
                <a:gd name="connsiteX6" fmla="*/ 121933 w 154847"/>
                <a:gd name="connsiteY6" fmla="*/ 155295 h 155734"/>
                <a:gd name="connsiteX7" fmla="*/ 32258 w 154847"/>
                <a:gd name="connsiteY7" fmla="*/ 155295 h 155734"/>
                <a:gd name="connsiteX8" fmla="*/ 231 w 154847"/>
                <a:gd name="connsiteY8" fmla="*/ 123278 h 155734"/>
                <a:gd name="connsiteX9" fmla="*/ 231 w 154847"/>
                <a:gd name="connsiteY9" fmla="*/ 123278 h 155734"/>
                <a:gd name="connsiteX10" fmla="*/ 231 w 154847"/>
                <a:gd name="connsiteY10" fmla="*/ 33631 h 155734"/>
                <a:gd name="connsiteX11" fmla="*/ 32258 w 154847"/>
                <a:gd name="connsiteY11" fmla="*/ 1614 h 15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47" h="155734">
                  <a:moveTo>
                    <a:pt x="32258" y="1614"/>
                  </a:moveTo>
                  <a:cubicBezTo>
                    <a:pt x="54252" y="31"/>
                    <a:pt x="68415" y="307"/>
                    <a:pt x="121933" y="1614"/>
                  </a:cubicBezTo>
                  <a:cubicBezTo>
                    <a:pt x="145980" y="2"/>
                    <a:pt x="158911" y="8363"/>
                    <a:pt x="153960" y="33631"/>
                  </a:cubicBezTo>
                  <a:moveTo>
                    <a:pt x="153960" y="33631"/>
                  </a:moveTo>
                  <a:cubicBezTo>
                    <a:pt x="151437" y="52992"/>
                    <a:pt x="157446" y="75467"/>
                    <a:pt x="153960" y="123278"/>
                  </a:cubicBezTo>
                  <a:cubicBezTo>
                    <a:pt x="152812" y="145397"/>
                    <a:pt x="139458" y="160288"/>
                    <a:pt x="121933" y="155295"/>
                  </a:cubicBezTo>
                  <a:moveTo>
                    <a:pt x="121933" y="155295"/>
                  </a:moveTo>
                  <a:cubicBezTo>
                    <a:pt x="89137" y="152741"/>
                    <a:pt x="53808" y="155524"/>
                    <a:pt x="32258" y="155295"/>
                  </a:cubicBezTo>
                  <a:cubicBezTo>
                    <a:pt x="10172" y="160373"/>
                    <a:pt x="4346" y="144376"/>
                    <a:pt x="231" y="123278"/>
                  </a:cubicBezTo>
                  <a:moveTo>
                    <a:pt x="231" y="123278"/>
                  </a:moveTo>
                  <a:cubicBezTo>
                    <a:pt x="1776" y="102436"/>
                    <a:pt x="1711" y="82089"/>
                    <a:pt x="231" y="33631"/>
                  </a:cubicBezTo>
                  <a:cubicBezTo>
                    <a:pt x="3218" y="12397"/>
                    <a:pt x="6071" y="6449"/>
                    <a:pt x="32258" y="1614"/>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86" name="Graphic 4">
            <a:extLst>
              <a:ext uri="{FF2B5EF4-FFF2-40B4-BE49-F238E27FC236}">
                <a16:creationId xmlns:a16="http://schemas.microsoft.com/office/drawing/2014/main" id="{8BBF569C-5530-98FC-1229-EFDB0FD0F331}"/>
              </a:ext>
            </a:extLst>
          </p:cNvPr>
          <p:cNvGrpSpPr/>
          <p:nvPr/>
        </p:nvGrpSpPr>
        <p:grpSpPr>
          <a:xfrm>
            <a:off x="1902155" y="3418194"/>
            <a:ext cx="79266" cy="64834"/>
            <a:chOff x="2536206" y="3414592"/>
            <a:chExt cx="105688" cy="86445"/>
          </a:xfrm>
          <a:solidFill>
            <a:srgbClr val="000000"/>
          </a:solidFill>
        </p:grpSpPr>
        <p:sp>
          <p:nvSpPr>
            <p:cNvPr id="87" name="Freeform: Shape 86">
              <a:extLst>
                <a:ext uri="{FF2B5EF4-FFF2-40B4-BE49-F238E27FC236}">
                  <a16:creationId xmlns:a16="http://schemas.microsoft.com/office/drawing/2014/main" id="{26B1319E-1115-D382-0859-C830B4075F05}"/>
                </a:ext>
              </a:extLst>
            </p:cNvPr>
            <p:cNvSpPr/>
            <p:nvPr/>
          </p:nvSpPr>
          <p:spPr>
            <a:xfrm>
              <a:off x="2536206" y="3414592"/>
              <a:ext cx="72060" cy="62432"/>
            </a:xfrm>
            <a:custGeom>
              <a:avLst/>
              <a:gdLst>
                <a:gd name="connsiteX0" fmla="*/ 232 w 72060"/>
                <a:gd name="connsiteY0" fmla="*/ 529 h 62432"/>
                <a:gd name="connsiteX1" fmla="*/ 72292 w 72060"/>
                <a:gd name="connsiteY1" fmla="*/ 529 h 62432"/>
                <a:gd name="connsiteX2" fmla="*/ 72292 w 72060"/>
                <a:gd name="connsiteY2" fmla="*/ 62961 h 62432"/>
                <a:gd name="connsiteX3" fmla="*/ 232 w 72060"/>
                <a:gd name="connsiteY3" fmla="*/ 62961 h 62432"/>
              </a:gdLst>
              <a:ahLst/>
              <a:cxnLst>
                <a:cxn ang="0">
                  <a:pos x="connsiteX0" y="connsiteY0"/>
                </a:cxn>
                <a:cxn ang="0">
                  <a:pos x="connsiteX1" y="connsiteY1"/>
                </a:cxn>
                <a:cxn ang="0">
                  <a:pos x="connsiteX2" y="connsiteY2"/>
                </a:cxn>
                <a:cxn ang="0">
                  <a:pos x="connsiteX3" y="connsiteY3"/>
                </a:cxn>
              </a:cxnLst>
              <a:rect l="l" t="t" r="r" b="b"/>
              <a:pathLst>
                <a:path w="72060" h="62432">
                  <a:moveTo>
                    <a:pt x="232" y="529"/>
                  </a:moveTo>
                  <a:lnTo>
                    <a:pt x="72292" y="529"/>
                  </a:lnTo>
                  <a:lnTo>
                    <a:pt x="72292" y="62961"/>
                  </a:lnTo>
                  <a:lnTo>
                    <a:pt x="232" y="62961"/>
                  </a:ln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88" name="Freeform: Shape 87">
              <a:extLst>
                <a:ext uri="{FF2B5EF4-FFF2-40B4-BE49-F238E27FC236}">
                  <a16:creationId xmlns:a16="http://schemas.microsoft.com/office/drawing/2014/main" id="{AA4CF999-0752-A9A1-9B9A-1D2B209F06D1}"/>
                </a:ext>
              </a:extLst>
            </p:cNvPr>
            <p:cNvSpPr/>
            <p:nvPr/>
          </p:nvSpPr>
          <p:spPr>
            <a:xfrm>
              <a:off x="2608267" y="3438605"/>
              <a:ext cx="33628" cy="38420"/>
            </a:xfrm>
            <a:custGeom>
              <a:avLst/>
              <a:gdLst>
                <a:gd name="connsiteX0" fmla="*/ 229 w 33628"/>
                <a:gd name="connsiteY0" fmla="*/ 528 h 38420"/>
                <a:gd name="connsiteX1" fmla="*/ 19445 w 33628"/>
                <a:gd name="connsiteY1" fmla="*/ 528 h 38420"/>
                <a:gd name="connsiteX2" fmla="*/ 33857 w 33628"/>
                <a:gd name="connsiteY2" fmla="*/ 14936 h 38420"/>
                <a:gd name="connsiteX3" fmla="*/ 33857 w 33628"/>
                <a:gd name="connsiteY3" fmla="*/ 38948 h 38420"/>
                <a:gd name="connsiteX4" fmla="*/ 229 w 33628"/>
                <a:gd name="connsiteY4" fmla="*/ 38948 h 38420"/>
                <a:gd name="connsiteX5" fmla="*/ 229 w 33628"/>
                <a:gd name="connsiteY5" fmla="*/ 528 h 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28" h="38420">
                  <a:moveTo>
                    <a:pt x="229" y="528"/>
                  </a:moveTo>
                  <a:lnTo>
                    <a:pt x="19445" y="528"/>
                  </a:lnTo>
                  <a:lnTo>
                    <a:pt x="33857" y="14936"/>
                  </a:lnTo>
                  <a:lnTo>
                    <a:pt x="33857" y="38948"/>
                  </a:lnTo>
                  <a:lnTo>
                    <a:pt x="229" y="38948"/>
                  </a:lnTo>
                  <a:lnTo>
                    <a:pt x="229" y="528"/>
                  </a:ln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89" name="Freeform: Shape 88">
              <a:extLst>
                <a:ext uri="{FF2B5EF4-FFF2-40B4-BE49-F238E27FC236}">
                  <a16:creationId xmlns:a16="http://schemas.microsoft.com/office/drawing/2014/main" id="{CCF8DAC6-F5DE-82AE-8F06-C4361BD92496}"/>
                </a:ext>
              </a:extLst>
            </p:cNvPr>
            <p:cNvSpPr/>
            <p:nvPr/>
          </p:nvSpPr>
          <p:spPr>
            <a:xfrm>
              <a:off x="2545814" y="3477025"/>
              <a:ext cx="24020" cy="24012"/>
            </a:xfrm>
            <a:custGeom>
              <a:avLst/>
              <a:gdLst>
                <a:gd name="connsiteX0" fmla="*/ 24253 w 24020"/>
                <a:gd name="connsiteY0" fmla="*/ 12533 h 24012"/>
                <a:gd name="connsiteX1" fmla="*/ 12243 w 24020"/>
                <a:gd name="connsiteY1" fmla="*/ 24539 h 24012"/>
                <a:gd name="connsiteX2" fmla="*/ 233 w 24020"/>
                <a:gd name="connsiteY2" fmla="*/ 12533 h 24012"/>
                <a:gd name="connsiteX3" fmla="*/ 12243 w 24020"/>
                <a:gd name="connsiteY3" fmla="*/ 526 h 24012"/>
                <a:gd name="connsiteX4" fmla="*/ 24253 w 24020"/>
                <a:gd name="connsiteY4" fmla="*/ 12533 h 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0" h="24012">
                  <a:moveTo>
                    <a:pt x="24253" y="12533"/>
                  </a:moveTo>
                  <a:cubicBezTo>
                    <a:pt x="24253" y="19164"/>
                    <a:pt x="18876" y="24539"/>
                    <a:pt x="12243" y="24539"/>
                  </a:cubicBezTo>
                  <a:cubicBezTo>
                    <a:pt x="5610" y="24539"/>
                    <a:pt x="233" y="19164"/>
                    <a:pt x="233" y="12533"/>
                  </a:cubicBezTo>
                  <a:cubicBezTo>
                    <a:pt x="233" y="5902"/>
                    <a:pt x="5610" y="526"/>
                    <a:pt x="12243" y="526"/>
                  </a:cubicBezTo>
                  <a:cubicBezTo>
                    <a:pt x="18876" y="526"/>
                    <a:pt x="24253" y="5902"/>
                    <a:pt x="24253" y="12533"/>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90" name="Freeform: Shape 89">
              <a:extLst>
                <a:ext uri="{FF2B5EF4-FFF2-40B4-BE49-F238E27FC236}">
                  <a16:creationId xmlns:a16="http://schemas.microsoft.com/office/drawing/2014/main" id="{8573E465-7C06-7880-0BEB-1612B6B9A979}"/>
                </a:ext>
              </a:extLst>
            </p:cNvPr>
            <p:cNvSpPr/>
            <p:nvPr/>
          </p:nvSpPr>
          <p:spPr>
            <a:xfrm>
              <a:off x="2608267" y="3477025"/>
              <a:ext cx="24020" cy="24012"/>
            </a:xfrm>
            <a:custGeom>
              <a:avLst/>
              <a:gdLst>
                <a:gd name="connsiteX0" fmla="*/ 24250 w 24020"/>
                <a:gd name="connsiteY0" fmla="*/ 12533 h 24012"/>
                <a:gd name="connsiteX1" fmla="*/ 12239 w 24020"/>
                <a:gd name="connsiteY1" fmla="*/ 24539 h 24012"/>
                <a:gd name="connsiteX2" fmla="*/ 229 w 24020"/>
                <a:gd name="connsiteY2" fmla="*/ 12533 h 24012"/>
                <a:gd name="connsiteX3" fmla="*/ 12239 w 24020"/>
                <a:gd name="connsiteY3" fmla="*/ 526 h 24012"/>
                <a:gd name="connsiteX4" fmla="*/ 24250 w 24020"/>
                <a:gd name="connsiteY4" fmla="*/ 12533 h 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0" h="24012">
                  <a:moveTo>
                    <a:pt x="24250" y="12533"/>
                  </a:moveTo>
                  <a:cubicBezTo>
                    <a:pt x="24250" y="19164"/>
                    <a:pt x="18872" y="24539"/>
                    <a:pt x="12239" y="24539"/>
                  </a:cubicBezTo>
                  <a:cubicBezTo>
                    <a:pt x="5606" y="24539"/>
                    <a:pt x="229" y="19164"/>
                    <a:pt x="229" y="12533"/>
                  </a:cubicBezTo>
                  <a:cubicBezTo>
                    <a:pt x="229" y="5902"/>
                    <a:pt x="5606" y="526"/>
                    <a:pt x="12239" y="526"/>
                  </a:cubicBezTo>
                  <a:cubicBezTo>
                    <a:pt x="18872" y="526"/>
                    <a:pt x="24250" y="5902"/>
                    <a:pt x="24250" y="12533"/>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91" name="Graphic 4">
            <a:extLst>
              <a:ext uri="{FF2B5EF4-FFF2-40B4-BE49-F238E27FC236}">
                <a16:creationId xmlns:a16="http://schemas.microsoft.com/office/drawing/2014/main" id="{6637160C-BC8D-BAB3-A3CD-012B9630E76D}"/>
              </a:ext>
            </a:extLst>
          </p:cNvPr>
          <p:cNvGrpSpPr/>
          <p:nvPr/>
        </p:nvGrpSpPr>
        <p:grpSpPr>
          <a:xfrm>
            <a:off x="5003254" y="2187283"/>
            <a:ext cx="683924" cy="365486"/>
            <a:chOff x="6671006" y="1773378"/>
            <a:chExt cx="911898" cy="487314"/>
          </a:xfrm>
        </p:grpSpPr>
        <p:sp>
          <p:nvSpPr>
            <p:cNvPr id="92" name="Freeform: Shape 91">
              <a:extLst>
                <a:ext uri="{FF2B5EF4-FFF2-40B4-BE49-F238E27FC236}">
                  <a16:creationId xmlns:a16="http://schemas.microsoft.com/office/drawing/2014/main" id="{C946E27F-F31A-8E22-16CC-4DDC0E5D85AF}"/>
                </a:ext>
              </a:extLst>
            </p:cNvPr>
            <p:cNvSpPr/>
            <p:nvPr/>
          </p:nvSpPr>
          <p:spPr>
            <a:xfrm>
              <a:off x="6696627" y="1798992"/>
              <a:ext cx="886276" cy="461700"/>
            </a:xfrm>
            <a:custGeom>
              <a:avLst/>
              <a:gdLst>
                <a:gd name="connsiteX0" fmla="*/ 40791 w 886276"/>
                <a:gd name="connsiteY0" fmla="*/ 629 h 461700"/>
                <a:gd name="connsiteX1" fmla="*/ 847870 w 886276"/>
                <a:gd name="connsiteY1" fmla="*/ 629 h 461700"/>
                <a:gd name="connsiteX2" fmla="*/ 886302 w 886276"/>
                <a:gd name="connsiteY2" fmla="*/ 39049 h 461700"/>
                <a:gd name="connsiteX3" fmla="*/ 886302 w 886276"/>
                <a:gd name="connsiteY3" fmla="*/ 423251 h 461700"/>
                <a:gd name="connsiteX4" fmla="*/ 847870 w 886276"/>
                <a:gd name="connsiteY4" fmla="*/ 461671 h 461700"/>
                <a:gd name="connsiteX5" fmla="*/ 40791 w 886276"/>
                <a:gd name="connsiteY5" fmla="*/ 461671 h 461700"/>
                <a:gd name="connsiteX6" fmla="*/ 2359 w 886276"/>
                <a:gd name="connsiteY6" fmla="*/ 423251 h 461700"/>
                <a:gd name="connsiteX7" fmla="*/ 2359 w 886276"/>
                <a:gd name="connsiteY7" fmla="*/ 39049 h 461700"/>
                <a:gd name="connsiteX8" fmla="*/ 40791 w 886276"/>
                <a:gd name="connsiteY8" fmla="*/ 629 h 46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276" h="461700">
                  <a:moveTo>
                    <a:pt x="40791" y="629"/>
                  </a:moveTo>
                  <a:cubicBezTo>
                    <a:pt x="353848" y="4547"/>
                    <a:pt x="669000" y="6802"/>
                    <a:pt x="847870" y="629"/>
                  </a:cubicBezTo>
                  <a:cubicBezTo>
                    <a:pt x="869567" y="-2585"/>
                    <a:pt x="889105" y="16679"/>
                    <a:pt x="886302" y="39049"/>
                  </a:cubicBezTo>
                  <a:cubicBezTo>
                    <a:pt x="884481" y="124034"/>
                    <a:pt x="886259" y="207488"/>
                    <a:pt x="886302" y="423251"/>
                  </a:cubicBezTo>
                  <a:cubicBezTo>
                    <a:pt x="891297" y="452134"/>
                    <a:pt x="873867" y="460140"/>
                    <a:pt x="847870" y="461671"/>
                  </a:cubicBezTo>
                  <a:cubicBezTo>
                    <a:pt x="610087" y="458351"/>
                    <a:pt x="376422" y="463198"/>
                    <a:pt x="40791" y="461671"/>
                  </a:cubicBezTo>
                  <a:cubicBezTo>
                    <a:pt x="14923" y="457168"/>
                    <a:pt x="5039" y="446179"/>
                    <a:pt x="2359" y="423251"/>
                  </a:cubicBezTo>
                  <a:cubicBezTo>
                    <a:pt x="-1376" y="292421"/>
                    <a:pt x="3253" y="150784"/>
                    <a:pt x="2359" y="39049"/>
                  </a:cubicBezTo>
                  <a:cubicBezTo>
                    <a:pt x="7195" y="17712"/>
                    <a:pt x="10483" y="1775"/>
                    <a:pt x="40791" y="629"/>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93" name="Freeform: Shape 92">
              <a:extLst>
                <a:ext uri="{FF2B5EF4-FFF2-40B4-BE49-F238E27FC236}">
                  <a16:creationId xmlns:a16="http://schemas.microsoft.com/office/drawing/2014/main" id="{022E36FE-519D-C91F-AC0A-49EFCB04D259}"/>
                </a:ext>
              </a:extLst>
            </p:cNvPr>
            <p:cNvSpPr/>
            <p:nvPr/>
          </p:nvSpPr>
          <p:spPr>
            <a:xfrm>
              <a:off x="6671086" y="1773872"/>
              <a:ext cx="885705" cy="461682"/>
            </a:xfrm>
            <a:custGeom>
              <a:avLst/>
              <a:gdLst>
                <a:gd name="connsiteX0" fmla="*/ 38118 w 885705"/>
                <a:gd name="connsiteY0" fmla="*/ 4141 h 461682"/>
                <a:gd name="connsiteX1" fmla="*/ 868335 w 885705"/>
                <a:gd name="connsiteY1" fmla="*/ 1438 h 461682"/>
                <a:gd name="connsiteX2" fmla="*/ 873802 w 885705"/>
                <a:gd name="connsiteY2" fmla="*/ 14569 h 461682"/>
                <a:gd name="connsiteX3" fmla="*/ 886586 w 885705"/>
                <a:gd name="connsiteY3" fmla="*/ 34273 h 461682"/>
                <a:gd name="connsiteX4" fmla="*/ 884855 w 885705"/>
                <a:gd name="connsiteY4" fmla="*/ 439390 h 461682"/>
                <a:gd name="connsiteX5" fmla="*/ 876822 w 885705"/>
                <a:gd name="connsiteY5" fmla="*/ 452056 h 461682"/>
                <a:gd name="connsiteX6" fmla="*/ 846462 w 885705"/>
                <a:gd name="connsiteY6" fmla="*/ 461959 h 461682"/>
                <a:gd name="connsiteX7" fmla="*/ 27937 w 885705"/>
                <a:gd name="connsiteY7" fmla="*/ 454795 h 461682"/>
                <a:gd name="connsiteX8" fmla="*/ 8689 w 885705"/>
                <a:gd name="connsiteY8" fmla="*/ 448975 h 461682"/>
                <a:gd name="connsiteX9" fmla="*/ 1142 w 885705"/>
                <a:gd name="connsiteY9" fmla="*/ 427274 h 461682"/>
                <a:gd name="connsiteX10" fmla="*/ 881 w 885705"/>
                <a:gd name="connsiteY10" fmla="*/ 36830 h 461682"/>
                <a:gd name="connsiteX11" fmla="*/ 10793 w 885705"/>
                <a:gd name="connsiteY11" fmla="*/ 5088 h 461682"/>
                <a:gd name="connsiteX12" fmla="*/ 44437 w 885705"/>
                <a:gd name="connsiteY12" fmla="*/ 277 h 461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705" h="461682">
                  <a:moveTo>
                    <a:pt x="38118" y="4141"/>
                  </a:moveTo>
                  <a:lnTo>
                    <a:pt x="868335" y="1438"/>
                  </a:lnTo>
                  <a:lnTo>
                    <a:pt x="873802" y="14569"/>
                  </a:lnTo>
                  <a:lnTo>
                    <a:pt x="886586" y="34273"/>
                  </a:lnTo>
                  <a:lnTo>
                    <a:pt x="884855" y="439390"/>
                  </a:lnTo>
                  <a:lnTo>
                    <a:pt x="876822" y="452056"/>
                  </a:lnTo>
                  <a:lnTo>
                    <a:pt x="846462" y="461959"/>
                  </a:lnTo>
                  <a:lnTo>
                    <a:pt x="27937" y="454795"/>
                  </a:lnTo>
                  <a:lnTo>
                    <a:pt x="8689" y="448975"/>
                  </a:lnTo>
                  <a:lnTo>
                    <a:pt x="1142" y="427274"/>
                  </a:lnTo>
                  <a:lnTo>
                    <a:pt x="881" y="36830"/>
                  </a:lnTo>
                  <a:lnTo>
                    <a:pt x="10793" y="5088"/>
                  </a:lnTo>
                  <a:lnTo>
                    <a:pt x="44437" y="277"/>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94" name="Freeform: Shape 93">
              <a:extLst>
                <a:ext uri="{FF2B5EF4-FFF2-40B4-BE49-F238E27FC236}">
                  <a16:creationId xmlns:a16="http://schemas.microsoft.com/office/drawing/2014/main" id="{5D17FC04-C28E-8850-EF97-C38677D97F2C}"/>
                </a:ext>
              </a:extLst>
            </p:cNvPr>
            <p:cNvSpPr/>
            <p:nvPr/>
          </p:nvSpPr>
          <p:spPr>
            <a:xfrm>
              <a:off x="6671006" y="1773378"/>
              <a:ext cx="886276" cy="461700"/>
            </a:xfrm>
            <a:custGeom>
              <a:avLst/>
              <a:gdLst>
                <a:gd name="connsiteX0" fmla="*/ 40791 w 886276"/>
                <a:gd name="connsiteY0" fmla="*/ 629 h 461700"/>
                <a:gd name="connsiteX1" fmla="*/ 847870 w 886276"/>
                <a:gd name="connsiteY1" fmla="*/ 629 h 461700"/>
                <a:gd name="connsiteX2" fmla="*/ 886302 w 886276"/>
                <a:gd name="connsiteY2" fmla="*/ 39049 h 461700"/>
                <a:gd name="connsiteX3" fmla="*/ 886302 w 886276"/>
                <a:gd name="connsiteY3" fmla="*/ 39049 h 461700"/>
                <a:gd name="connsiteX4" fmla="*/ 886302 w 886276"/>
                <a:gd name="connsiteY4" fmla="*/ 423251 h 461700"/>
                <a:gd name="connsiteX5" fmla="*/ 847870 w 886276"/>
                <a:gd name="connsiteY5" fmla="*/ 461671 h 461700"/>
                <a:gd name="connsiteX6" fmla="*/ 847870 w 886276"/>
                <a:gd name="connsiteY6" fmla="*/ 461671 h 461700"/>
                <a:gd name="connsiteX7" fmla="*/ 40791 w 886276"/>
                <a:gd name="connsiteY7" fmla="*/ 461671 h 461700"/>
                <a:gd name="connsiteX8" fmla="*/ 2359 w 886276"/>
                <a:gd name="connsiteY8" fmla="*/ 423251 h 461700"/>
                <a:gd name="connsiteX9" fmla="*/ 2359 w 886276"/>
                <a:gd name="connsiteY9" fmla="*/ 423251 h 461700"/>
                <a:gd name="connsiteX10" fmla="*/ 2359 w 886276"/>
                <a:gd name="connsiteY10" fmla="*/ 39049 h 461700"/>
                <a:gd name="connsiteX11" fmla="*/ 40791 w 886276"/>
                <a:gd name="connsiteY11" fmla="*/ 629 h 46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276" h="461700">
                  <a:moveTo>
                    <a:pt x="40791" y="629"/>
                  </a:moveTo>
                  <a:cubicBezTo>
                    <a:pt x="353848" y="4547"/>
                    <a:pt x="669000" y="6802"/>
                    <a:pt x="847870" y="629"/>
                  </a:cubicBezTo>
                  <a:cubicBezTo>
                    <a:pt x="869567" y="-2585"/>
                    <a:pt x="889105" y="16679"/>
                    <a:pt x="886302" y="39049"/>
                  </a:cubicBezTo>
                  <a:moveTo>
                    <a:pt x="886302" y="39049"/>
                  </a:moveTo>
                  <a:cubicBezTo>
                    <a:pt x="884481" y="124034"/>
                    <a:pt x="886259" y="207488"/>
                    <a:pt x="886302" y="423251"/>
                  </a:cubicBezTo>
                  <a:cubicBezTo>
                    <a:pt x="891297" y="452134"/>
                    <a:pt x="873867" y="460140"/>
                    <a:pt x="847870" y="461671"/>
                  </a:cubicBezTo>
                  <a:moveTo>
                    <a:pt x="847870" y="461671"/>
                  </a:moveTo>
                  <a:cubicBezTo>
                    <a:pt x="610087" y="458351"/>
                    <a:pt x="376422" y="463198"/>
                    <a:pt x="40791" y="461671"/>
                  </a:cubicBezTo>
                  <a:cubicBezTo>
                    <a:pt x="14923" y="457168"/>
                    <a:pt x="5039" y="446179"/>
                    <a:pt x="2359" y="423251"/>
                  </a:cubicBezTo>
                  <a:moveTo>
                    <a:pt x="2359" y="423251"/>
                  </a:moveTo>
                  <a:cubicBezTo>
                    <a:pt x="-1376" y="292421"/>
                    <a:pt x="3253" y="150784"/>
                    <a:pt x="2359" y="39049"/>
                  </a:cubicBezTo>
                  <a:cubicBezTo>
                    <a:pt x="7195" y="17712"/>
                    <a:pt x="10483" y="1775"/>
                    <a:pt x="40791" y="62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95" name="Picture 94">
            <a:extLst>
              <a:ext uri="{FF2B5EF4-FFF2-40B4-BE49-F238E27FC236}">
                <a16:creationId xmlns:a16="http://schemas.microsoft.com/office/drawing/2014/main" id="{4DDAB3D8-4D72-1927-E365-59AABF372816}"/>
              </a:ext>
            </a:extLst>
          </p:cNvPr>
          <p:cNvPicPr>
            <a:picLocks noChangeAspect="1"/>
          </p:cNvPicPr>
          <p:nvPr/>
        </p:nvPicPr>
        <p:blipFill>
          <a:blip r:embed="rId3"/>
          <a:stretch>
            <a:fillRect/>
          </a:stretch>
        </p:blipFill>
        <p:spPr>
          <a:xfrm>
            <a:off x="5198537" y="2317216"/>
            <a:ext cx="274610" cy="96050"/>
          </a:xfrm>
          <a:custGeom>
            <a:avLst/>
            <a:gdLst>
              <a:gd name="connsiteX0" fmla="*/ 921 w 366147"/>
              <a:gd name="connsiteY0" fmla="*/ 304 h 128067"/>
              <a:gd name="connsiteX1" fmla="*/ 367069 w 366147"/>
              <a:gd name="connsiteY1" fmla="*/ 304 h 128067"/>
              <a:gd name="connsiteX2" fmla="*/ 367069 w 366147"/>
              <a:gd name="connsiteY2" fmla="*/ 128371 h 128067"/>
              <a:gd name="connsiteX3" fmla="*/ 921 w 366147"/>
              <a:gd name="connsiteY3" fmla="*/ 128371 h 128067"/>
            </a:gdLst>
            <a:ahLst/>
            <a:cxnLst>
              <a:cxn ang="0">
                <a:pos x="connsiteX0" y="connsiteY0"/>
              </a:cxn>
              <a:cxn ang="0">
                <a:pos x="connsiteX1" y="connsiteY1"/>
              </a:cxn>
              <a:cxn ang="0">
                <a:pos x="connsiteX2" y="connsiteY2"/>
              </a:cxn>
              <a:cxn ang="0">
                <a:pos x="connsiteX3" y="connsiteY3"/>
              </a:cxn>
            </a:cxnLst>
            <a:rect l="l" t="t" r="r" b="b"/>
            <a:pathLst>
              <a:path w="366147" h="128067">
                <a:moveTo>
                  <a:pt x="921" y="304"/>
                </a:moveTo>
                <a:lnTo>
                  <a:pt x="367069" y="304"/>
                </a:lnTo>
                <a:lnTo>
                  <a:pt x="367069" y="128371"/>
                </a:lnTo>
                <a:lnTo>
                  <a:pt x="921" y="128371"/>
                </a:lnTo>
                <a:close/>
              </a:path>
            </a:pathLst>
          </a:custGeom>
        </p:spPr>
      </p:pic>
      <p:grpSp>
        <p:nvGrpSpPr>
          <p:cNvPr id="96" name="Graphic 4">
            <a:extLst>
              <a:ext uri="{FF2B5EF4-FFF2-40B4-BE49-F238E27FC236}">
                <a16:creationId xmlns:a16="http://schemas.microsoft.com/office/drawing/2014/main" id="{EAC8C95A-B79D-AA4D-8381-F3F41AB0C7ED}"/>
              </a:ext>
            </a:extLst>
          </p:cNvPr>
          <p:cNvGrpSpPr/>
          <p:nvPr/>
        </p:nvGrpSpPr>
        <p:grpSpPr>
          <a:xfrm>
            <a:off x="5060023" y="2113402"/>
            <a:ext cx="117724" cy="118144"/>
            <a:chOff x="6746697" y="1674869"/>
            <a:chExt cx="156965" cy="157525"/>
          </a:xfrm>
        </p:grpSpPr>
        <p:sp>
          <p:nvSpPr>
            <p:cNvPr id="97" name="Freeform: Shape 96">
              <a:extLst>
                <a:ext uri="{FF2B5EF4-FFF2-40B4-BE49-F238E27FC236}">
                  <a16:creationId xmlns:a16="http://schemas.microsoft.com/office/drawing/2014/main" id="{1F878E15-E579-15B9-0F6A-0DD609E0C245}"/>
                </a:ext>
              </a:extLst>
            </p:cNvPr>
            <p:cNvSpPr/>
            <p:nvPr/>
          </p:nvSpPr>
          <p:spPr>
            <a:xfrm>
              <a:off x="6746697" y="1674869"/>
              <a:ext cx="156865" cy="155355"/>
            </a:xfrm>
            <a:custGeom>
              <a:avLst/>
              <a:gdLst>
                <a:gd name="connsiteX0" fmla="*/ 34473 w 156865"/>
                <a:gd name="connsiteY0" fmla="*/ 262 h 155355"/>
                <a:gd name="connsiteX1" fmla="*/ 130077 w 156865"/>
                <a:gd name="connsiteY1" fmla="*/ 3437 h 155355"/>
                <a:gd name="connsiteX2" fmla="*/ 144983 w 156865"/>
                <a:gd name="connsiteY2" fmla="*/ 12111 h 155355"/>
                <a:gd name="connsiteX3" fmla="*/ 157098 w 156865"/>
                <a:gd name="connsiteY3" fmla="*/ 35298 h 155355"/>
                <a:gd name="connsiteX4" fmla="*/ 157758 w 156865"/>
                <a:gd name="connsiteY4" fmla="*/ 123410 h 155355"/>
                <a:gd name="connsiteX5" fmla="*/ 150049 w 156865"/>
                <a:gd name="connsiteY5" fmla="*/ 152788 h 155355"/>
                <a:gd name="connsiteX6" fmla="*/ 121264 w 156865"/>
                <a:gd name="connsiteY6" fmla="*/ 153557 h 155355"/>
                <a:gd name="connsiteX7" fmla="*/ 32973 w 156865"/>
                <a:gd name="connsiteY7" fmla="*/ 155618 h 155355"/>
                <a:gd name="connsiteX8" fmla="*/ 16069 w 156865"/>
                <a:gd name="connsiteY8" fmla="*/ 147352 h 155355"/>
                <a:gd name="connsiteX9" fmla="*/ 1819 w 156865"/>
                <a:gd name="connsiteY9" fmla="*/ 123643 h 155355"/>
                <a:gd name="connsiteX10" fmla="*/ 893 w 156865"/>
                <a:gd name="connsiteY10" fmla="*/ 24807 h 155355"/>
                <a:gd name="connsiteX11" fmla="*/ 11693 w 156865"/>
                <a:gd name="connsiteY11" fmla="*/ 15697 h 155355"/>
                <a:gd name="connsiteX12" fmla="*/ 33323 w 156865"/>
                <a:gd name="connsiteY12" fmla="*/ 1131 h 15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865" h="155355">
                  <a:moveTo>
                    <a:pt x="34473" y="262"/>
                  </a:moveTo>
                  <a:lnTo>
                    <a:pt x="130077" y="3437"/>
                  </a:lnTo>
                  <a:lnTo>
                    <a:pt x="144983" y="12111"/>
                  </a:lnTo>
                  <a:lnTo>
                    <a:pt x="157098" y="35298"/>
                  </a:lnTo>
                  <a:lnTo>
                    <a:pt x="157758" y="123410"/>
                  </a:lnTo>
                  <a:lnTo>
                    <a:pt x="150049" y="152788"/>
                  </a:lnTo>
                  <a:lnTo>
                    <a:pt x="121264" y="153557"/>
                  </a:lnTo>
                  <a:lnTo>
                    <a:pt x="32973" y="155618"/>
                  </a:lnTo>
                  <a:lnTo>
                    <a:pt x="16069" y="147352"/>
                  </a:lnTo>
                  <a:lnTo>
                    <a:pt x="1819" y="123643"/>
                  </a:lnTo>
                  <a:lnTo>
                    <a:pt x="893" y="24807"/>
                  </a:lnTo>
                  <a:lnTo>
                    <a:pt x="11693" y="15697"/>
                  </a:lnTo>
                  <a:lnTo>
                    <a:pt x="33323" y="1131"/>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98" name="Freeform: Shape 97">
              <a:extLst>
                <a:ext uri="{FF2B5EF4-FFF2-40B4-BE49-F238E27FC236}">
                  <a16:creationId xmlns:a16="http://schemas.microsoft.com/office/drawing/2014/main" id="{FA664650-8B5E-D733-6CB4-8F83E34E328F}"/>
                </a:ext>
              </a:extLst>
            </p:cNvPr>
            <p:cNvSpPr/>
            <p:nvPr/>
          </p:nvSpPr>
          <p:spPr>
            <a:xfrm>
              <a:off x="6748219" y="1676856"/>
              <a:ext cx="155443" cy="155538"/>
            </a:xfrm>
            <a:custGeom>
              <a:avLst/>
              <a:gdLst>
                <a:gd name="connsiteX0" fmla="*/ 34050 w 155443"/>
                <a:gd name="connsiteY0" fmla="*/ 1086 h 155538"/>
                <a:gd name="connsiteX1" fmla="*/ 123725 w 155443"/>
                <a:gd name="connsiteY1" fmla="*/ 1086 h 155538"/>
                <a:gd name="connsiteX2" fmla="*/ 155752 w 155443"/>
                <a:gd name="connsiteY2" fmla="*/ 33103 h 155538"/>
                <a:gd name="connsiteX3" fmla="*/ 155752 w 155443"/>
                <a:gd name="connsiteY3" fmla="*/ 33103 h 155538"/>
                <a:gd name="connsiteX4" fmla="*/ 155752 w 155443"/>
                <a:gd name="connsiteY4" fmla="*/ 122750 h 155538"/>
                <a:gd name="connsiteX5" fmla="*/ 123725 w 155443"/>
                <a:gd name="connsiteY5" fmla="*/ 154767 h 155538"/>
                <a:gd name="connsiteX6" fmla="*/ 123725 w 155443"/>
                <a:gd name="connsiteY6" fmla="*/ 154767 h 155538"/>
                <a:gd name="connsiteX7" fmla="*/ 34050 w 155443"/>
                <a:gd name="connsiteY7" fmla="*/ 154767 h 155538"/>
                <a:gd name="connsiteX8" fmla="*/ 2023 w 155443"/>
                <a:gd name="connsiteY8" fmla="*/ 122750 h 155538"/>
                <a:gd name="connsiteX9" fmla="*/ 2023 w 155443"/>
                <a:gd name="connsiteY9" fmla="*/ 122750 h 155538"/>
                <a:gd name="connsiteX10" fmla="*/ 2023 w 155443"/>
                <a:gd name="connsiteY10" fmla="*/ 33103 h 155538"/>
                <a:gd name="connsiteX11" fmla="*/ 34050 w 155443"/>
                <a:gd name="connsiteY11" fmla="*/ 1086 h 15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443" h="155538">
                  <a:moveTo>
                    <a:pt x="34050" y="1086"/>
                  </a:moveTo>
                  <a:cubicBezTo>
                    <a:pt x="61174" y="-1548"/>
                    <a:pt x="79115" y="3160"/>
                    <a:pt x="123725" y="1086"/>
                  </a:cubicBezTo>
                  <a:cubicBezTo>
                    <a:pt x="148320" y="-2798"/>
                    <a:pt x="153025" y="16456"/>
                    <a:pt x="155752" y="33103"/>
                  </a:cubicBezTo>
                  <a:moveTo>
                    <a:pt x="155752" y="33103"/>
                  </a:moveTo>
                  <a:cubicBezTo>
                    <a:pt x="152993" y="61737"/>
                    <a:pt x="157961" y="83644"/>
                    <a:pt x="155752" y="122750"/>
                  </a:cubicBezTo>
                  <a:cubicBezTo>
                    <a:pt x="154220" y="143849"/>
                    <a:pt x="141580" y="150661"/>
                    <a:pt x="123725" y="154767"/>
                  </a:cubicBezTo>
                  <a:moveTo>
                    <a:pt x="123725" y="154767"/>
                  </a:moveTo>
                  <a:cubicBezTo>
                    <a:pt x="98862" y="154949"/>
                    <a:pt x="65084" y="156998"/>
                    <a:pt x="34050" y="154767"/>
                  </a:cubicBezTo>
                  <a:cubicBezTo>
                    <a:pt x="10012" y="157241"/>
                    <a:pt x="-591" y="146476"/>
                    <a:pt x="2023" y="122750"/>
                  </a:cubicBezTo>
                  <a:moveTo>
                    <a:pt x="2023" y="122750"/>
                  </a:moveTo>
                  <a:cubicBezTo>
                    <a:pt x="-1572" y="107146"/>
                    <a:pt x="4808" y="81495"/>
                    <a:pt x="2023" y="33103"/>
                  </a:cubicBezTo>
                  <a:cubicBezTo>
                    <a:pt x="3169" y="9091"/>
                    <a:pt x="10181" y="2954"/>
                    <a:pt x="34050" y="1086"/>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99" name="Graphic 4">
            <a:extLst>
              <a:ext uri="{FF2B5EF4-FFF2-40B4-BE49-F238E27FC236}">
                <a16:creationId xmlns:a16="http://schemas.microsoft.com/office/drawing/2014/main" id="{9D803FBE-EEF0-010B-5EAE-02270C47A7C8}"/>
              </a:ext>
            </a:extLst>
          </p:cNvPr>
          <p:cNvGrpSpPr/>
          <p:nvPr/>
        </p:nvGrpSpPr>
        <p:grpSpPr>
          <a:xfrm>
            <a:off x="5087233" y="2140724"/>
            <a:ext cx="64854" cy="64834"/>
            <a:chOff x="6782977" y="1711298"/>
            <a:chExt cx="86472" cy="86445"/>
          </a:xfrm>
          <a:solidFill>
            <a:srgbClr val="000000"/>
          </a:solidFill>
        </p:grpSpPr>
        <p:sp>
          <p:nvSpPr>
            <p:cNvPr id="100" name="Freeform: Shape 99">
              <a:extLst>
                <a:ext uri="{FF2B5EF4-FFF2-40B4-BE49-F238E27FC236}">
                  <a16:creationId xmlns:a16="http://schemas.microsoft.com/office/drawing/2014/main" id="{23EBC2CC-D770-11F5-F85D-231DB47276F3}"/>
                </a:ext>
              </a:extLst>
            </p:cNvPr>
            <p:cNvSpPr/>
            <p:nvPr/>
          </p:nvSpPr>
          <p:spPr>
            <a:xfrm>
              <a:off x="6840626" y="1711298"/>
              <a:ext cx="28824" cy="86445"/>
            </a:xfrm>
            <a:custGeom>
              <a:avLst/>
              <a:gdLst>
                <a:gd name="connsiteX0" fmla="*/ 891 w 28824"/>
                <a:gd name="connsiteY0" fmla="*/ 262 h 86445"/>
                <a:gd name="connsiteX1" fmla="*/ 20107 w 28824"/>
                <a:gd name="connsiteY1" fmla="*/ 262 h 86445"/>
                <a:gd name="connsiteX2" fmla="*/ 29715 w 28824"/>
                <a:gd name="connsiteY2" fmla="*/ 9867 h 86445"/>
                <a:gd name="connsiteX3" fmla="*/ 29715 w 28824"/>
                <a:gd name="connsiteY3" fmla="*/ 77102 h 86445"/>
                <a:gd name="connsiteX4" fmla="*/ 20107 w 28824"/>
                <a:gd name="connsiteY4" fmla="*/ 86707 h 86445"/>
                <a:gd name="connsiteX5" fmla="*/ 891 w 28824"/>
                <a:gd name="connsiteY5" fmla="*/ 86707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891" y="262"/>
                  </a:moveTo>
                  <a:lnTo>
                    <a:pt x="20107" y="262"/>
                  </a:lnTo>
                  <a:cubicBezTo>
                    <a:pt x="25414" y="262"/>
                    <a:pt x="29715" y="4562"/>
                    <a:pt x="29715" y="9867"/>
                  </a:cubicBezTo>
                  <a:lnTo>
                    <a:pt x="29715" y="77102"/>
                  </a:lnTo>
                  <a:cubicBezTo>
                    <a:pt x="29715" y="82407"/>
                    <a:pt x="25414" y="86707"/>
                    <a:pt x="20107" y="86707"/>
                  </a:cubicBezTo>
                  <a:lnTo>
                    <a:pt x="891" y="86707"/>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1" name="Freeform: Shape 100">
              <a:extLst>
                <a:ext uri="{FF2B5EF4-FFF2-40B4-BE49-F238E27FC236}">
                  <a16:creationId xmlns:a16="http://schemas.microsoft.com/office/drawing/2014/main" id="{7F36060D-2573-718E-26A4-77D4D59411C1}"/>
                </a:ext>
              </a:extLst>
            </p:cNvPr>
            <p:cNvSpPr/>
            <p:nvPr/>
          </p:nvSpPr>
          <p:spPr>
            <a:xfrm>
              <a:off x="6816605" y="1730508"/>
              <a:ext cx="24020" cy="48025"/>
            </a:xfrm>
            <a:custGeom>
              <a:avLst/>
              <a:gdLst>
                <a:gd name="connsiteX0" fmla="*/ 892 w 24020"/>
                <a:gd name="connsiteY0" fmla="*/ 48287 h 48025"/>
                <a:gd name="connsiteX1" fmla="*/ 24913 w 24020"/>
                <a:gd name="connsiteY1" fmla="*/ 24275 h 48025"/>
                <a:gd name="connsiteX2" fmla="*/ 892 w 24020"/>
                <a:gd name="connsiteY2" fmla="*/ 262 h 48025"/>
              </a:gdLst>
              <a:ahLst/>
              <a:cxnLst>
                <a:cxn ang="0">
                  <a:pos x="connsiteX0" y="connsiteY0"/>
                </a:cxn>
                <a:cxn ang="0">
                  <a:pos x="connsiteX1" y="connsiteY1"/>
                </a:cxn>
                <a:cxn ang="0">
                  <a:pos x="connsiteX2" y="connsiteY2"/>
                </a:cxn>
              </a:cxnLst>
              <a:rect l="l" t="t" r="r" b="b"/>
              <a:pathLst>
                <a:path w="24020" h="48025">
                  <a:moveTo>
                    <a:pt x="892" y="48287"/>
                  </a:moveTo>
                  <a:lnTo>
                    <a:pt x="24913" y="24275"/>
                  </a:lnTo>
                  <a:lnTo>
                    <a:pt x="892" y="262"/>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2" name="Freeform: Shape 101">
              <a:extLst>
                <a:ext uri="{FF2B5EF4-FFF2-40B4-BE49-F238E27FC236}">
                  <a16:creationId xmlns:a16="http://schemas.microsoft.com/office/drawing/2014/main" id="{3966D8E8-5A06-AED8-C4D6-8207EFCDAD87}"/>
                </a:ext>
              </a:extLst>
            </p:cNvPr>
            <p:cNvSpPr/>
            <p:nvPr/>
          </p:nvSpPr>
          <p:spPr>
            <a:xfrm>
              <a:off x="6782977" y="1754521"/>
              <a:ext cx="57648" cy="6403"/>
            </a:xfrm>
            <a:custGeom>
              <a:avLst/>
              <a:gdLst>
                <a:gd name="connsiteX0" fmla="*/ 58542 w 57648"/>
                <a:gd name="connsiteY0" fmla="*/ 262 h 6403"/>
                <a:gd name="connsiteX1" fmla="*/ 893 w 57648"/>
                <a:gd name="connsiteY1" fmla="*/ 262 h 6403"/>
              </a:gdLst>
              <a:ahLst/>
              <a:cxnLst>
                <a:cxn ang="0">
                  <a:pos x="connsiteX0" y="connsiteY0"/>
                </a:cxn>
                <a:cxn ang="0">
                  <a:pos x="connsiteX1" y="connsiteY1"/>
                </a:cxn>
              </a:cxnLst>
              <a:rect l="l" t="t" r="r" b="b"/>
              <a:pathLst>
                <a:path w="57648" h="6403">
                  <a:moveTo>
                    <a:pt x="58542" y="262"/>
                  </a:moveTo>
                  <a:lnTo>
                    <a:pt x="893" y="26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03" name="Graphic 4">
            <a:extLst>
              <a:ext uri="{FF2B5EF4-FFF2-40B4-BE49-F238E27FC236}">
                <a16:creationId xmlns:a16="http://schemas.microsoft.com/office/drawing/2014/main" id="{88DD0C57-29D9-8473-84EB-9FF7BCF81155}"/>
              </a:ext>
            </a:extLst>
          </p:cNvPr>
          <p:cNvGrpSpPr/>
          <p:nvPr/>
        </p:nvGrpSpPr>
        <p:grpSpPr>
          <a:xfrm>
            <a:off x="5611565" y="2789454"/>
            <a:ext cx="685973" cy="368864"/>
            <a:chOff x="7482086" y="2576271"/>
            <a:chExt cx="914631" cy="491819"/>
          </a:xfrm>
        </p:grpSpPr>
        <p:sp>
          <p:nvSpPr>
            <p:cNvPr id="104" name="Freeform: Shape 103">
              <a:extLst>
                <a:ext uri="{FF2B5EF4-FFF2-40B4-BE49-F238E27FC236}">
                  <a16:creationId xmlns:a16="http://schemas.microsoft.com/office/drawing/2014/main" id="{2F3E6717-C12F-35A6-9150-FD193C141EAD}"/>
                </a:ext>
              </a:extLst>
            </p:cNvPr>
            <p:cNvSpPr/>
            <p:nvPr/>
          </p:nvSpPr>
          <p:spPr>
            <a:xfrm>
              <a:off x="7507707" y="2606109"/>
              <a:ext cx="889010" cy="461981"/>
            </a:xfrm>
            <a:custGeom>
              <a:avLst/>
              <a:gdLst>
                <a:gd name="connsiteX0" fmla="*/ 43323 w 889010"/>
                <a:gd name="connsiteY0" fmla="*/ 461 h 461981"/>
                <a:gd name="connsiteX1" fmla="*/ 850401 w 889010"/>
                <a:gd name="connsiteY1" fmla="*/ 461 h 461981"/>
                <a:gd name="connsiteX2" fmla="*/ 888834 w 889010"/>
                <a:gd name="connsiteY2" fmla="*/ 38881 h 461981"/>
                <a:gd name="connsiteX3" fmla="*/ 888834 w 889010"/>
                <a:gd name="connsiteY3" fmla="*/ 423083 h 461981"/>
                <a:gd name="connsiteX4" fmla="*/ 850401 w 889010"/>
                <a:gd name="connsiteY4" fmla="*/ 461503 h 461981"/>
                <a:gd name="connsiteX5" fmla="*/ 43323 w 889010"/>
                <a:gd name="connsiteY5" fmla="*/ 461503 h 461981"/>
                <a:gd name="connsiteX6" fmla="*/ 4890 w 889010"/>
                <a:gd name="connsiteY6" fmla="*/ 423083 h 461981"/>
                <a:gd name="connsiteX7" fmla="*/ 4890 w 889010"/>
                <a:gd name="connsiteY7" fmla="*/ 38881 h 461981"/>
                <a:gd name="connsiteX8" fmla="*/ 43323 w 889010"/>
                <a:gd name="connsiteY8" fmla="*/ 461 h 46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010" h="461981">
                  <a:moveTo>
                    <a:pt x="43323" y="461"/>
                  </a:moveTo>
                  <a:cubicBezTo>
                    <a:pt x="366225" y="5729"/>
                    <a:pt x="679637" y="-239"/>
                    <a:pt x="850401" y="461"/>
                  </a:cubicBezTo>
                  <a:cubicBezTo>
                    <a:pt x="880722" y="-542"/>
                    <a:pt x="887686" y="14042"/>
                    <a:pt x="888834" y="38881"/>
                  </a:cubicBezTo>
                  <a:cubicBezTo>
                    <a:pt x="890708" y="123917"/>
                    <a:pt x="890087" y="208519"/>
                    <a:pt x="888834" y="423083"/>
                  </a:cubicBezTo>
                  <a:cubicBezTo>
                    <a:pt x="884727" y="449177"/>
                    <a:pt x="875289" y="466581"/>
                    <a:pt x="850401" y="461503"/>
                  </a:cubicBezTo>
                  <a:cubicBezTo>
                    <a:pt x="546146" y="455981"/>
                    <a:pt x="239004" y="456053"/>
                    <a:pt x="43323" y="461503"/>
                  </a:cubicBezTo>
                  <a:cubicBezTo>
                    <a:pt x="20084" y="456985"/>
                    <a:pt x="7878" y="448806"/>
                    <a:pt x="4890" y="423083"/>
                  </a:cubicBezTo>
                  <a:cubicBezTo>
                    <a:pt x="-1247" y="345227"/>
                    <a:pt x="771" y="262563"/>
                    <a:pt x="4890" y="38881"/>
                  </a:cubicBezTo>
                  <a:cubicBezTo>
                    <a:pt x="6759" y="11123"/>
                    <a:pt x="20588" y="3346"/>
                    <a:pt x="43323" y="461"/>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5" name="Freeform: Shape 104">
              <a:extLst>
                <a:ext uri="{FF2B5EF4-FFF2-40B4-BE49-F238E27FC236}">
                  <a16:creationId xmlns:a16="http://schemas.microsoft.com/office/drawing/2014/main" id="{AD8D2859-C8D5-7051-AA84-0493249957DE}"/>
                </a:ext>
              </a:extLst>
            </p:cNvPr>
            <p:cNvSpPr/>
            <p:nvPr/>
          </p:nvSpPr>
          <p:spPr>
            <a:xfrm>
              <a:off x="7489694" y="2576271"/>
              <a:ext cx="881855" cy="469841"/>
            </a:xfrm>
            <a:custGeom>
              <a:avLst/>
              <a:gdLst>
                <a:gd name="connsiteX0" fmla="*/ 36078 w 881855"/>
                <a:gd name="connsiteY0" fmla="*/ 403 h 469841"/>
                <a:gd name="connsiteX1" fmla="*/ 860641 w 881855"/>
                <a:gd name="connsiteY1" fmla="*/ 6911 h 469841"/>
                <a:gd name="connsiteX2" fmla="*/ 871825 w 881855"/>
                <a:gd name="connsiteY2" fmla="*/ 14775 h 469841"/>
                <a:gd name="connsiteX3" fmla="*/ 879897 w 881855"/>
                <a:gd name="connsiteY3" fmla="*/ 43888 h 469841"/>
                <a:gd name="connsiteX4" fmla="*/ 882863 w 881855"/>
                <a:gd name="connsiteY4" fmla="*/ 440135 h 469841"/>
                <a:gd name="connsiteX5" fmla="*/ 868419 w 881855"/>
                <a:gd name="connsiteY5" fmla="*/ 453525 h 469841"/>
                <a:gd name="connsiteX6" fmla="*/ 841656 w 881855"/>
                <a:gd name="connsiteY6" fmla="*/ 470245 h 469841"/>
                <a:gd name="connsiteX7" fmla="*/ 17502 w 881855"/>
                <a:gd name="connsiteY7" fmla="*/ 461601 h 469841"/>
                <a:gd name="connsiteX8" fmla="*/ 5796 w 881855"/>
                <a:gd name="connsiteY8" fmla="*/ 451471 h 469841"/>
                <a:gd name="connsiteX9" fmla="*/ 1008 w 881855"/>
                <a:gd name="connsiteY9" fmla="*/ 427449 h 469841"/>
                <a:gd name="connsiteX10" fmla="*/ 1903 w 881855"/>
                <a:gd name="connsiteY10" fmla="*/ 40858 h 469841"/>
                <a:gd name="connsiteX11" fmla="*/ 4947 w 881855"/>
                <a:gd name="connsiteY11" fmla="*/ 12437 h 469841"/>
                <a:gd name="connsiteX12" fmla="*/ 38409 w 881855"/>
                <a:gd name="connsiteY12" fmla="*/ 3073 h 46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1855" h="469841">
                  <a:moveTo>
                    <a:pt x="36078" y="403"/>
                  </a:moveTo>
                  <a:lnTo>
                    <a:pt x="860641" y="6911"/>
                  </a:lnTo>
                  <a:lnTo>
                    <a:pt x="871825" y="14775"/>
                  </a:lnTo>
                  <a:lnTo>
                    <a:pt x="879897" y="43888"/>
                  </a:lnTo>
                  <a:lnTo>
                    <a:pt x="882863" y="440135"/>
                  </a:lnTo>
                  <a:lnTo>
                    <a:pt x="868419" y="453525"/>
                  </a:lnTo>
                  <a:lnTo>
                    <a:pt x="841656" y="470245"/>
                  </a:lnTo>
                  <a:lnTo>
                    <a:pt x="17502" y="461601"/>
                  </a:lnTo>
                  <a:lnTo>
                    <a:pt x="5796" y="451471"/>
                  </a:lnTo>
                  <a:lnTo>
                    <a:pt x="1008" y="427449"/>
                  </a:lnTo>
                  <a:lnTo>
                    <a:pt x="1903" y="40858"/>
                  </a:lnTo>
                  <a:lnTo>
                    <a:pt x="4947" y="12437"/>
                  </a:lnTo>
                  <a:lnTo>
                    <a:pt x="38409" y="307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6" name="Freeform: Shape 105">
              <a:extLst>
                <a:ext uri="{FF2B5EF4-FFF2-40B4-BE49-F238E27FC236}">
                  <a16:creationId xmlns:a16="http://schemas.microsoft.com/office/drawing/2014/main" id="{486F04AF-B622-6878-5B52-9347250B72F2}"/>
                </a:ext>
              </a:extLst>
            </p:cNvPr>
            <p:cNvSpPr/>
            <p:nvPr/>
          </p:nvSpPr>
          <p:spPr>
            <a:xfrm>
              <a:off x="7482086" y="2580496"/>
              <a:ext cx="889010" cy="461981"/>
            </a:xfrm>
            <a:custGeom>
              <a:avLst/>
              <a:gdLst>
                <a:gd name="connsiteX0" fmla="*/ 43323 w 889010"/>
                <a:gd name="connsiteY0" fmla="*/ 461 h 461981"/>
                <a:gd name="connsiteX1" fmla="*/ 850401 w 889010"/>
                <a:gd name="connsiteY1" fmla="*/ 461 h 461981"/>
                <a:gd name="connsiteX2" fmla="*/ 888834 w 889010"/>
                <a:gd name="connsiteY2" fmla="*/ 38881 h 461981"/>
                <a:gd name="connsiteX3" fmla="*/ 888834 w 889010"/>
                <a:gd name="connsiteY3" fmla="*/ 38881 h 461981"/>
                <a:gd name="connsiteX4" fmla="*/ 888834 w 889010"/>
                <a:gd name="connsiteY4" fmla="*/ 423083 h 461981"/>
                <a:gd name="connsiteX5" fmla="*/ 850401 w 889010"/>
                <a:gd name="connsiteY5" fmla="*/ 461503 h 461981"/>
                <a:gd name="connsiteX6" fmla="*/ 850401 w 889010"/>
                <a:gd name="connsiteY6" fmla="*/ 461503 h 461981"/>
                <a:gd name="connsiteX7" fmla="*/ 43323 w 889010"/>
                <a:gd name="connsiteY7" fmla="*/ 461503 h 461981"/>
                <a:gd name="connsiteX8" fmla="*/ 4890 w 889010"/>
                <a:gd name="connsiteY8" fmla="*/ 423083 h 461981"/>
                <a:gd name="connsiteX9" fmla="*/ 4890 w 889010"/>
                <a:gd name="connsiteY9" fmla="*/ 423083 h 461981"/>
                <a:gd name="connsiteX10" fmla="*/ 4890 w 889010"/>
                <a:gd name="connsiteY10" fmla="*/ 38881 h 461981"/>
                <a:gd name="connsiteX11" fmla="*/ 43323 w 889010"/>
                <a:gd name="connsiteY11" fmla="*/ 461 h 46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10" h="461981">
                  <a:moveTo>
                    <a:pt x="43323" y="461"/>
                  </a:moveTo>
                  <a:cubicBezTo>
                    <a:pt x="366225" y="5729"/>
                    <a:pt x="679637" y="-239"/>
                    <a:pt x="850401" y="461"/>
                  </a:cubicBezTo>
                  <a:cubicBezTo>
                    <a:pt x="880722" y="-542"/>
                    <a:pt x="887686" y="14042"/>
                    <a:pt x="888834" y="38881"/>
                  </a:cubicBezTo>
                  <a:moveTo>
                    <a:pt x="888834" y="38881"/>
                  </a:moveTo>
                  <a:cubicBezTo>
                    <a:pt x="890708" y="123917"/>
                    <a:pt x="890087" y="208519"/>
                    <a:pt x="888834" y="423083"/>
                  </a:cubicBezTo>
                  <a:cubicBezTo>
                    <a:pt x="884727" y="449177"/>
                    <a:pt x="875289" y="466581"/>
                    <a:pt x="850401" y="461503"/>
                  </a:cubicBezTo>
                  <a:moveTo>
                    <a:pt x="850401" y="461503"/>
                  </a:moveTo>
                  <a:cubicBezTo>
                    <a:pt x="546146" y="455981"/>
                    <a:pt x="239004" y="456053"/>
                    <a:pt x="43323" y="461503"/>
                  </a:cubicBezTo>
                  <a:cubicBezTo>
                    <a:pt x="20084" y="456985"/>
                    <a:pt x="7878" y="448806"/>
                    <a:pt x="4890" y="423083"/>
                  </a:cubicBezTo>
                  <a:moveTo>
                    <a:pt x="4890" y="423083"/>
                  </a:moveTo>
                  <a:cubicBezTo>
                    <a:pt x="-1247" y="345227"/>
                    <a:pt x="771" y="262563"/>
                    <a:pt x="4890" y="38881"/>
                  </a:cubicBezTo>
                  <a:cubicBezTo>
                    <a:pt x="6759" y="11123"/>
                    <a:pt x="20588" y="3346"/>
                    <a:pt x="43323" y="46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07" name="Picture 106">
            <a:extLst>
              <a:ext uri="{FF2B5EF4-FFF2-40B4-BE49-F238E27FC236}">
                <a16:creationId xmlns:a16="http://schemas.microsoft.com/office/drawing/2014/main" id="{C0F6DF48-5510-F020-8B90-96468D057975}"/>
              </a:ext>
            </a:extLst>
          </p:cNvPr>
          <p:cNvPicPr>
            <a:picLocks noChangeAspect="1"/>
          </p:cNvPicPr>
          <p:nvPr/>
        </p:nvPicPr>
        <p:blipFill>
          <a:blip r:embed="rId4"/>
          <a:stretch>
            <a:fillRect/>
          </a:stretch>
        </p:blipFill>
        <p:spPr>
          <a:xfrm>
            <a:off x="5855459" y="2922334"/>
            <a:ext cx="180992" cy="96050"/>
          </a:xfrm>
          <a:custGeom>
            <a:avLst/>
            <a:gdLst>
              <a:gd name="connsiteX0" fmla="*/ 1058 w 241322"/>
              <a:gd name="connsiteY0" fmla="*/ 430 h 128067"/>
              <a:gd name="connsiteX1" fmla="*/ 242381 w 241322"/>
              <a:gd name="connsiteY1" fmla="*/ 430 h 128067"/>
              <a:gd name="connsiteX2" fmla="*/ 242381 w 241322"/>
              <a:gd name="connsiteY2" fmla="*/ 128497 h 128067"/>
              <a:gd name="connsiteX3" fmla="*/ 1058 w 241322"/>
              <a:gd name="connsiteY3" fmla="*/ 128497 h 128067"/>
            </a:gdLst>
            <a:ahLst/>
            <a:cxnLst>
              <a:cxn ang="0">
                <a:pos x="connsiteX0" y="connsiteY0"/>
              </a:cxn>
              <a:cxn ang="0">
                <a:pos x="connsiteX1" y="connsiteY1"/>
              </a:cxn>
              <a:cxn ang="0">
                <a:pos x="connsiteX2" y="connsiteY2"/>
              </a:cxn>
              <a:cxn ang="0">
                <a:pos x="connsiteX3" y="connsiteY3"/>
              </a:cxn>
            </a:cxnLst>
            <a:rect l="l" t="t" r="r" b="b"/>
            <a:pathLst>
              <a:path w="241322" h="128067">
                <a:moveTo>
                  <a:pt x="1058" y="430"/>
                </a:moveTo>
                <a:lnTo>
                  <a:pt x="242381" y="430"/>
                </a:lnTo>
                <a:lnTo>
                  <a:pt x="242381" y="128497"/>
                </a:lnTo>
                <a:lnTo>
                  <a:pt x="1058" y="128497"/>
                </a:lnTo>
                <a:close/>
              </a:path>
            </a:pathLst>
          </a:custGeom>
        </p:spPr>
      </p:pic>
      <p:grpSp>
        <p:nvGrpSpPr>
          <p:cNvPr id="108" name="Graphic 4">
            <a:extLst>
              <a:ext uri="{FF2B5EF4-FFF2-40B4-BE49-F238E27FC236}">
                <a16:creationId xmlns:a16="http://schemas.microsoft.com/office/drawing/2014/main" id="{453883F3-2ADC-4C01-C339-C5CBD9090FD9}"/>
              </a:ext>
            </a:extLst>
          </p:cNvPr>
          <p:cNvGrpSpPr/>
          <p:nvPr/>
        </p:nvGrpSpPr>
        <p:grpSpPr>
          <a:xfrm>
            <a:off x="5670438" y="2718217"/>
            <a:ext cx="117709" cy="120464"/>
            <a:chOff x="7560584" y="2481289"/>
            <a:chExt cx="156945" cy="160619"/>
          </a:xfrm>
        </p:grpSpPr>
        <p:sp>
          <p:nvSpPr>
            <p:cNvPr id="109" name="Freeform: Shape 108">
              <a:extLst>
                <a:ext uri="{FF2B5EF4-FFF2-40B4-BE49-F238E27FC236}">
                  <a16:creationId xmlns:a16="http://schemas.microsoft.com/office/drawing/2014/main" id="{790E7C9B-3F04-3363-EBB3-B4835EE60897}"/>
                </a:ext>
              </a:extLst>
            </p:cNvPr>
            <p:cNvSpPr/>
            <p:nvPr/>
          </p:nvSpPr>
          <p:spPr>
            <a:xfrm>
              <a:off x="7560584" y="2481289"/>
              <a:ext cx="153379" cy="160619"/>
            </a:xfrm>
            <a:custGeom>
              <a:avLst/>
              <a:gdLst>
                <a:gd name="connsiteX0" fmla="*/ 35119 w 153379"/>
                <a:gd name="connsiteY0" fmla="*/ 3810 h 160619"/>
                <a:gd name="connsiteX1" fmla="*/ 125455 w 153379"/>
                <a:gd name="connsiteY1" fmla="*/ 2275 h 160619"/>
                <a:gd name="connsiteX2" fmla="*/ 149773 w 153379"/>
                <a:gd name="connsiteY2" fmla="*/ 15645 h 160619"/>
                <a:gd name="connsiteX3" fmla="*/ 153015 w 153379"/>
                <a:gd name="connsiteY3" fmla="*/ 32422 h 160619"/>
                <a:gd name="connsiteX4" fmla="*/ 154399 w 153379"/>
                <a:gd name="connsiteY4" fmla="*/ 124130 h 160619"/>
                <a:gd name="connsiteX5" fmla="*/ 153509 w 153379"/>
                <a:gd name="connsiteY5" fmla="*/ 147881 h 160619"/>
                <a:gd name="connsiteX6" fmla="*/ 123245 w 153379"/>
                <a:gd name="connsiteY6" fmla="*/ 156189 h 160619"/>
                <a:gd name="connsiteX7" fmla="*/ 30641 w 153379"/>
                <a:gd name="connsiteY7" fmla="*/ 161007 h 160619"/>
                <a:gd name="connsiteX8" fmla="*/ 11417 w 153379"/>
                <a:gd name="connsiteY8" fmla="*/ 153899 h 160619"/>
                <a:gd name="connsiteX9" fmla="*/ 1020 w 153379"/>
                <a:gd name="connsiteY9" fmla="*/ 123324 h 160619"/>
                <a:gd name="connsiteX10" fmla="*/ 3416 w 153379"/>
                <a:gd name="connsiteY10" fmla="*/ 24306 h 160619"/>
                <a:gd name="connsiteX11" fmla="*/ 9662 w 153379"/>
                <a:gd name="connsiteY11" fmla="*/ 16556 h 160619"/>
                <a:gd name="connsiteX12" fmla="*/ 31370 w 153379"/>
                <a:gd name="connsiteY12" fmla="*/ 388 h 160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9" h="160619">
                  <a:moveTo>
                    <a:pt x="35119" y="3810"/>
                  </a:moveTo>
                  <a:lnTo>
                    <a:pt x="125455" y="2275"/>
                  </a:lnTo>
                  <a:lnTo>
                    <a:pt x="149773" y="15645"/>
                  </a:lnTo>
                  <a:lnTo>
                    <a:pt x="153015" y="32422"/>
                  </a:lnTo>
                  <a:lnTo>
                    <a:pt x="154399" y="124130"/>
                  </a:lnTo>
                  <a:lnTo>
                    <a:pt x="153509" y="147881"/>
                  </a:lnTo>
                  <a:lnTo>
                    <a:pt x="123245" y="156189"/>
                  </a:lnTo>
                  <a:lnTo>
                    <a:pt x="30641" y="161007"/>
                  </a:lnTo>
                  <a:lnTo>
                    <a:pt x="11417" y="153899"/>
                  </a:lnTo>
                  <a:lnTo>
                    <a:pt x="1020" y="123324"/>
                  </a:lnTo>
                  <a:lnTo>
                    <a:pt x="3416" y="24306"/>
                  </a:lnTo>
                  <a:lnTo>
                    <a:pt x="9662" y="16556"/>
                  </a:lnTo>
                  <a:lnTo>
                    <a:pt x="31370" y="38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0" name="Freeform: Shape 109">
              <a:extLst>
                <a:ext uri="{FF2B5EF4-FFF2-40B4-BE49-F238E27FC236}">
                  <a16:creationId xmlns:a16="http://schemas.microsoft.com/office/drawing/2014/main" id="{39279190-7283-00CD-FCA9-B1A6AF6A17ED}"/>
                </a:ext>
              </a:extLst>
            </p:cNvPr>
            <p:cNvSpPr/>
            <p:nvPr/>
          </p:nvSpPr>
          <p:spPr>
            <a:xfrm>
              <a:off x="7561547" y="2483979"/>
              <a:ext cx="155982" cy="155748"/>
            </a:xfrm>
            <a:custGeom>
              <a:avLst/>
              <a:gdLst>
                <a:gd name="connsiteX0" fmla="*/ 34332 w 155982"/>
                <a:gd name="connsiteY0" fmla="*/ 912 h 155748"/>
                <a:gd name="connsiteX1" fmla="*/ 124008 w 155982"/>
                <a:gd name="connsiteY1" fmla="*/ 912 h 155748"/>
                <a:gd name="connsiteX2" fmla="*/ 156035 w 155982"/>
                <a:gd name="connsiteY2" fmla="*/ 32929 h 155748"/>
                <a:gd name="connsiteX3" fmla="*/ 156035 w 155982"/>
                <a:gd name="connsiteY3" fmla="*/ 32929 h 155748"/>
                <a:gd name="connsiteX4" fmla="*/ 156035 w 155982"/>
                <a:gd name="connsiteY4" fmla="*/ 122576 h 155748"/>
                <a:gd name="connsiteX5" fmla="*/ 124008 w 155982"/>
                <a:gd name="connsiteY5" fmla="*/ 154593 h 155748"/>
                <a:gd name="connsiteX6" fmla="*/ 124008 w 155982"/>
                <a:gd name="connsiteY6" fmla="*/ 154593 h 155748"/>
                <a:gd name="connsiteX7" fmla="*/ 34332 w 155982"/>
                <a:gd name="connsiteY7" fmla="*/ 154593 h 155748"/>
                <a:gd name="connsiteX8" fmla="*/ 2305 w 155982"/>
                <a:gd name="connsiteY8" fmla="*/ 122576 h 155748"/>
                <a:gd name="connsiteX9" fmla="*/ 2305 w 155982"/>
                <a:gd name="connsiteY9" fmla="*/ 122576 h 155748"/>
                <a:gd name="connsiteX10" fmla="*/ 2305 w 155982"/>
                <a:gd name="connsiteY10" fmla="*/ 32929 h 155748"/>
                <a:gd name="connsiteX11" fmla="*/ 34332 w 155982"/>
                <a:gd name="connsiteY11" fmla="*/ 912 h 15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982" h="155748">
                  <a:moveTo>
                    <a:pt x="34332" y="912"/>
                  </a:moveTo>
                  <a:cubicBezTo>
                    <a:pt x="64231" y="4472"/>
                    <a:pt x="97245" y="381"/>
                    <a:pt x="124008" y="912"/>
                  </a:cubicBezTo>
                  <a:cubicBezTo>
                    <a:pt x="146133" y="-2914"/>
                    <a:pt x="161029" y="14854"/>
                    <a:pt x="156035" y="32929"/>
                  </a:cubicBezTo>
                  <a:moveTo>
                    <a:pt x="156035" y="32929"/>
                  </a:moveTo>
                  <a:cubicBezTo>
                    <a:pt x="153480" y="57607"/>
                    <a:pt x="156264" y="87518"/>
                    <a:pt x="156035" y="122576"/>
                  </a:cubicBezTo>
                  <a:cubicBezTo>
                    <a:pt x="161114" y="148034"/>
                    <a:pt x="145112" y="150090"/>
                    <a:pt x="124008" y="154593"/>
                  </a:cubicBezTo>
                  <a:moveTo>
                    <a:pt x="124008" y="154593"/>
                  </a:moveTo>
                  <a:cubicBezTo>
                    <a:pt x="90585" y="156433"/>
                    <a:pt x="57658" y="156857"/>
                    <a:pt x="34332" y="154593"/>
                  </a:cubicBezTo>
                  <a:cubicBezTo>
                    <a:pt x="13091" y="149758"/>
                    <a:pt x="7141" y="148197"/>
                    <a:pt x="2305" y="122576"/>
                  </a:cubicBezTo>
                  <a:moveTo>
                    <a:pt x="2305" y="122576"/>
                  </a:moveTo>
                  <a:cubicBezTo>
                    <a:pt x="463" y="105188"/>
                    <a:pt x="724" y="87205"/>
                    <a:pt x="2305" y="32929"/>
                  </a:cubicBezTo>
                  <a:cubicBezTo>
                    <a:pt x="5191" y="15960"/>
                    <a:pt x="15191" y="-2430"/>
                    <a:pt x="34332" y="912"/>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11" name="Graphic 4">
            <a:extLst>
              <a:ext uri="{FF2B5EF4-FFF2-40B4-BE49-F238E27FC236}">
                <a16:creationId xmlns:a16="http://schemas.microsoft.com/office/drawing/2014/main" id="{6E6C794E-336D-0E88-E50D-DDB5FE4F8E81}"/>
              </a:ext>
            </a:extLst>
          </p:cNvPr>
          <p:cNvGrpSpPr/>
          <p:nvPr/>
        </p:nvGrpSpPr>
        <p:grpSpPr>
          <a:xfrm>
            <a:off x="5697346" y="2745841"/>
            <a:ext cx="64854" cy="64834"/>
            <a:chOff x="7596461" y="2518121"/>
            <a:chExt cx="86472" cy="86445"/>
          </a:xfrm>
          <a:solidFill>
            <a:srgbClr val="000000"/>
          </a:solidFill>
        </p:grpSpPr>
        <p:sp>
          <p:nvSpPr>
            <p:cNvPr id="112" name="Freeform: Shape 111">
              <a:extLst>
                <a:ext uri="{FF2B5EF4-FFF2-40B4-BE49-F238E27FC236}">
                  <a16:creationId xmlns:a16="http://schemas.microsoft.com/office/drawing/2014/main" id="{5D3D29E3-EF62-4A28-0B48-21112B8CF20E}"/>
                </a:ext>
              </a:extLst>
            </p:cNvPr>
            <p:cNvSpPr/>
            <p:nvPr/>
          </p:nvSpPr>
          <p:spPr>
            <a:xfrm>
              <a:off x="7654110" y="2518121"/>
              <a:ext cx="28824" cy="86445"/>
            </a:xfrm>
            <a:custGeom>
              <a:avLst/>
              <a:gdLst>
                <a:gd name="connsiteX0" fmla="*/ 1018 w 28824"/>
                <a:gd name="connsiteY0" fmla="*/ 388 h 86445"/>
                <a:gd name="connsiteX1" fmla="*/ 20234 w 28824"/>
                <a:gd name="connsiteY1" fmla="*/ 388 h 86445"/>
                <a:gd name="connsiteX2" fmla="*/ 29842 w 28824"/>
                <a:gd name="connsiteY2" fmla="*/ 9993 h 86445"/>
                <a:gd name="connsiteX3" fmla="*/ 29842 w 28824"/>
                <a:gd name="connsiteY3" fmla="*/ 77228 h 86445"/>
                <a:gd name="connsiteX4" fmla="*/ 20234 w 28824"/>
                <a:gd name="connsiteY4" fmla="*/ 86833 h 86445"/>
                <a:gd name="connsiteX5" fmla="*/ 1018 w 28824"/>
                <a:gd name="connsiteY5" fmla="*/ 86833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1018" y="388"/>
                  </a:moveTo>
                  <a:lnTo>
                    <a:pt x="20234" y="388"/>
                  </a:lnTo>
                  <a:cubicBezTo>
                    <a:pt x="25541" y="388"/>
                    <a:pt x="29842" y="4688"/>
                    <a:pt x="29842" y="9993"/>
                  </a:cubicBezTo>
                  <a:lnTo>
                    <a:pt x="29842" y="77228"/>
                  </a:lnTo>
                  <a:cubicBezTo>
                    <a:pt x="29842" y="82533"/>
                    <a:pt x="25541" y="86833"/>
                    <a:pt x="20234" y="86833"/>
                  </a:cubicBezTo>
                  <a:lnTo>
                    <a:pt x="1018" y="86833"/>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3" name="Freeform: Shape 112">
              <a:extLst>
                <a:ext uri="{FF2B5EF4-FFF2-40B4-BE49-F238E27FC236}">
                  <a16:creationId xmlns:a16="http://schemas.microsoft.com/office/drawing/2014/main" id="{F2B1B3CD-C82D-7F51-54F2-ED294D47CF1F}"/>
                </a:ext>
              </a:extLst>
            </p:cNvPr>
            <p:cNvSpPr/>
            <p:nvPr/>
          </p:nvSpPr>
          <p:spPr>
            <a:xfrm>
              <a:off x="7630090" y="2537331"/>
              <a:ext cx="24020" cy="48025"/>
            </a:xfrm>
            <a:custGeom>
              <a:avLst/>
              <a:gdLst>
                <a:gd name="connsiteX0" fmla="*/ 1019 w 24020"/>
                <a:gd name="connsiteY0" fmla="*/ 48413 h 48025"/>
                <a:gd name="connsiteX1" fmla="*/ 25040 w 24020"/>
                <a:gd name="connsiteY1" fmla="*/ 24401 h 48025"/>
                <a:gd name="connsiteX2" fmla="*/ 1019 w 24020"/>
                <a:gd name="connsiteY2" fmla="*/ 388 h 48025"/>
              </a:gdLst>
              <a:ahLst/>
              <a:cxnLst>
                <a:cxn ang="0">
                  <a:pos x="connsiteX0" y="connsiteY0"/>
                </a:cxn>
                <a:cxn ang="0">
                  <a:pos x="connsiteX1" y="connsiteY1"/>
                </a:cxn>
                <a:cxn ang="0">
                  <a:pos x="connsiteX2" y="connsiteY2"/>
                </a:cxn>
              </a:cxnLst>
              <a:rect l="l" t="t" r="r" b="b"/>
              <a:pathLst>
                <a:path w="24020" h="48025">
                  <a:moveTo>
                    <a:pt x="1019" y="48413"/>
                  </a:moveTo>
                  <a:lnTo>
                    <a:pt x="25040" y="24401"/>
                  </a:lnTo>
                  <a:lnTo>
                    <a:pt x="1019" y="388"/>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4" name="Freeform: Shape 113">
              <a:extLst>
                <a:ext uri="{FF2B5EF4-FFF2-40B4-BE49-F238E27FC236}">
                  <a16:creationId xmlns:a16="http://schemas.microsoft.com/office/drawing/2014/main" id="{F7525675-7C4D-9B34-D8B6-D5A73A118E55}"/>
                </a:ext>
              </a:extLst>
            </p:cNvPr>
            <p:cNvSpPr/>
            <p:nvPr/>
          </p:nvSpPr>
          <p:spPr>
            <a:xfrm>
              <a:off x="7596461" y="2561344"/>
              <a:ext cx="57648" cy="6403"/>
            </a:xfrm>
            <a:custGeom>
              <a:avLst/>
              <a:gdLst>
                <a:gd name="connsiteX0" fmla="*/ 58669 w 57648"/>
                <a:gd name="connsiteY0" fmla="*/ 388 h 6403"/>
                <a:gd name="connsiteX1" fmla="*/ 1020 w 57648"/>
                <a:gd name="connsiteY1" fmla="*/ 388 h 6403"/>
              </a:gdLst>
              <a:ahLst/>
              <a:cxnLst>
                <a:cxn ang="0">
                  <a:pos x="connsiteX0" y="connsiteY0"/>
                </a:cxn>
                <a:cxn ang="0">
                  <a:pos x="connsiteX1" y="connsiteY1"/>
                </a:cxn>
              </a:cxnLst>
              <a:rect l="l" t="t" r="r" b="b"/>
              <a:pathLst>
                <a:path w="57648" h="6403">
                  <a:moveTo>
                    <a:pt x="58669" y="388"/>
                  </a:moveTo>
                  <a:lnTo>
                    <a:pt x="1020" y="388"/>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15" name="Graphic 4">
            <a:extLst>
              <a:ext uri="{FF2B5EF4-FFF2-40B4-BE49-F238E27FC236}">
                <a16:creationId xmlns:a16="http://schemas.microsoft.com/office/drawing/2014/main" id="{4059CFDA-EE42-93F7-78AD-383B136AFCD5}"/>
              </a:ext>
            </a:extLst>
          </p:cNvPr>
          <p:cNvGrpSpPr/>
          <p:nvPr/>
        </p:nvGrpSpPr>
        <p:grpSpPr>
          <a:xfrm>
            <a:off x="6397265" y="3442897"/>
            <a:ext cx="683148" cy="368282"/>
            <a:chOff x="8529687" y="3447528"/>
            <a:chExt cx="910864" cy="491043"/>
          </a:xfrm>
        </p:grpSpPr>
        <p:sp>
          <p:nvSpPr>
            <p:cNvPr id="116" name="Freeform: Shape 115">
              <a:extLst>
                <a:ext uri="{FF2B5EF4-FFF2-40B4-BE49-F238E27FC236}">
                  <a16:creationId xmlns:a16="http://schemas.microsoft.com/office/drawing/2014/main" id="{42FB5634-E835-1C4C-AE04-2A277C7A2611}"/>
                </a:ext>
              </a:extLst>
            </p:cNvPr>
            <p:cNvSpPr/>
            <p:nvPr/>
          </p:nvSpPr>
          <p:spPr>
            <a:xfrm>
              <a:off x="8555309" y="3476942"/>
              <a:ext cx="885243" cy="461628"/>
            </a:xfrm>
            <a:custGeom>
              <a:avLst/>
              <a:gdLst>
                <a:gd name="connsiteX0" fmla="*/ 39962 w 885243"/>
                <a:gd name="connsiteY0" fmla="*/ 622 h 461628"/>
                <a:gd name="connsiteX1" fmla="*/ 847041 w 885243"/>
                <a:gd name="connsiteY1" fmla="*/ 622 h 461628"/>
                <a:gd name="connsiteX2" fmla="*/ 885473 w 885243"/>
                <a:gd name="connsiteY2" fmla="*/ 39042 h 461628"/>
                <a:gd name="connsiteX3" fmla="*/ 885473 w 885243"/>
                <a:gd name="connsiteY3" fmla="*/ 423244 h 461628"/>
                <a:gd name="connsiteX4" fmla="*/ 847041 w 885243"/>
                <a:gd name="connsiteY4" fmla="*/ 461664 h 461628"/>
                <a:gd name="connsiteX5" fmla="*/ 39962 w 885243"/>
                <a:gd name="connsiteY5" fmla="*/ 461664 h 461628"/>
                <a:gd name="connsiteX6" fmla="*/ 1529 w 885243"/>
                <a:gd name="connsiteY6" fmla="*/ 423244 h 461628"/>
                <a:gd name="connsiteX7" fmla="*/ 1529 w 885243"/>
                <a:gd name="connsiteY7" fmla="*/ 39042 h 461628"/>
                <a:gd name="connsiteX8" fmla="*/ 39962 w 885243"/>
                <a:gd name="connsiteY8" fmla="*/ 622 h 46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243" h="461628">
                  <a:moveTo>
                    <a:pt x="39962" y="622"/>
                  </a:moveTo>
                  <a:cubicBezTo>
                    <a:pt x="237996" y="2027"/>
                    <a:pt x="434499" y="6247"/>
                    <a:pt x="847041" y="622"/>
                  </a:cubicBezTo>
                  <a:cubicBezTo>
                    <a:pt x="875932" y="997"/>
                    <a:pt x="883941" y="13183"/>
                    <a:pt x="885473" y="39042"/>
                  </a:cubicBezTo>
                  <a:cubicBezTo>
                    <a:pt x="883506" y="133163"/>
                    <a:pt x="888356" y="216882"/>
                    <a:pt x="885473" y="423244"/>
                  </a:cubicBezTo>
                  <a:cubicBezTo>
                    <a:pt x="880968" y="451536"/>
                    <a:pt x="869976" y="464138"/>
                    <a:pt x="847041" y="461664"/>
                  </a:cubicBezTo>
                  <a:cubicBezTo>
                    <a:pt x="649067" y="458927"/>
                    <a:pt x="440284" y="463652"/>
                    <a:pt x="39962" y="461664"/>
                  </a:cubicBezTo>
                  <a:cubicBezTo>
                    <a:pt x="18618" y="456979"/>
                    <a:pt x="2676" y="446189"/>
                    <a:pt x="1529" y="423244"/>
                  </a:cubicBezTo>
                  <a:cubicBezTo>
                    <a:pt x="3856" y="329740"/>
                    <a:pt x="5346" y="232677"/>
                    <a:pt x="1529" y="39042"/>
                  </a:cubicBezTo>
                  <a:cubicBezTo>
                    <a:pt x="-1814" y="11601"/>
                    <a:pt x="18755" y="-595"/>
                    <a:pt x="39962" y="622"/>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7" name="Freeform: Shape 116">
              <a:extLst>
                <a:ext uri="{FF2B5EF4-FFF2-40B4-BE49-F238E27FC236}">
                  <a16:creationId xmlns:a16="http://schemas.microsoft.com/office/drawing/2014/main" id="{FA732449-7D29-252A-4633-C4F3B81C1E12}"/>
                </a:ext>
              </a:extLst>
            </p:cNvPr>
            <p:cNvSpPr/>
            <p:nvPr/>
          </p:nvSpPr>
          <p:spPr>
            <a:xfrm>
              <a:off x="8532741" y="3447528"/>
              <a:ext cx="880111" cy="465067"/>
            </a:xfrm>
            <a:custGeom>
              <a:avLst/>
              <a:gdLst>
                <a:gd name="connsiteX0" fmla="*/ 35580 w 880111"/>
                <a:gd name="connsiteY0" fmla="*/ 5205 h 465067"/>
                <a:gd name="connsiteX1" fmla="*/ 864840 w 880111"/>
                <a:gd name="connsiteY1" fmla="*/ 2843 h 465067"/>
                <a:gd name="connsiteX2" fmla="*/ 869613 w 880111"/>
                <a:gd name="connsiteY2" fmla="*/ 11430 h 465067"/>
                <a:gd name="connsiteX3" fmla="*/ 881282 w 880111"/>
                <a:gd name="connsiteY3" fmla="*/ 47360 h 465067"/>
                <a:gd name="connsiteX4" fmla="*/ 878618 w 880111"/>
                <a:gd name="connsiteY4" fmla="*/ 442128 h 465067"/>
                <a:gd name="connsiteX5" fmla="*/ 871716 w 880111"/>
                <a:gd name="connsiteY5" fmla="*/ 451208 h 465067"/>
                <a:gd name="connsiteX6" fmla="*/ 847712 w 880111"/>
                <a:gd name="connsiteY6" fmla="*/ 465607 h 465067"/>
                <a:gd name="connsiteX7" fmla="*/ 24715 w 880111"/>
                <a:gd name="connsiteY7" fmla="*/ 460816 h 465067"/>
                <a:gd name="connsiteX8" fmla="*/ 6141 w 880111"/>
                <a:gd name="connsiteY8" fmla="*/ 454006 h 465067"/>
                <a:gd name="connsiteX9" fmla="*/ 1171 w 880111"/>
                <a:gd name="connsiteY9" fmla="*/ 425432 h 465067"/>
                <a:gd name="connsiteX10" fmla="*/ 3426 w 880111"/>
                <a:gd name="connsiteY10" fmla="*/ 38919 h 465067"/>
                <a:gd name="connsiteX11" fmla="*/ 4868 w 880111"/>
                <a:gd name="connsiteY11" fmla="*/ 16830 h 465067"/>
                <a:gd name="connsiteX12" fmla="*/ 40152 w 880111"/>
                <a:gd name="connsiteY12" fmla="*/ 539 h 4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0111" h="465067">
                  <a:moveTo>
                    <a:pt x="35580" y="5205"/>
                  </a:moveTo>
                  <a:lnTo>
                    <a:pt x="864840" y="2843"/>
                  </a:lnTo>
                  <a:lnTo>
                    <a:pt x="869613" y="11430"/>
                  </a:lnTo>
                  <a:lnTo>
                    <a:pt x="881282" y="47360"/>
                  </a:lnTo>
                  <a:lnTo>
                    <a:pt x="878618" y="442128"/>
                  </a:lnTo>
                  <a:lnTo>
                    <a:pt x="871716" y="451208"/>
                  </a:lnTo>
                  <a:lnTo>
                    <a:pt x="847712" y="465607"/>
                  </a:lnTo>
                  <a:lnTo>
                    <a:pt x="24715" y="460816"/>
                  </a:lnTo>
                  <a:lnTo>
                    <a:pt x="6141" y="454006"/>
                  </a:lnTo>
                  <a:lnTo>
                    <a:pt x="1171" y="425432"/>
                  </a:lnTo>
                  <a:lnTo>
                    <a:pt x="3426" y="38919"/>
                  </a:lnTo>
                  <a:lnTo>
                    <a:pt x="4868" y="16830"/>
                  </a:lnTo>
                  <a:lnTo>
                    <a:pt x="40152" y="53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8" name="Freeform: Shape 117">
              <a:extLst>
                <a:ext uri="{FF2B5EF4-FFF2-40B4-BE49-F238E27FC236}">
                  <a16:creationId xmlns:a16="http://schemas.microsoft.com/office/drawing/2014/main" id="{9D8903F3-88D4-2D32-B7B2-75493CCEDB5E}"/>
                </a:ext>
              </a:extLst>
            </p:cNvPr>
            <p:cNvSpPr/>
            <p:nvPr/>
          </p:nvSpPr>
          <p:spPr>
            <a:xfrm>
              <a:off x="8529687" y="3451329"/>
              <a:ext cx="885243" cy="461628"/>
            </a:xfrm>
            <a:custGeom>
              <a:avLst/>
              <a:gdLst>
                <a:gd name="connsiteX0" fmla="*/ 39962 w 885243"/>
                <a:gd name="connsiteY0" fmla="*/ 622 h 461628"/>
                <a:gd name="connsiteX1" fmla="*/ 847041 w 885243"/>
                <a:gd name="connsiteY1" fmla="*/ 622 h 461628"/>
                <a:gd name="connsiteX2" fmla="*/ 885473 w 885243"/>
                <a:gd name="connsiteY2" fmla="*/ 39042 h 461628"/>
                <a:gd name="connsiteX3" fmla="*/ 885473 w 885243"/>
                <a:gd name="connsiteY3" fmla="*/ 39042 h 461628"/>
                <a:gd name="connsiteX4" fmla="*/ 885473 w 885243"/>
                <a:gd name="connsiteY4" fmla="*/ 423244 h 461628"/>
                <a:gd name="connsiteX5" fmla="*/ 847041 w 885243"/>
                <a:gd name="connsiteY5" fmla="*/ 461664 h 461628"/>
                <a:gd name="connsiteX6" fmla="*/ 847041 w 885243"/>
                <a:gd name="connsiteY6" fmla="*/ 461664 h 461628"/>
                <a:gd name="connsiteX7" fmla="*/ 39962 w 885243"/>
                <a:gd name="connsiteY7" fmla="*/ 461664 h 461628"/>
                <a:gd name="connsiteX8" fmla="*/ 1529 w 885243"/>
                <a:gd name="connsiteY8" fmla="*/ 423244 h 461628"/>
                <a:gd name="connsiteX9" fmla="*/ 1529 w 885243"/>
                <a:gd name="connsiteY9" fmla="*/ 423244 h 461628"/>
                <a:gd name="connsiteX10" fmla="*/ 1529 w 885243"/>
                <a:gd name="connsiteY10" fmla="*/ 39042 h 461628"/>
                <a:gd name="connsiteX11" fmla="*/ 39962 w 885243"/>
                <a:gd name="connsiteY11" fmla="*/ 622 h 46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243" h="461628">
                  <a:moveTo>
                    <a:pt x="39962" y="622"/>
                  </a:moveTo>
                  <a:cubicBezTo>
                    <a:pt x="237996" y="2027"/>
                    <a:pt x="434499" y="6247"/>
                    <a:pt x="847041" y="622"/>
                  </a:cubicBezTo>
                  <a:cubicBezTo>
                    <a:pt x="875932" y="997"/>
                    <a:pt x="883941" y="13183"/>
                    <a:pt x="885473" y="39042"/>
                  </a:cubicBezTo>
                  <a:moveTo>
                    <a:pt x="885473" y="39042"/>
                  </a:moveTo>
                  <a:cubicBezTo>
                    <a:pt x="883506" y="133163"/>
                    <a:pt x="888356" y="216882"/>
                    <a:pt x="885473" y="423244"/>
                  </a:cubicBezTo>
                  <a:cubicBezTo>
                    <a:pt x="880968" y="451536"/>
                    <a:pt x="869976" y="464138"/>
                    <a:pt x="847041" y="461664"/>
                  </a:cubicBezTo>
                  <a:moveTo>
                    <a:pt x="847041" y="461664"/>
                  </a:moveTo>
                  <a:cubicBezTo>
                    <a:pt x="649067" y="458927"/>
                    <a:pt x="440284" y="463652"/>
                    <a:pt x="39962" y="461664"/>
                  </a:cubicBezTo>
                  <a:cubicBezTo>
                    <a:pt x="18618" y="456979"/>
                    <a:pt x="2676" y="446189"/>
                    <a:pt x="1529" y="423244"/>
                  </a:cubicBezTo>
                  <a:moveTo>
                    <a:pt x="1529" y="423244"/>
                  </a:moveTo>
                  <a:cubicBezTo>
                    <a:pt x="3856" y="329740"/>
                    <a:pt x="5346" y="232677"/>
                    <a:pt x="1529" y="39042"/>
                  </a:cubicBezTo>
                  <a:cubicBezTo>
                    <a:pt x="-1814" y="11601"/>
                    <a:pt x="18755" y="-595"/>
                    <a:pt x="39962" y="622"/>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19" name="Picture 118">
            <a:extLst>
              <a:ext uri="{FF2B5EF4-FFF2-40B4-BE49-F238E27FC236}">
                <a16:creationId xmlns:a16="http://schemas.microsoft.com/office/drawing/2014/main" id="{22348899-7675-AF70-0437-6D8CB0D193EE}"/>
              </a:ext>
            </a:extLst>
          </p:cNvPr>
          <p:cNvPicPr>
            <a:picLocks noChangeAspect="1"/>
          </p:cNvPicPr>
          <p:nvPr/>
        </p:nvPicPr>
        <p:blipFill>
          <a:blip r:embed="rId9"/>
          <a:stretch>
            <a:fillRect/>
          </a:stretch>
        </p:blipFill>
        <p:spPr>
          <a:xfrm>
            <a:off x="6538143" y="3534655"/>
            <a:ext cx="381741" cy="177693"/>
          </a:xfrm>
          <a:custGeom>
            <a:avLst/>
            <a:gdLst>
              <a:gd name="connsiteX0" fmla="*/ 1200 w 508988"/>
              <a:gd name="connsiteY0" fmla="*/ 558 h 236924"/>
              <a:gd name="connsiteX1" fmla="*/ 510188 w 508988"/>
              <a:gd name="connsiteY1" fmla="*/ 558 h 236924"/>
              <a:gd name="connsiteX2" fmla="*/ 510188 w 508988"/>
              <a:gd name="connsiteY2" fmla="*/ 237482 h 236924"/>
              <a:gd name="connsiteX3" fmla="*/ 1200 w 508988"/>
              <a:gd name="connsiteY3" fmla="*/ 237482 h 236924"/>
            </a:gdLst>
            <a:ahLst/>
            <a:cxnLst>
              <a:cxn ang="0">
                <a:pos x="connsiteX0" y="connsiteY0"/>
              </a:cxn>
              <a:cxn ang="0">
                <a:pos x="connsiteX1" y="connsiteY1"/>
              </a:cxn>
              <a:cxn ang="0">
                <a:pos x="connsiteX2" y="connsiteY2"/>
              </a:cxn>
              <a:cxn ang="0">
                <a:pos x="connsiteX3" y="connsiteY3"/>
              </a:cxn>
            </a:cxnLst>
            <a:rect l="l" t="t" r="r" b="b"/>
            <a:pathLst>
              <a:path w="508988" h="236924">
                <a:moveTo>
                  <a:pt x="1200" y="558"/>
                </a:moveTo>
                <a:lnTo>
                  <a:pt x="510188" y="558"/>
                </a:lnTo>
                <a:lnTo>
                  <a:pt x="510188" y="237482"/>
                </a:lnTo>
                <a:lnTo>
                  <a:pt x="1200" y="237482"/>
                </a:lnTo>
                <a:close/>
              </a:path>
            </a:pathLst>
          </a:custGeom>
        </p:spPr>
      </p:pic>
      <p:grpSp>
        <p:nvGrpSpPr>
          <p:cNvPr id="120" name="Graphic 4">
            <a:extLst>
              <a:ext uri="{FF2B5EF4-FFF2-40B4-BE49-F238E27FC236}">
                <a16:creationId xmlns:a16="http://schemas.microsoft.com/office/drawing/2014/main" id="{235CA667-54CE-7F31-C3FA-409A3F4DF5BF}"/>
              </a:ext>
            </a:extLst>
          </p:cNvPr>
          <p:cNvGrpSpPr/>
          <p:nvPr/>
        </p:nvGrpSpPr>
        <p:grpSpPr>
          <a:xfrm>
            <a:off x="6452240" y="3371373"/>
            <a:ext cx="119016" cy="119679"/>
            <a:chOff x="8602986" y="3352164"/>
            <a:chExt cx="158688" cy="159572"/>
          </a:xfrm>
        </p:grpSpPr>
        <p:sp>
          <p:nvSpPr>
            <p:cNvPr id="121" name="Freeform: Shape 120">
              <a:extLst>
                <a:ext uri="{FF2B5EF4-FFF2-40B4-BE49-F238E27FC236}">
                  <a16:creationId xmlns:a16="http://schemas.microsoft.com/office/drawing/2014/main" id="{6DCE1FAD-019C-1358-8C7F-B5E6E63A10D0}"/>
                </a:ext>
              </a:extLst>
            </p:cNvPr>
            <p:cNvSpPr/>
            <p:nvPr/>
          </p:nvSpPr>
          <p:spPr>
            <a:xfrm>
              <a:off x="8602986" y="3352164"/>
              <a:ext cx="155928" cy="159572"/>
            </a:xfrm>
            <a:custGeom>
              <a:avLst/>
              <a:gdLst>
                <a:gd name="connsiteX0" fmla="*/ 33152 w 155928"/>
                <a:gd name="connsiteY0" fmla="*/ 524 h 159572"/>
                <a:gd name="connsiteX1" fmla="*/ 124212 w 155928"/>
                <a:gd name="connsiteY1" fmla="*/ 2585 h 159572"/>
                <a:gd name="connsiteX2" fmla="*/ 155348 w 155928"/>
                <a:gd name="connsiteY2" fmla="*/ 10327 h 159572"/>
                <a:gd name="connsiteX3" fmla="*/ 157111 w 155928"/>
                <a:gd name="connsiteY3" fmla="*/ 34644 h 159572"/>
                <a:gd name="connsiteX4" fmla="*/ 154183 w 155928"/>
                <a:gd name="connsiteY4" fmla="*/ 129109 h 159572"/>
                <a:gd name="connsiteX5" fmla="*/ 150972 w 155928"/>
                <a:gd name="connsiteY5" fmla="*/ 154018 h 159572"/>
                <a:gd name="connsiteX6" fmla="*/ 124561 w 155928"/>
                <a:gd name="connsiteY6" fmla="*/ 155459 h 159572"/>
                <a:gd name="connsiteX7" fmla="*/ 35281 w 155928"/>
                <a:gd name="connsiteY7" fmla="*/ 160096 h 159572"/>
                <a:gd name="connsiteX8" fmla="*/ 11501 w 155928"/>
                <a:gd name="connsiteY8" fmla="*/ 154347 h 159572"/>
                <a:gd name="connsiteX9" fmla="*/ 1183 w 155928"/>
                <a:gd name="connsiteY9" fmla="*/ 122171 h 159572"/>
                <a:gd name="connsiteX10" fmla="*/ 9912 w 155928"/>
                <a:gd name="connsiteY10" fmla="*/ 24974 h 159572"/>
                <a:gd name="connsiteX11" fmla="*/ 9229 w 155928"/>
                <a:gd name="connsiteY11" fmla="*/ 9000 h 159572"/>
                <a:gd name="connsiteX12" fmla="*/ 41833 w 155928"/>
                <a:gd name="connsiteY12" fmla="*/ 2718 h 15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928" h="159572">
                  <a:moveTo>
                    <a:pt x="33152" y="524"/>
                  </a:moveTo>
                  <a:lnTo>
                    <a:pt x="124212" y="2585"/>
                  </a:lnTo>
                  <a:lnTo>
                    <a:pt x="155348" y="10327"/>
                  </a:lnTo>
                  <a:lnTo>
                    <a:pt x="157111" y="34644"/>
                  </a:lnTo>
                  <a:lnTo>
                    <a:pt x="154183" y="129109"/>
                  </a:lnTo>
                  <a:lnTo>
                    <a:pt x="150972" y="154018"/>
                  </a:lnTo>
                  <a:lnTo>
                    <a:pt x="124561" y="155459"/>
                  </a:lnTo>
                  <a:lnTo>
                    <a:pt x="35281" y="160096"/>
                  </a:lnTo>
                  <a:lnTo>
                    <a:pt x="11501" y="154347"/>
                  </a:lnTo>
                  <a:lnTo>
                    <a:pt x="1183" y="122171"/>
                  </a:lnTo>
                  <a:lnTo>
                    <a:pt x="9912" y="24974"/>
                  </a:lnTo>
                  <a:lnTo>
                    <a:pt x="9229" y="9000"/>
                  </a:lnTo>
                  <a:lnTo>
                    <a:pt x="41833" y="271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22" name="Freeform: Shape 121">
              <a:extLst>
                <a:ext uri="{FF2B5EF4-FFF2-40B4-BE49-F238E27FC236}">
                  <a16:creationId xmlns:a16="http://schemas.microsoft.com/office/drawing/2014/main" id="{A833BCAD-468A-1B33-CE1C-B6DC565A5E35}"/>
                </a:ext>
              </a:extLst>
            </p:cNvPr>
            <p:cNvSpPr/>
            <p:nvPr/>
          </p:nvSpPr>
          <p:spPr>
            <a:xfrm>
              <a:off x="8606468" y="3354845"/>
              <a:ext cx="155205" cy="155486"/>
            </a:xfrm>
            <a:custGeom>
              <a:avLst/>
              <a:gdLst>
                <a:gd name="connsiteX0" fmla="*/ 33652 w 155205"/>
                <a:gd name="connsiteY0" fmla="*/ 1040 h 155486"/>
                <a:gd name="connsiteX1" fmla="*/ 123327 w 155205"/>
                <a:gd name="connsiteY1" fmla="*/ 1040 h 155486"/>
                <a:gd name="connsiteX2" fmla="*/ 155354 w 155205"/>
                <a:gd name="connsiteY2" fmla="*/ 33057 h 155486"/>
                <a:gd name="connsiteX3" fmla="*/ 155354 w 155205"/>
                <a:gd name="connsiteY3" fmla="*/ 33057 h 155486"/>
                <a:gd name="connsiteX4" fmla="*/ 155354 w 155205"/>
                <a:gd name="connsiteY4" fmla="*/ 122704 h 155486"/>
                <a:gd name="connsiteX5" fmla="*/ 123327 w 155205"/>
                <a:gd name="connsiteY5" fmla="*/ 154721 h 155486"/>
                <a:gd name="connsiteX6" fmla="*/ 123327 w 155205"/>
                <a:gd name="connsiteY6" fmla="*/ 154721 h 155486"/>
                <a:gd name="connsiteX7" fmla="*/ 33652 w 155205"/>
                <a:gd name="connsiteY7" fmla="*/ 154721 h 155486"/>
                <a:gd name="connsiteX8" fmla="*/ 1625 w 155205"/>
                <a:gd name="connsiteY8" fmla="*/ 122704 h 155486"/>
                <a:gd name="connsiteX9" fmla="*/ 1625 w 155205"/>
                <a:gd name="connsiteY9" fmla="*/ 122704 h 155486"/>
                <a:gd name="connsiteX10" fmla="*/ 1625 w 155205"/>
                <a:gd name="connsiteY10" fmla="*/ 33057 h 155486"/>
                <a:gd name="connsiteX11" fmla="*/ 33652 w 155205"/>
                <a:gd name="connsiteY11" fmla="*/ 1040 h 15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205" h="155486">
                  <a:moveTo>
                    <a:pt x="33652" y="1040"/>
                  </a:moveTo>
                  <a:cubicBezTo>
                    <a:pt x="62042" y="3596"/>
                    <a:pt x="83702" y="236"/>
                    <a:pt x="123327" y="1040"/>
                  </a:cubicBezTo>
                  <a:cubicBezTo>
                    <a:pt x="144434" y="-2455"/>
                    <a:pt x="151247" y="12193"/>
                    <a:pt x="155354" y="33057"/>
                  </a:cubicBezTo>
                  <a:moveTo>
                    <a:pt x="155354" y="33057"/>
                  </a:moveTo>
                  <a:cubicBezTo>
                    <a:pt x="155537" y="55514"/>
                    <a:pt x="157586" y="82396"/>
                    <a:pt x="155354" y="122704"/>
                  </a:cubicBezTo>
                  <a:cubicBezTo>
                    <a:pt x="157829" y="141436"/>
                    <a:pt x="147061" y="150203"/>
                    <a:pt x="123327" y="154721"/>
                  </a:cubicBezTo>
                  <a:moveTo>
                    <a:pt x="123327" y="154721"/>
                  </a:moveTo>
                  <a:cubicBezTo>
                    <a:pt x="94582" y="157376"/>
                    <a:pt x="55786" y="155185"/>
                    <a:pt x="33652" y="154721"/>
                  </a:cubicBezTo>
                  <a:cubicBezTo>
                    <a:pt x="9632" y="152205"/>
                    <a:pt x="3494" y="141904"/>
                    <a:pt x="1625" y="122704"/>
                  </a:cubicBezTo>
                  <a:moveTo>
                    <a:pt x="1625" y="122704"/>
                  </a:moveTo>
                  <a:cubicBezTo>
                    <a:pt x="2970" y="88420"/>
                    <a:pt x="144" y="61904"/>
                    <a:pt x="1625" y="33057"/>
                  </a:cubicBezTo>
                  <a:cubicBezTo>
                    <a:pt x="408" y="13227"/>
                    <a:pt x="12722" y="1075"/>
                    <a:pt x="33652" y="1040"/>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23" name="Graphic 4">
            <a:extLst>
              <a:ext uri="{FF2B5EF4-FFF2-40B4-BE49-F238E27FC236}">
                <a16:creationId xmlns:a16="http://schemas.microsoft.com/office/drawing/2014/main" id="{E5B5A943-1986-DF16-85F3-FD172C1DD34F}"/>
              </a:ext>
            </a:extLst>
          </p:cNvPr>
          <p:cNvGrpSpPr/>
          <p:nvPr/>
        </p:nvGrpSpPr>
        <p:grpSpPr>
          <a:xfrm>
            <a:off x="6476801" y="3395382"/>
            <a:ext cx="72060" cy="72038"/>
            <a:chOff x="8635735" y="3384176"/>
            <a:chExt cx="96080" cy="96050"/>
          </a:xfrm>
          <a:solidFill>
            <a:srgbClr val="000000"/>
          </a:solidFill>
        </p:grpSpPr>
        <p:sp>
          <p:nvSpPr>
            <p:cNvPr id="124" name="Freeform: Shape 123">
              <a:extLst>
                <a:ext uri="{FF2B5EF4-FFF2-40B4-BE49-F238E27FC236}">
                  <a16:creationId xmlns:a16="http://schemas.microsoft.com/office/drawing/2014/main" id="{A3415B39-59D5-7991-C602-EC4EA80E3392}"/>
                </a:ext>
              </a:extLst>
            </p:cNvPr>
            <p:cNvSpPr/>
            <p:nvPr/>
          </p:nvSpPr>
          <p:spPr>
            <a:xfrm>
              <a:off x="8635735" y="3384176"/>
              <a:ext cx="96080" cy="96050"/>
            </a:xfrm>
            <a:custGeom>
              <a:avLst/>
              <a:gdLst>
                <a:gd name="connsiteX0" fmla="*/ 97263 w 96080"/>
                <a:gd name="connsiteY0" fmla="*/ 48549 h 96050"/>
                <a:gd name="connsiteX1" fmla="*/ 49223 w 96080"/>
                <a:gd name="connsiteY1" fmla="*/ 96574 h 96050"/>
                <a:gd name="connsiteX2" fmla="*/ 1183 w 96080"/>
                <a:gd name="connsiteY2" fmla="*/ 48549 h 96050"/>
                <a:gd name="connsiteX3" fmla="*/ 49223 w 96080"/>
                <a:gd name="connsiteY3" fmla="*/ 524 h 96050"/>
                <a:gd name="connsiteX4" fmla="*/ 97263 w 96080"/>
                <a:gd name="connsiteY4" fmla="*/ 48549 h 96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80" h="96050">
                  <a:moveTo>
                    <a:pt x="97263" y="48549"/>
                  </a:moveTo>
                  <a:cubicBezTo>
                    <a:pt x="97263" y="75073"/>
                    <a:pt x="75755" y="96574"/>
                    <a:pt x="49223" y="96574"/>
                  </a:cubicBezTo>
                  <a:cubicBezTo>
                    <a:pt x="22691" y="96574"/>
                    <a:pt x="1183" y="75073"/>
                    <a:pt x="1183" y="48549"/>
                  </a:cubicBezTo>
                  <a:cubicBezTo>
                    <a:pt x="1183" y="22026"/>
                    <a:pt x="22691" y="524"/>
                    <a:pt x="49223" y="524"/>
                  </a:cubicBezTo>
                  <a:cubicBezTo>
                    <a:pt x="75755" y="524"/>
                    <a:pt x="97263" y="22026"/>
                    <a:pt x="97263" y="48549"/>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25" name="Freeform: Shape 124">
              <a:extLst>
                <a:ext uri="{FF2B5EF4-FFF2-40B4-BE49-F238E27FC236}">
                  <a16:creationId xmlns:a16="http://schemas.microsoft.com/office/drawing/2014/main" id="{38E9FD6A-9B04-08AC-E73C-7FD2B9E670BE}"/>
                </a:ext>
              </a:extLst>
            </p:cNvPr>
            <p:cNvSpPr/>
            <p:nvPr/>
          </p:nvSpPr>
          <p:spPr>
            <a:xfrm>
              <a:off x="8683776" y="3412991"/>
              <a:ext cx="6405" cy="38420"/>
            </a:xfrm>
            <a:custGeom>
              <a:avLst/>
              <a:gdLst>
                <a:gd name="connsiteX0" fmla="*/ 1183 w 6405"/>
                <a:gd name="connsiteY0" fmla="*/ 524 h 38420"/>
                <a:gd name="connsiteX1" fmla="*/ 1183 w 6405"/>
                <a:gd name="connsiteY1" fmla="*/ 38944 h 38420"/>
              </a:gdLst>
              <a:ahLst/>
              <a:cxnLst>
                <a:cxn ang="0">
                  <a:pos x="connsiteX0" y="connsiteY0"/>
                </a:cxn>
                <a:cxn ang="0">
                  <a:pos x="connsiteX1" y="connsiteY1"/>
                </a:cxn>
              </a:cxnLst>
              <a:rect l="l" t="t" r="r" b="b"/>
              <a:pathLst>
                <a:path w="6405" h="38420">
                  <a:moveTo>
                    <a:pt x="1183" y="524"/>
                  </a:moveTo>
                  <a:lnTo>
                    <a:pt x="1183" y="38944"/>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26" name="Freeform: Shape 125">
              <a:extLst>
                <a:ext uri="{FF2B5EF4-FFF2-40B4-BE49-F238E27FC236}">
                  <a16:creationId xmlns:a16="http://schemas.microsoft.com/office/drawing/2014/main" id="{EF1A04F0-361B-BECB-E984-99812242A002}"/>
                </a:ext>
              </a:extLst>
            </p:cNvPr>
            <p:cNvSpPr/>
            <p:nvPr/>
          </p:nvSpPr>
          <p:spPr>
            <a:xfrm>
              <a:off x="8664559" y="3432201"/>
              <a:ext cx="38432" cy="6403"/>
            </a:xfrm>
            <a:custGeom>
              <a:avLst/>
              <a:gdLst>
                <a:gd name="connsiteX0" fmla="*/ 1183 w 38432"/>
                <a:gd name="connsiteY0" fmla="*/ 524 h 6403"/>
                <a:gd name="connsiteX1" fmla="*/ 39615 w 38432"/>
                <a:gd name="connsiteY1" fmla="*/ 524 h 6403"/>
              </a:gdLst>
              <a:ahLst/>
              <a:cxnLst>
                <a:cxn ang="0">
                  <a:pos x="connsiteX0" y="connsiteY0"/>
                </a:cxn>
                <a:cxn ang="0">
                  <a:pos x="connsiteX1" y="connsiteY1"/>
                </a:cxn>
              </a:cxnLst>
              <a:rect l="l" t="t" r="r" b="b"/>
              <a:pathLst>
                <a:path w="38432" h="6403">
                  <a:moveTo>
                    <a:pt x="1183" y="524"/>
                  </a:moveTo>
                  <a:lnTo>
                    <a:pt x="39615" y="524"/>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27" name="Graphic 4">
            <a:extLst>
              <a:ext uri="{FF2B5EF4-FFF2-40B4-BE49-F238E27FC236}">
                <a16:creationId xmlns:a16="http://schemas.microsoft.com/office/drawing/2014/main" id="{952DCE81-83E5-A93D-CDB1-FC2AD9D00FE2}"/>
              </a:ext>
            </a:extLst>
          </p:cNvPr>
          <p:cNvGrpSpPr/>
          <p:nvPr/>
        </p:nvGrpSpPr>
        <p:grpSpPr>
          <a:xfrm>
            <a:off x="5612432" y="3462149"/>
            <a:ext cx="684879" cy="368187"/>
            <a:chOff x="7483242" y="3473199"/>
            <a:chExt cx="913172" cy="490916"/>
          </a:xfrm>
        </p:grpSpPr>
        <p:sp>
          <p:nvSpPr>
            <p:cNvPr id="128" name="Freeform: Shape 127">
              <a:extLst>
                <a:ext uri="{FF2B5EF4-FFF2-40B4-BE49-F238E27FC236}">
                  <a16:creationId xmlns:a16="http://schemas.microsoft.com/office/drawing/2014/main" id="{6E375A6E-E6FF-AE14-70DB-47346FD49D37}"/>
                </a:ext>
              </a:extLst>
            </p:cNvPr>
            <p:cNvSpPr/>
            <p:nvPr/>
          </p:nvSpPr>
          <p:spPr>
            <a:xfrm>
              <a:off x="7511590" y="3500597"/>
              <a:ext cx="884824" cy="463518"/>
            </a:xfrm>
            <a:custGeom>
              <a:avLst/>
              <a:gdLst>
                <a:gd name="connsiteX0" fmla="*/ 39440 w 884824"/>
                <a:gd name="connsiteY0" fmla="*/ 2584 h 463518"/>
                <a:gd name="connsiteX1" fmla="*/ 846519 w 884824"/>
                <a:gd name="connsiteY1" fmla="*/ 2584 h 463518"/>
                <a:gd name="connsiteX2" fmla="*/ 884951 w 884824"/>
                <a:gd name="connsiteY2" fmla="*/ 41005 h 463518"/>
                <a:gd name="connsiteX3" fmla="*/ 884951 w 884824"/>
                <a:gd name="connsiteY3" fmla="*/ 425206 h 463518"/>
                <a:gd name="connsiteX4" fmla="*/ 846519 w 884824"/>
                <a:gd name="connsiteY4" fmla="*/ 463627 h 463518"/>
                <a:gd name="connsiteX5" fmla="*/ 39440 w 884824"/>
                <a:gd name="connsiteY5" fmla="*/ 463627 h 463518"/>
                <a:gd name="connsiteX6" fmla="*/ 1008 w 884824"/>
                <a:gd name="connsiteY6" fmla="*/ 425206 h 463518"/>
                <a:gd name="connsiteX7" fmla="*/ 1008 w 884824"/>
                <a:gd name="connsiteY7" fmla="*/ 41005 h 463518"/>
                <a:gd name="connsiteX8" fmla="*/ 39440 w 884824"/>
                <a:gd name="connsiteY8" fmla="*/ 2584 h 46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824" h="463518">
                  <a:moveTo>
                    <a:pt x="39440" y="2584"/>
                  </a:moveTo>
                  <a:cubicBezTo>
                    <a:pt x="358699" y="2103"/>
                    <a:pt x="677525" y="-1758"/>
                    <a:pt x="846519" y="2584"/>
                  </a:cubicBezTo>
                  <a:cubicBezTo>
                    <a:pt x="872621" y="1850"/>
                    <a:pt x="890030" y="19505"/>
                    <a:pt x="884951" y="41005"/>
                  </a:cubicBezTo>
                  <a:cubicBezTo>
                    <a:pt x="880913" y="156886"/>
                    <a:pt x="880986" y="270200"/>
                    <a:pt x="884951" y="425206"/>
                  </a:cubicBezTo>
                  <a:cubicBezTo>
                    <a:pt x="880431" y="453806"/>
                    <a:pt x="872250" y="458792"/>
                    <a:pt x="846519" y="463627"/>
                  </a:cubicBezTo>
                  <a:cubicBezTo>
                    <a:pt x="529374" y="458007"/>
                    <a:pt x="207421" y="462543"/>
                    <a:pt x="39440" y="463627"/>
                  </a:cubicBezTo>
                  <a:cubicBezTo>
                    <a:pt x="11673" y="466513"/>
                    <a:pt x="3893" y="455195"/>
                    <a:pt x="1008" y="425206"/>
                  </a:cubicBezTo>
                  <a:cubicBezTo>
                    <a:pt x="6425" y="292161"/>
                    <a:pt x="3525" y="161972"/>
                    <a:pt x="1008" y="41005"/>
                  </a:cubicBezTo>
                  <a:cubicBezTo>
                    <a:pt x="1043" y="16681"/>
                    <a:pt x="9637" y="7198"/>
                    <a:pt x="39440" y="2584"/>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29" name="Freeform: Shape 128">
              <a:extLst>
                <a:ext uri="{FF2B5EF4-FFF2-40B4-BE49-F238E27FC236}">
                  <a16:creationId xmlns:a16="http://schemas.microsoft.com/office/drawing/2014/main" id="{535D2676-151D-B0C8-5D0A-9B2629BA2EEA}"/>
                </a:ext>
              </a:extLst>
            </p:cNvPr>
            <p:cNvSpPr/>
            <p:nvPr/>
          </p:nvSpPr>
          <p:spPr>
            <a:xfrm>
              <a:off x="7483242" y="3473199"/>
              <a:ext cx="890395" cy="463255"/>
            </a:xfrm>
            <a:custGeom>
              <a:avLst/>
              <a:gdLst>
                <a:gd name="connsiteX0" fmla="*/ 41030 w 890395"/>
                <a:gd name="connsiteY0" fmla="*/ 8886 h 463255"/>
                <a:gd name="connsiteX1" fmla="*/ 864661 w 890395"/>
                <a:gd name="connsiteY1" fmla="*/ 5045 h 463255"/>
                <a:gd name="connsiteX2" fmla="*/ 876975 w 890395"/>
                <a:gd name="connsiteY2" fmla="*/ 9322 h 463255"/>
                <a:gd name="connsiteX3" fmla="*/ 891403 w 890395"/>
                <a:gd name="connsiteY3" fmla="*/ 42931 h 463255"/>
                <a:gd name="connsiteX4" fmla="*/ 889897 w 890395"/>
                <a:gd name="connsiteY4" fmla="*/ 441552 h 463255"/>
                <a:gd name="connsiteX5" fmla="*/ 876126 w 890395"/>
                <a:gd name="connsiteY5" fmla="*/ 453953 h 463255"/>
                <a:gd name="connsiteX6" fmla="*/ 851940 w 890395"/>
                <a:gd name="connsiteY6" fmla="*/ 463798 h 463255"/>
                <a:gd name="connsiteX7" fmla="*/ 30303 w 890395"/>
                <a:gd name="connsiteY7" fmla="*/ 459086 h 463255"/>
                <a:gd name="connsiteX8" fmla="*/ 10127 w 890395"/>
                <a:gd name="connsiteY8" fmla="*/ 458608 h 463255"/>
                <a:gd name="connsiteX9" fmla="*/ 6978 w 890395"/>
                <a:gd name="connsiteY9" fmla="*/ 423107 h 463255"/>
                <a:gd name="connsiteX10" fmla="*/ 1008 w 890395"/>
                <a:gd name="connsiteY10" fmla="*/ 47486 h 463255"/>
                <a:gd name="connsiteX11" fmla="*/ 12339 w 890395"/>
                <a:gd name="connsiteY11" fmla="*/ 12826 h 463255"/>
                <a:gd name="connsiteX12" fmla="*/ 42940 w 890395"/>
                <a:gd name="connsiteY12" fmla="*/ 543 h 46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0395" h="463255">
                  <a:moveTo>
                    <a:pt x="41030" y="8886"/>
                  </a:moveTo>
                  <a:lnTo>
                    <a:pt x="864661" y="5045"/>
                  </a:lnTo>
                  <a:lnTo>
                    <a:pt x="876975" y="9322"/>
                  </a:lnTo>
                  <a:lnTo>
                    <a:pt x="891403" y="42931"/>
                  </a:lnTo>
                  <a:lnTo>
                    <a:pt x="889897" y="441552"/>
                  </a:lnTo>
                  <a:lnTo>
                    <a:pt x="876126" y="453953"/>
                  </a:lnTo>
                  <a:lnTo>
                    <a:pt x="851940" y="463798"/>
                  </a:lnTo>
                  <a:lnTo>
                    <a:pt x="30303" y="459086"/>
                  </a:lnTo>
                  <a:lnTo>
                    <a:pt x="10127" y="458608"/>
                  </a:lnTo>
                  <a:lnTo>
                    <a:pt x="6978" y="423107"/>
                  </a:lnTo>
                  <a:lnTo>
                    <a:pt x="1008" y="47486"/>
                  </a:lnTo>
                  <a:lnTo>
                    <a:pt x="12339" y="12826"/>
                  </a:lnTo>
                  <a:lnTo>
                    <a:pt x="42940" y="54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30" name="Freeform: Shape 129">
              <a:extLst>
                <a:ext uri="{FF2B5EF4-FFF2-40B4-BE49-F238E27FC236}">
                  <a16:creationId xmlns:a16="http://schemas.microsoft.com/office/drawing/2014/main" id="{099C3C99-BDF5-3BD1-4DE0-4DE5926FDD9E}"/>
                </a:ext>
              </a:extLst>
            </p:cNvPr>
            <p:cNvSpPr/>
            <p:nvPr/>
          </p:nvSpPr>
          <p:spPr>
            <a:xfrm>
              <a:off x="7485968" y="3474983"/>
              <a:ext cx="884824" cy="463518"/>
            </a:xfrm>
            <a:custGeom>
              <a:avLst/>
              <a:gdLst>
                <a:gd name="connsiteX0" fmla="*/ 39440 w 884824"/>
                <a:gd name="connsiteY0" fmla="*/ 2584 h 463518"/>
                <a:gd name="connsiteX1" fmla="*/ 846519 w 884824"/>
                <a:gd name="connsiteY1" fmla="*/ 2584 h 463518"/>
                <a:gd name="connsiteX2" fmla="*/ 884951 w 884824"/>
                <a:gd name="connsiteY2" fmla="*/ 41005 h 463518"/>
                <a:gd name="connsiteX3" fmla="*/ 884951 w 884824"/>
                <a:gd name="connsiteY3" fmla="*/ 41005 h 463518"/>
                <a:gd name="connsiteX4" fmla="*/ 884951 w 884824"/>
                <a:gd name="connsiteY4" fmla="*/ 425206 h 463518"/>
                <a:gd name="connsiteX5" fmla="*/ 846519 w 884824"/>
                <a:gd name="connsiteY5" fmla="*/ 463627 h 463518"/>
                <a:gd name="connsiteX6" fmla="*/ 846519 w 884824"/>
                <a:gd name="connsiteY6" fmla="*/ 463627 h 463518"/>
                <a:gd name="connsiteX7" fmla="*/ 39440 w 884824"/>
                <a:gd name="connsiteY7" fmla="*/ 463627 h 463518"/>
                <a:gd name="connsiteX8" fmla="*/ 1008 w 884824"/>
                <a:gd name="connsiteY8" fmla="*/ 425206 h 463518"/>
                <a:gd name="connsiteX9" fmla="*/ 1008 w 884824"/>
                <a:gd name="connsiteY9" fmla="*/ 425206 h 463518"/>
                <a:gd name="connsiteX10" fmla="*/ 1008 w 884824"/>
                <a:gd name="connsiteY10" fmla="*/ 41005 h 463518"/>
                <a:gd name="connsiteX11" fmla="*/ 39440 w 884824"/>
                <a:gd name="connsiteY11" fmla="*/ 2584 h 46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4824" h="463518">
                  <a:moveTo>
                    <a:pt x="39440" y="2584"/>
                  </a:moveTo>
                  <a:cubicBezTo>
                    <a:pt x="358699" y="2103"/>
                    <a:pt x="677525" y="-1758"/>
                    <a:pt x="846519" y="2584"/>
                  </a:cubicBezTo>
                  <a:cubicBezTo>
                    <a:pt x="872621" y="1850"/>
                    <a:pt x="890030" y="19505"/>
                    <a:pt x="884951" y="41005"/>
                  </a:cubicBezTo>
                  <a:moveTo>
                    <a:pt x="884951" y="41005"/>
                  </a:moveTo>
                  <a:cubicBezTo>
                    <a:pt x="880913" y="156886"/>
                    <a:pt x="880986" y="270200"/>
                    <a:pt x="884951" y="425206"/>
                  </a:cubicBezTo>
                  <a:cubicBezTo>
                    <a:pt x="880431" y="453806"/>
                    <a:pt x="872250" y="458792"/>
                    <a:pt x="846519" y="463627"/>
                  </a:cubicBezTo>
                  <a:moveTo>
                    <a:pt x="846519" y="463627"/>
                  </a:moveTo>
                  <a:cubicBezTo>
                    <a:pt x="529374" y="458007"/>
                    <a:pt x="207421" y="462543"/>
                    <a:pt x="39440" y="463627"/>
                  </a:cubicBezTo>
                  <a:cubicBezTo>
                    <a:pt x="11673" y="466513"/>
                    <a:pt x="3893" y="455195"/>
                    <a:pt x="1008" y="425206"/>
                  </a:cubicBezTo>
                  <a:moveTo>
                    <a:pt x="1008" y="425206"/>
                  </a:moveTo>
                  <a:cubicBezTo>
                    <a:pt x="6425" y="292161"/>
                    <a:pt x="3525" y="161972"/>
                    <a:pt x="1008" y="41005"/>
                  </a:cubicBezTo>
                  <a:cubicBezTo>
                    <a:pt x="1043" y="16681"/>
                    <a:pt x="9637" y="7198"/>
                    <a:pt x="39440" y="2584"/>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31" name="Picture 130">
            <a:extLst>
              <a:ext uri="{FF2B5EF4-FFF2-40B4-BE49-F238E27FC236}">
                <a16:creationId xmlns:a16="http://schemas.microsoft.com/office/drawing/2014/main" id="{BAB5DAD0-EEDE-D40F-80B6-0B9CDA25D27F}"/>
              </a:ext>
            </a:extLst>
          </p:cNvPr>
          <p:cNvPicPr>
            <a:picLocks noChangeAspect="1"/>
          </p:cNvPicPr>
          <p:nvPr/>
        </p:nvPicPr>
        <p:blipFill>
          <a:blip r:embed="rId10"/>
          <a:stretch>
            <a:fillRect/>
          </a:stretch>
        </p:blipFill>
        <p:spPr>
          <a:xfrm>
            <a:off x="5707435" y="3594687"/>
            <a:ext cx="477041" cy="96050"/>
          </a:xfrm>
          <a:custGeom>
            <a:avLst/>
            <a:gdLst>
              <a:gd name="connsiteX0" fmla="*/ 1027 w 636054"/>
              <a:gd name="connsiteY0" fmla="*/ 570 h 128067"/>
              <a:gd name="connsiteX1" fmla="*/ 637082 w 636054"/>
              <a:gd name="connsiteY1" fmla="*/ 570 h 128067"/>
              <a:gd name="connsiteX2" fmla="*/ 637082 w 636054"/>
              <a:gd name="connsiteY2" fmla="*/ 128637 h 128067"/>
              <a:gd name="connsiteX3" fmla="*/ 1027 w 636054"/>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636054" h="128067">
                <a:moveTo>
                  <a:pt x="1027" y="570"/>
                </a:moveTo>
                <a:lnTo>
                  <a:pt x="637082" y="570"/>
                </a:lnTo>
                <a:lnTo>
                  <a:pt x="637082" y="128637"/>
                </a:lnTo>
                <a:lnTo>
                  <a:pt x="1027" y="128637"/>
                </a:lnTo>
                <a:close/>
              </a:path>
            </a:pathLst>
          </a:custGeom>
        </p:spPr>
      </p:pic>
      <p:grpSp>
        <p:nvGrpSpPr>
          <p:cNvPr id="132" name="Graphic 4">
            <a:extLst>
              <a:ext uri="{FF2B5EF4-FFF2-40B4-BE49-F238E27FC236}">
                <a16:creationId xmlns:a16="http://schemas.microsoft.com/office/drawing/2014/main" id="{AE8D34E3-B042-19FB-732D-B535BFF15F40}"/>
              </a:ext>
            </a:extLst>
          </p:cNvPr>
          <p:cNvGrpSpPr/>
          <p:nvPr/>
        </p:nvGrpSpPr>
        <p:grpSpPr>
          <a:xfrm>
            <a:off x="5671827" y="3392160"/>
            <a:ext cx="116752" cy="118513"/>
            <a:chOff x="7562436" y="3379880"/>
            <a:chExt cx="155669" cy="158017"/>
          </a:xfrm>
        </p:grpSpPr>
        <p:sp>
          <p:nvSpPr>
            <p:cNvPr id="133" name="Freeform: Shape 132">
              <a:extLst>
                <a:ext uri="{FF2B5EF4-FFF2-40B4-BE49-F238E27FC236}">
                  <a16:creationId xmlns:a16="http://schemas.microsoft.com/office/drawing/2014/main" id="{112751CB-EF64-6AB4-ADAE-05ABDD2C6701}"/>
                </a:ext>
              </a:extLst>
            </p:cNvPr>
            <p:cNvSpPr/>
            <p:nvPr/>
          </p:nvSpPr>
          <p:spPr>
            <a:xfrm>
              <a:off x="7563687" y="3379880"/>
              <a:ext cx="151021" cy="158017"/>
            </a:xfrm>
            <a:custGeom>
              <a:avLst/>
              <a:gdLst>
                <a:gd name="connsiteX0" fmla="*/ 30467 w 151021"/>
                <a:gd name="connsiteY0" fmla="*/ 528 h 158017"/>
                <a:gd name="connsiteX1" fmla="*/ 117214 w 151021"/>
                <a:gd name="connsiteY1" fmla="*/ 5347 h 158017"/>
                <a:gd name="connsiteX2" fmla="*/ 146030 w 151021"/>
                <a:gd name="connsiteY2" fmla="*/ 14246 h 158017"/>
                <a:gd name="connsiteX3" fmla="*/ 151646 w 151021"/>
                <a:gd name="connsiteY3" fmla="*/ 31697 h 158017"/>
                <a:gd name="connsiteX4" fmla="*/ 152041 w 151021"/>
                <a:gd name="connsiteY4" fmla="*/ 125980 h 158017"/>
                <a:gd name="connsiteX5" fmla="*/ 144275 w 151021"/>
                <a:gd name="connsiteY5" fmla="*/ 152248 h 158017"/>
                <a:gd name="connsiteX6" fmla="*/ 117943 w 151021"/>
                <a:gd name="connsiteY6" fmla="*/ 152088 h 158017"/>
                <a:gd name="connsiteX7" fmla="*/ 34996 w 151021"/>
                <a:gd name="connsiteY7" fmla="*/ 158546 h 158017"/>
                <a:gd name="connsiteX8" fmla="*/ 4288 w 151021"/>
                <a:gd name="connsiteY8" fmla="*/ 144573 h 158017"/>
                <a:gd name="connsiteX9" fmla="*/ 4864 w 151021"/>
                <a:gd name="connsiteY9" fmla="*/ 122283 h 158017"/>
                <a:gd name="connsiteX10" fmla="*/ 1020 w 151021"/>
                <a:gd name="connsiteY10" fmla="*/ 20406 h 158017"/>
                <a:gd name="connsiteX11" fmla="*/ 4345 w 151021"/>
                <a:gd name="connsiteY11" fmla="*/ 14620 h 158017"/>
                <a:gd name="connsiteX12" fmla="*/ 35463 w 151021"/>
                <a:gd name="connsiteY12" fmla="*/ 1998 h 15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021" h="158017">
                  <a:moveTo>
                    <a:pt x="30467" y="528"/>
                  </a:moveTo>
                  <a:lnTo>
                    <a:pt x="117214" y="5347"/>
                  </a:lnTo>
                  <a:lnTo>
                    <a:pt x="146030" y="14246"/>
                  </a:lnTo>
                  <a:lnTo>
                    <a:pt x="151646" y="31697"/>
                  </a:lnTo>
                  <a:lnTo>
                    <a:pt x="152041" y="125980"/>
                  </a:lnTo>
                  <a:lnTo>
                    <a:pt x="144275" y="152248"/>
                  </a:lnTo>
                  <a:lnTo>
                    <a:pt x="117943" y="152088"/>
                  </a:lnTo>
                  <a:lnTo>
                    <a:pt x="34996" y="158546"/>
                  </a:lnTo>
                  <a:lnTo>
                    <a:pt x="4288" y="144573"/>
                  </a:lnTo>
                  <a:lnTo>
                    <a:pt x="4864" y="122283"/>
                  </a:lnTo>
                  <a:lnTo>
                    <a:pt x="1020" y="20406"/>
                  </a:lnTo>
                  <a:lnTo>
                    <a:pt x="4345" y="14620"/>
                  </a:lnTo>
                  <a:lnTo>
                    <a:pt x="35463" y="199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34" name="Freeform: Shape 133">
              <a:extLst>
                <a:ext uri="{FF2B5EF4-FFF2-40B4-BE49-F238E27FC236}">
                  <a16:creationId xmlns:a16="http://schemas.microsoft.com/office/drawing/2014/main" id="{154DBA3A-5FD9-E84E-A929-292573BE55A2}"/>
                </a:ext>
              </a:extLst>
            </p:cNvPr>
            <p:cNvSpPr/>
            <p:nvPr/>
          </p:nvSpPr>
          <p:spPr>
            <a:xfrm>
              <a:off x="7562436" y="3379969"/>
              <a:ext cx="155669" cy="155236"/>
            </a:xfrm>
            <a:custGeom>
              <a:avLst/>
              <a:gdLst>
                <a:gd name="connsiteX0" fmla="*/ 33443 w 155669"/>
                <a:gd name="connsiteY0" fmla="*/ 1533 h 155236"/>
                <a:gd name="connsiteX1" fmla="*/ 123119 w 155669"/>
                <a:gd name="connsiteY1" fmla="*/ 1533 h 155236"/>
                <a:gd name="connsiteX2" fmla="*/ 155146 w 155669"/>
                <a:gd name="connsiteY2" fmla="*/ 33550 h 155236"/>
                <a:gd name="connsiteX3" fmla="*/ 155146 w 155669"/>
                <a:gd name="connsiteY3" fmla="*/ 33550 h 155236"/>
                <a:gd name="connsiteX4" fmla="*/ 155146 w 155669"/>
                <a:gd name="connsiteY4" fmla="*/ 123197 h 155236"/>
                <a:gd name="connsiteX5" fmla="*/ 123119 w 155669"/>
                <a:gd name="connsiteY5" fmla="*/ 155214 h 155236"/>
                <a:gd name="connsiteX6" fmla="*/ 123119 w 155669"/>
                <a:gd name="connsiteY6" fmla="*/ 155214 h 155236"/>
                <a:gd name="connsiteX7" fmla="*/ 33443 w 155669"/>
                <a:gd name="connsiteY7" fmla="*/ 155214 h 155236"/>
                <a:gd name="connsiteX8" fmla="*/ 1416 w 155669"/>
                <a:gd name="connsiteY8" fmla="*/ 123197 h 155236"/>
                <a:gd name="connsiteX9" fmla="*/ 1416 w 155669"/>
                <a:gd name="connsiteY9" fmla="*/ 123197 h 155236"/>
                <a:gd name="connsiteX10" fmla="*/ 1416 w 155669"/>
                <a:gd name="connsiteY10" fmla="*/ 33550 h 155236"/>
                <a:gd name="connsiteX11" fmla="*/ 33443 w 155669"/>
                <a:gd name="connsiteY11" fmla="*/ 1533 h 15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9" h="155236">
                  <a:moveTo>
                    <a:pt x="33443" y="1533"/>
                  </a:moveTo>
                  <a:cubicBezTo>
                    <a:pt x="54791" y="2114"/>
                    <a:pt x="81374" y="5332"/>
                    <a:pt x="123119" y="1533"/>
                  </a:cubicBezTo>
                  <a:cubicBezTo>
                    <a:pt x="148585" y="1286"/>
                    <a:pt x="150641" y="14885"/>
                    <a:pt x="155146" y="33550"/>
                  </a:cubicBezTo>
                  <a:moveTo>
                    <a:pt x="155146" y="33550"/>
                  </a:moveTo>
                  <a:cubicBezTo>
                    <a:pt x="156987" y="52582"/>
                    <a:pt x="157410" y="78016"/>
                    <a:pt x="155146" y="123197"/>
                  </a:cubicBezTo>
                  <a:cubicBezTo>
                    <a:pt x="150310" y="149376"/>
                    <a:pt x="148747" y="150529"/>
                    <a:pt x="123119" y="155214"/>
                  </a:cubicBezTo>
                  <a:moveTo>
                    <a:pt x="123119" y="155214"/>
                  </a:moveTo>
                  <a:cubicBezTo>
                    <a:pt x="95519" y="153537"/>
                    <a:pt x="67323" y="157057"/>
                    <a:pt x="33443" y="155214"/>
                  </a:cubicBezTo>
                  <a:cubicBezTo>
                    <a:pt x="16469" y="157423"/>
                    <a:pt x="-1927" y="142714"/>
                    <a:pt x="1416" y="123197"/>
                  </a:cubicBezTo>
                  <a:moveTo>
                    <a:pt x="1416" y="123197"/>
                  </a:moveTo>
                  <a:cubicBezTo>
                    <a:pt x="1797" y="88605"/>
                    <a:pt x="2405" y="51037"/>
                    <a:pt x="1416" y="33550"/>
                  </a:cubicBezTo>
                  <a:cubicBezTo>
                    <a:pt x="6031" y="8225"/>
                    <a:pt x="13442" y="-3070"/>
                    <a:pt x="33443" y="153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35" name="Graphic 4">
            <a:extLst>
              <a:ext uri="{FF2B5EF4-FFF2-40B4-BE49-F238E27FC236}">
                <a16:creationId xmlns:a16="http://schemas.microsoft.com/office/drawing/2014/main" id="{6BB14A48-0A4D-3B30-3387-B811D7AB97A9}"/>
              </a:ext>
            </a:extLst>
          </p:cNvPr>
          <p:cNvGrpSpPr/>
          <p:nvPr/>
        </p:nvGrpSpPr>
        <p:grpSpPr>
          <a:xfrm>
            <a:off x="5693743" y="3421796"/>
            <a:ext cx="72060" cy="57630"/>
            <a:chOff x="7591657" y="3419394"/>
            <a:chExt cx="96080" cy="76840"/>
          </a:xfrm>
          <a:solidFill>
            <a:srgbClr val="000000"/>
          </a:solidFill>
        </p:grpSpPr>
        <p:sp>
          <p:nvSpPr>
            <p:cNvPr id="136" name="Freeform: Shape 135">
              <a:extLst>
                <a:ext uri="{FF2B5EF4-FFF2-40B4-BE49-F238E27FC236}">
                  <a16:creationId xmlns:a16="http://schemas.microsoft.com/office/drawing/2014/main" id="{44258270-788B-4A8C-626C-2763FB56EBC2}"/>
                </a:ext>
              </a:extLst>
            </p:cNvPr>
            <p:cNvSpPr/>
            <p:nvPr/>
          </p:nvSpPr>
          <p:spPr>
            <a:xfrm>
              <a:off x="7591657" y="3457815"/>
              <a:ext cx="96080" cy="14407"/>
            </a:xfrm>
            <a:custGeom>
              <a:avLst/>
              <a:gdLst>
                <a:gd name="connsiteX0" fmla="*/ 97100 w 96080"/>
                <a:gd name="connsiteY0" fmla="*/ 528 h 14407"/>
                <a:gd name="connsiteX1" fmla="*/ 68276 w 96080"/>
                <a:gd name="connsiteY1" fmla="*/ 528 h 14407"/>
                <a:gd name="connsiteX2" fmla="*/ 58668 w 96080"/>
                <a:gd name="connsiteY2" fmla="*/ 14935 h 14407"/>
                <a:gd name="connsiteX3" fmla="*/ 39452 w 96080"/>
                <a:gd name="connsiteY3" fmla="*/ 14935 h 14407"/>
                <a:gd name="connsiteX4" fmla="*/ 29844 w 96080"/>
                <a:gd name="connsiteY4" fmla="*/ 528 h 14407"/>
                <a:gd name="connsiteX5" fmla="*/ 1020 w 96080"/>
                <a:gd name="connsiteY5" fmla="*/ 528 h 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80" h="14407">
                  <a:moveTo>
                    <a:pt x="97100" y="528"/>
                  </a:moveTo>
                  <a:lnTo>
                    <a:pt x="68276" y="528"/>
                  </a:lnTo>
                  <a:lnTo>
                    <a:pt x="58668" y="14935"/>
                  </a:lnTo>
                  <a:lnTo>
                    <a:pt x="39452" y="14935"/>
                  </a:lnTo>
                  <a:lnTo>
                    <a:pt x="29844" y="528"/>
                  </a:lnTo>
                  <a:lnTo>
                    <a:pt x="1020" y="528"/>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37" name="Freeform: Shape 136">
              <a:extLst>
                <a:ext uri="{FF2B5EF4-FFF2-40B4-BE49-F238E27FC236}">
                  <a16:creationId xmlns:a16="http://schemas.microsoft.com/office/drawing/2014/main" id="{D9449C0B-8023-F240-E08A-C07C28B724E3}"/>
                </a:ext>
              </a:extLst>
            </p:cNvPr>
            <p:cNvSpPr/>
            <p:nvPr/>
          </p:nvSpPr>
          <p:spPr>
            <a:xfrm>
              <a:off x="7591657" y="3419394"/>
              <a:ext cx="96080" cy="76840"/>
            </a:xfrm>
            <a:custGeom>
              <a:avLst/>
              <a:gdLst>
                <a:gd name="connsiteX0" fmla="*/ 17593 w 96080"/>
                <a:gd name="connsiteY0" fmla="*/ 5859 h 76840"/>
                <a:gd name="connsiteX1" fmla="*/ 1020 w 96080"/>
                <a:gd name="connsiteY1" fmla="*/ 38948 h 76840"/>
                <a:gd name="connsiteX2" fmla="*/ 1020 w 96080"/>
                <a:gd name="connsiteY2" fmla="*/ 67763 h 76840"/>
                <a:gd name="connsiteX3" fmla="*/ 10628 w 96080"/>
                <a:gd name="connsiteY3" fmla="*/ 77368 h 76840"/>
                <a:gd name="connsiteX4" fmla="*/ 87492 w 96080"/>
                <a:gd name="connsiteY4" fmla="*/ 77368 h 76840"/>
                <a:gd name="connsiteX5" fmla="*/ 97100 w 96080"/>
                <a:gd name="connsiteY5" fmla="*/ 67763 h 76840"/>
                <a:gd name="connsiteX6" fmla="*/ 97100 w 96080"/>
                <a:gd name="connsiteY6" fmla="*/ 38948 h 76840"/>
                <a:gd name="connsiteX7" fmla="*/ 80526 w 96080"/>
                <a:gd name="connsiteY7" fmla="*/ 5859 h 76840"/>
                <a:gd name="connsiteX8" fmla="*/ 71927 w 96080"/>
                <a:gd name="connsiteY8" fmla="*/ 528 h 76840"/>
                <a:gd name="connsiteX9" fmla="*/ 26193 w 96080"/>
                <a:gd name="connsiteY9" fmla="*/ 528 h 76840"/>
                <a:gd name="connsiteX10" fmla="*/ 17593 w 96080"/>
                <a:gd name="connsiteY10" fmla="*/ 5859 h 7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080" h="76840">
                  <a:moveTo>
                    <a:pt x="17593" y="5859"/>
                  </a:moveTo>
                  <a:lnTo>
                    <a:pt x="1020" y="38948"/>
                  </a:lnTo>
                  <a:lnTo>
                    <a:pt x="1020" y="67763"/>
                  </a:lnTo>
                  <a:cubicBezTo>
                    <a:pt x="1020" y="73068"/>
                    <a:pt x="5321" y="77368"/>
                    <a:pt x="10628" y="77368"/>
                  </a:cubicBezTo>
                  <a:lnTo>
                    <a:pt x="87492" y="77368"/>
                  </a:lnTo>
                  <a:cubicBezTo>
                    <a:pt x="92799" y="77368"/>
                    <a:pt x="97100" y="73068"/>
                    <a:pt x="97100" y="67763"/>
                  </a:cubicBezTo>
                  <a:lnTo>
                    <a:pt x="97100" y="38948"/>
                  </a:lnTo>
                  <a:lnTo>
                    <a:pt x="80526" y="5859"/>
                  </a:lnTo>
                  <a:cubicBezTo>
                    <a:pt x="78904" y="2595"/>
                    <a:pt x="75573" y="530"/>
                    <a:pt x="71927" y="528"/>
                  </a:cubicBezTo>
                  <a:lnTo>
                    <a:pt x="26193" y="528"/>
                  </a:lnTo>
                  <a:cubicBezTo>
                    <a:pt x="22547" y="530"/>
                    <a:pt x="19216" y="2595"/>
                    <a:pt x="17593" y="5859"/>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38" name="Graphic 4">
            <a:extLst>
              <a:ext uri="{FF2B5EF4-FFF2-40B4-BE49-F238E27FC236}">
                <a16:creationId xmlns:a16="http://schemas.microsoft.com/office/drawing/2014/main" id="{32D4365D-FACF-86CC-5D77-274DBB4FAE4F}"/>
              </a:ext>
            </a:extLst>
          </p:cNvPr>
          <p:cNvGrpSpPr/>
          <p:nvPr/>
        </p:nvGrpSpPr>
        <p:grpSpPr>
          <a:xfrm>
            <a:off x="4829116" y="3462397"/>
            <a:ext cx="685454" cy="369446"/>
            <a:chOff x="6438821" y="3473529"/>
            <a:chExt cx="913939" cy="492594"/>
          </a:xfrm>
        </p:grpSpPr>
        <p:sp>
          <p:nvSpPr>
            <p:cNvPr id="139" name="Freeform: Shape 138">
              <a:extLst>
                <a:ext uri="{FF2B5EF4-FFF2-40B4-BE49-F238E27FC236}">
                  <a16:creationId xmlns:a16="http://schemas.microsoft.com/office/drawing/2014/main" id="{9F67DB6E-90E0-646D-0682-3F8408634F2D}"/>
                </a:ext>
              </a:extLst>
            </p:cNvPr>
            <p:cNvSpPr/>
            <p:nvPr/>
          </p:nvSpPr>
          <p:spPr>
            <a:xfrm>
              <a:off x="6464442" y="3501526"/>
              <a:ext cx="888317" cy="464598"/>
            </a:xfrm>
            <a:custGeom>
              <a:avLst/>
              <a:gdLst>
                <a:gd name="connsiteX0" fmla="*/ 42347 w 888317"/>
                <a:gd name="connsiteY0" fmla="*/ 1655 h 464598"/>
                <a:gd name="connsiteX1" fmla="*/ 849425 w 888317"/>
                <a:gd name="connsiteY1" fmla="*/ 1655 h 464598"/>
                <a:gd name="connsiteX2" fmla="*/ 887858 w 888317"/>
                <a:gd name="connsiteY2" fmla="*/ 40076 h 464598"/>
                <a:gd name="connsiteX3" fmla="*/ 887858 w 888317"/>
                <a:gd name="connsiteY3" fmla="*/ 424277 h 464598"/>
                <a:gd name="connsiteX4" fmla="*/ 849425 w 888317"/>
                <a:gd name="connsiteY4" fmla="*/ 462697 h 464598"/>
                <a:gd name="connsiteX5" fmla="*/ 42347 w 888317"/>
                <a:gd name="connsiteY5" fmla="*/ 462697 h 464598"/>
                <a:gd name="connsiteX6" fmla="*/ 3914 w 888317"/>
                <a:gd name="connsiteY6" fmla="*/ 424277 h 464598"/>
                <a:gd name="connsiteX7" fmla="*/ 3914 w 888317"/>
                <a:gd name="connsiteY7" fmla="*/ 40076 h 464598"/>
                <a:gd name="connsiteX8" fmla="*/ 42347 w 888317"/>
                <a:gd name="connsiteY8" fmla="*/ 1655 h 46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317" h="464598">
                  <a:moveTo>
                    <a:pt x="42347" y="1655"/>
                  </a:moveTo>
                  <a:cubicBezTo>
                    <a:pt x="224864" y="6232"/>
                    <a:pt x="396976" y="-2385"/>
                    <a:pt x="849425" y="1655"/>
                  </a:cubicBezTo>
                  <a:cubicBezTo>
                    <a:pt x="877727" y="-1030"/>
                    <a:pt x="890333" y="11849"/>
                    <a:pt x="887858" y="40076"/>
                  </a:cubicBezTo>
                  <a:cubicBezTo>
                    <a:pt x="886612" y="168366"/>
                    <a:pt x="891338" y="310602"/>
                    <a:pt x="887858" y="424277"/>
                  </a:cubicBezTo>
                  <a:cubicBezTo>
                    <a:pt x="883171" y="451036"/>
                    <a:pt x="872378" y="460181"/>
                    <a:pt x="849425" y="462697"/>
                  </a:cubicBezTo>
                  <a:cubicBezTo>
                    <a:pt x="580758" y="468891"/>
                    <a:pt x="308529" y="461173"/>
                    <a:pt x="42347" y="462697"/>
                  </a:cubicBezTo>
                  <a:cubicBezTo>
                    <a:pt x="14897" y="467110"/>
                    <a:pt x="2697" y="451405"/>
                    <a:pt x="3914" y="424277"/>
                  </a:cubicBezTo>
                  <a:cubicBezTo>
                    <a:pt x="-278" y="310470"/>
                    <a:pt x="-79" y="188786"/>
                    <a:pt x="3914" y="40076"/>
                  </a:cubicBezTo>
                  <a:cubicBezTo>
                    <a:pt x="-690" y="18592"/>
                    <a:pt x="20592" y="884"/>
                    <a:pt x="42347" y="1655"/>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40" name="Freeform: Shape 139">
              <a:extLst>
                <a:ext uri="{FF2B5EF4-FFF2-40B4-BE49-F238E27FC236}">
                  <a16:creationId xmlns:a16="http://schemas.microsoft.com/office/drawing/2014/main" id="{61E01282-6B7C-3B33-45AB-C50814712741}"/>
                </a:ext>
              </a:extLst>
            </p:cNvPr>
            <p:cNvSpPr/>
            <p:nvPr/>
          </p:nvSpPr>
          <p:spPr>
            <a:xfrm>
              <a:off x="6442665" y="3473529"/>
              <a:ext cx="885864" cy="466833"/>
            </a:xfrm>
            <a:custGeom>
              <a:avLst/>
              <a:gdLst>
                <a:gd name="connsiteX0" fmla="*/ 42228 w 885864"/>
                <a:gd name="connsiteY0" fmla="*/ 4180 h 466833"/>
                <a:gd name="connsiteX1" fmla="*/ 867017 w 885864"/>
                <a:gd name="connsiteY1" fmla="*/ 4192 h 466833"/>
                <a:gd name="connsiteX2" fmla="*/ 872463 w 885864"/>
                <a:gd name="connsiteY2" fmla="*/ 11790 h 466833"/>
                <a:gd name="connsiteX3" fmla="*/ 886709 w 885864"/>
                <a:gd name="connsiteY3" fmla="*/ 40846 h 466833"/>
                <a:gd name="connsiteX4" fmla="*/ 886562 w 885864"/>
                <a:gd name="connsiteY4" fmla="*/ 439545 h 466833"/>
                <a:gd name="connsiteX5" fmla="*/ 871190 w 885864"/>
                <a:gd name="connsiteY5" fmla="*/ 458278 h 466833"/>
                <a:gd name="connsiteX6" fmla="*/ 848825 w 885864"/>
                <a:gd name="connsiteY6" fmla="*/ 461197 h 466833"/>
                <a:gd name="connsiteX7" fmla="*/ 18962 w 885864"/>
                <a:gd name="connsiteY7" fmla="*/ 467377 h 466833"/>
                <a:gd name="connsiteX8" fmla="*/ 8675 w 885864"/>
                <a:gd name="connsiteY8" fmla="*/ 454328 h 466833"/>
                <a:gd name="connsiteX9" fmla="*/ 845 w 885864"/>
                <a:gd name="connsiteY9" fmla="*/ 422835 h 466833"/>
                <a:gd name="connsiteX10" fmla="*/ 5065 w 885864"/>
                <a:gd name="connsiteY10" fmla="*/ 45728 h 466833"/>
                <a:gd name="connsiteX11" fmla="*/ 10054 w 885864"/>
                <a:gd name="connsiteY11" fmla="*/ 12112 h 466833"/>
                <a:gd name="connsiteX12" fmla="*/ 38258 w 885864"/>
                <a:gd name="connsiteY12" fmla="*/ 543 h 466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864" h="466833">
                  <a:moveTo>
                    <a:pt x="42228" y="4180"/>
                  </a:moveTo>
                  <a:lnTo>
                    <a:pt x="867017" y="4192"/>
                  </a:lnTo>
                  <a:lnTo>
                    <a:pt x="872463" y="11790"/>
                  </a:lnTo>
                  <a:lnTo>
                    <a:pt x="886709" y="40846"/>
                  </a:lnTo>
                  <a:lnTo>
                    <a:pt x="886562" y="439545"/>
                  </a:lnTo>
                  <a:lnTo>
                    <a:pt x="871190" y="458278"/>
                  </a:lnTo>
                  <a:lnTo>
                    <a:pt x="848825" y="461197"/>
                  </a:lnTo>
                  <a:lnTo>
                    <a:pt x="18962" y="467377"/>
                  </a:lnTo>
                  <a:lnTo>
                    <a:pt x="8675" y="454328"/>
                  </a:lnTo>
                  <a:lnTo>
                    <a:pt x="845" y="422835"/>
                  </a:lnTo>
                  <a:lnTo>
                    <a:pt x="5065" y="45728"/>
                  </a:lnTo>
                  <a:lnTo>
                    <a:pt x="10054" y="12112"/>
                  </a:lnTo>
                  <a:lnTo>
                    <a:pt x="38258" y="54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41" name="Freeform: Shape 140">
              <a:extLst>
                <a:ext uri="{FF2B5EF4-FFF2-40B4-BE49-F238E27FC236}">
                  <a16:creationId xmlns:a16="http://schemas.microsoft.com/office/drawing/2014/main" id="{E9B42558-4010-DC68-DFEC-D8A590C49B3B}"/>
                </a:ext>
              </a:extLst>
            </p:cNvPr>
            <p:cNvSpPr/>
            <p:nvPr/>
          </p:nvSpPr>
          <p:spPr>
            <a:xfrm>
              <a:off x="6438821" y="3475912"/>
              <a:ext cx="888317" cy="464598"/>
            </a:xfrm>
            <a:custGeom>
              <a:avLst/>
              <a:gdLst>
                <a:gd name="connsiteX0" fmla="*/ 42347 w 888317"/>
                <a:gd name="connsiteY0" fmla="*/ 1655 h 464598"/>
                <a:gd name="connsiteX1" fmla="*/ 849425 w 888317"/>
                <a:gd name="connsiteY1" fmla="*/ 1655 h 464598"/>
                <a:gd name="connsiteX2" fmla="*/ 887858 w 888317"/>
                <a:gd name="connsiteY2" fmla="*/ 40076 h 464598"/>
                <a:gd name="connsiteX3" fmla="*/ 887858 w 888317"/>
                <a:gd name="connsiteY3" fmla="*/ 40076 h 464598"/>
                <a:gd name="connsiteX4" fmla="*/ 887858 w 888317"/>
                <a:gd name="connsiteY4" fmla="*/ 424277 h 464598"/>
                <a:gd name="connsiteX5" fmla="*/ 849425 w 888317"/>
                <a:gd name="connsiteY5" fmla="*/ 462697 h 464598"/>
                <a:gd name="connsiteX6" fmla="*/ 849425 w 888317"/>
                <a:gd name="connsiteY6" fmla="*/ 462697 h 464598"/>
                <a:gd name="connsiteX7" fmla="*/ 42347 w 888317"/>
                <a:gd name="connsiteY7" fmla="*/ 462697 h 464598"/>
                <a:gd name="connsiteX8" fmla="*/ 3914 w 888317"/>
                <a:gd name="connsiteY8" fmla="*/ 424277 h 464598"/>
                <a:gd name="connsiteX9" fmla="*/ 3914 w 888317"/>
                <a:gd name="connsiteY9" fmla="*/ 424277 h 464598"/>
                <a:gd name="connsiteX10" fmla="*/ 3914 w 888317"/>
                <a:gd name="connsiteY10" fmla="*/ 40076 h 464598"/>
                <a:gd name="connsiteX11" fmla="*/ 42347 w 888317"/>
                <a:gd name="connsiteY11" fmla="*/ 1655 h 46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8317" h="464598">
                  <a:moveTo>
                    <a:pt x="42347" y="1655"/>
                  </a:moveTo>
                  <a:cubicBezTo>
                    <a:pt x="224864" y="6232"/>
                    <a:pt x="396976" y="-2385"/>
                    <a:pt x="849425" y="1655"/>
                  </a:cubicBezTo>
                  <a:cubicBezTo>
                    <a:pt x="877727" y="-1030"/>
                    <a:pt x="890333" y="11849"/>
                    <a:pt x="887858" y="40076"/>
                  </a:cubicBezTo>
                  <a:moveTo>
                    <a:pt x="887858" y="40076"/>
                  </a:moveTo>
                  <a:cubicBezTo>
                    <a:pt x="886612" y="168366"/>
                    <a:pt x="891338" y="310602"/>
                    <a:pt x="887858" y="424277"/>
                  </a:cubicBezTo>
                  <a:cubicBezTo>
                    <a:pt x="883171" y="451036"/>
                    <a:pt x="872378" y="460181"/>
                    <a:pt x="849425" y="462697"/>
                  </a:cubicBezTo>
                  <a:moveTo>
                    <a:pt x="849425" y="462697"/>
                  </a:moveTo>
                  <a:cubicBezTo>
                    <a:pt x="580758" y="468891"/>
                    <a:pt x="308529" y="461173"/>
                    <a:pt x="42347" y="462697"/>
                  </a:cubicBezTo>
                  <a:cubicBezTo>
                    <a:pt x="14897" y="467110"/>
                    <a:pt x="2697" y="451405"/>
                    <a:pt x="3914" y="424277"/>
                  </a:cubicBezTo>
                  <a:moveTo>
                    <a:pt x="3914" y="424277"/>
                  </a:moveTo>
                  <a:cubicBezTo>
                    <a:pt x="-278" y="310470"/>
                    <a:pt x="-79" y="188786"/>
                    <a:pt x="3914" y="40076"/>
                  </a:cubicBezTo>
                  <a:cubicBezTo>
                    <a:pt x="-690" y="18592"/>
                    <a:pt x="20592" y="884"/>
                    <a:pt x="42347" y="1655"/>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42" name="Picture 141">
            <a:extLst>
              <a:ext uri="{FF2B5EF4-FFF2-40B4-BE49-F238E27FC236}">
                <a16:creationId xmlns:a16="http://schemas.microsoft.com/office/drawing/2014/main" id="{C8246EA4-BBB7-127E-0C92-C02A0C61B157}"/>
              </a:ext>
            </a:extLst>
          </p:cNvPr>
          <p:cNvPicPr>
            <a:picLocks noChangeAspect="1"/>
          </p:cNvPicPr>
          <p:nvPr/>
        </p:nvPicPr>
        <p:blipFill>
          <a:blip r:embed="rId11"/>
          <a:stretch>
            <a:fillRect/>
          </a:stretch>
        </p:blipFill>
        <p:spPr>
          <a:xfrm>
            <a:off x="4911466" y="3594687"/>
            <a:ext cx="502862" cy="96050"/>
          </a:xfrm>
          <a:custGeom>
            <a:avLst/>
            <a:gdLst>
              <a:gd name="connsiteX0" fmla="*/ 861 w 670483"/>
              <a:gd name="connsiteY0" fmla="*/ 570 h 128067"/>
              <a:gd name="connsiteX1" fmla="*/ 671345 w 670483"/>
              <a:gd name="connsiteY1" fmla="*/ 570 h 128067"/>
              <a:gd name="connsiteX2" fmla="*/ 671345 w 670483"/>
              <a:gd name="connsiteY2" fmla="*/ 128637 h 128067"/>
              <a:gd name="connsiteX3" fmla="*/ 861 w 670483"/>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670483" h="128067">
                <a:moveTo>
                  <a:pt x="861" y="570"/>
                </a:moveTo>
                <a:lnTo>
                  <a:pt x="671345" y="570"/>
                </a:lnTo>
                <a:lnTo>
                  <a:pt x="671345" y="128637"/>
                </a:lnTo>
                <a:lnTo>
                  <a:pt x="861" y="128637"/>
                </a:lnTo>
                <a:close/>
              </a:path>
            </a:pathLst>
          </a:custGeom>
        </p:spPr>
      </p:pic>
      <p:grpSp>
        <p:nvGrpSpPr>
          <p:cNvPr id="143" name="Graphic 4">
            <a:extLst>
              <a:ext uri="{FF2B5EF4-FFF2-40B4-BE49-F238E27FC236}">
                <a16:creationId xmlns:a16="http://schemas.microsoft.com/office/drawing/2014/main" id="{71FB10CA-CFD5-3795-73EB-7EB1E61CDAD1}"/>
              </a:ext>
            </a:extLst>
          </p:cNvPr>
          <p:cNvGrpSpPr/>
          <p:nvPr/>
        </p:nvGrpSpPr>
        <p:grpSpPr>
          <a:xfrm>
            <a:off x="4889041" y="3391524"/>
            <a:ext cx="117425" cy="117297"/>
            <a:chOff x="6518721" y="3379032"/>
            <a:chExt cx="156566" cy="156396"/>
          </a:xfrm>
        </p:grpSpPr>
        <p:sp>
          <p:nvSpPr>
            <p:cNvPr id="144" name="Freeform: Shape 143">
              <a:extLst>
                <a:ext uri="{FF2B5EF4-FFF2-40B4-BE49-F238E27FC236}">
                  <a16:creationId xmlns:a16="http://schemas.microsoft.com/office/drawing/2014/main" id="{7A4CE7BF-3D10-A9DD-5D6E-ABCF9D731A8A}"/>
                </a:ext>
              </a:extLst>
            </p:cNvPr>
            <p:cNvSpPr/>
            <p:nvPr/>
          </p:nvSpPr>
          <p:spPr>
            <a:xfrm>
              <a:off x="6519225" y="3379032"/>
              <a:ext cx="156062" cy="156396"/>
            </a:xfrm>
            <a:custGeom>
              <a:avLst/>
              <a:gdLst>
                <a:gd name="connsiteX0" fmla="*/ 30165 w 156062"/>
                <a:gd name="connsiteY0" fmla="*/ 528 h 156396"/>
                <a:gd name="connsiteX1" fmla="*/ 120235 w 156062"/>
                <a:gd name="connsiteY1" fmla="*/ 5165 h 156396"/>
                <a:gd name="connsiteX2" fmla="*/ 144496 w 156062"/>
                <a:gd name="connsiteY2" fmla="*/ 15424 h 156396"/>
                <a:gd name="connsiteX3" fmla="*/ 150191 w 156062"/>
                <a:gd name="connsiteY3" fmla="*/ 31273 h 156396"/>
                <a:gd name="connsiteX4" fmla="*/ 156919 w 156062"/>
                <a:gd name="connsiteY4" fmla="*/ 127377 h 156396"/>
                <a:gd name="connsiteX5" fmla="*/ 142224 w 156062"/>
                <a:gd name="connsiteY5" fmla="*/ 145421 h 156396"/>
                <a:gd name="connsiteX6" fmla="*/ 126788 w 156062"/>
                <a:gd name="connsiteY6" fmla="*/ 155148 h 156396"/>
                <a:gd name="connsiteX7" fmla="*/ 31265 w 156062"/>
                <a:gd name="connsiteY7" fmla="*/ 156925 h 156396"/>
                <a:gd name="connsiteX8" fmla="*/ 4566 w 156062"/>
                <a:gd name="connsiteY8" fmla="*/ 153140 h 156396"/>
                <a:gd name="connsiteX9" fmla="*/ 3657 w 156062"/>
                <a:gd name="connsiteY9" fmla="*/ 124510 h 156396"/>
                <a:gd name="connsiteX10" fmla="*/ 857 w 156062"/>
                <a:gd name="connsiteY10" fmla="*/ 20235 h 156396"/>
                <a:gd name="connsiteX11" fmla="*/ 4897 w 156062"/>
                <a:gd name="connsiteY11" fmla="*/ 6369 h 156396"/>
                <a:gd name="connsiteX12" fmla="*/ 32894 w 156062"/>
                <a:gd name="connsiteY12" fmla="*/ 1736 h 15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062" h="156396">
                  <a:moveTo>
                    <a:pt x="30165" y="528"/>
                  </a:moveTo>
                  <a:lnTo>
                    <a:pt x="120235" y="5165"/>
                  </a:lnTo>
                  <a:lnTo>
                    <a:pt x="144496" y="15424"/>
                  </a:lnTo>
                  <a:lnTo>
                    <a:pt x="150191" y="31273"/>
                  </a:lnTo>
                  <a:lnTo>
                    <a:pt x="156919" y="127377"/>
                  </a:lnTo>
                  <a:lnTo>
                    <a:pt x="142224" y="145421"/>
                  </a:lnTo>
                  <a:lnTo>
                    <a:pt x="126788" y="155148"/>
                  </a:lnTo>
                  <a:lnTo>
                    <a:pt x="31265" y="156925"/>
                  </a:lnTo>
                  <a:lnTo>
                    <a:pt x="4566" y="153140"/>
                  </a:lnTo>
                  <a:lnTo>
                    <a:pt x="3657" y="124510"/>
                  </a:lnTo>
                  <a:lnTo>
                    <a:pt x="857" y="20235"/>
                  </a:lnTo>
                  <a:lnTo>
                    <a:pt x="4897" y="6369"/>
                  </a:lnTo>
                  <a:lnTo>
                    <a:pt x="32894" y="173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45" name="Freeform: Shape 144">
              <a:extLst>
                <a:ext uri="{FF2B5EF4-FFF2-40B4-BE49-F238E27FC236}">
                  <a16:creationId xmlns:a16="http://schemas.microsoft.com/office/drawing/2014/main" id="{37DB128C-9C96-0AE5-5A77-C0F0FA34687D}"/>
                </a:ext>
              </a:extLst>
            </p:cNvPr>
            <p:cNvSpPr/>
            <p:nvPr/>
          </p:nvSpPr>
          <p:spPr>
            <a:xfrm>
              <a:off x="6518721" y="3380974"/>
              <a:ext cx="155053" cy="154112"/>
            </a:xfrm>
            <a:custGeom>
              <a:avLst/>
              <a:gdLst>
                <a:gd name="connsiteX0" fmla="*/ 32917 w 155053"/>
                <a:gd name="connsiteY0" fmla="*/ 528 h 154112"/>
                <a:gd name="connsiteX1" fmla="*/ 122593 w 155053"/>
                <a:gd name="connsiteY1" fmla="*/ 528 h 154112"/>
                <a:gd name="connsiteX2" fmla="*/ 154620 w 155053"/>
                <a:gd name="connsiteY2" fmla="*/ 32545 h 154112"/>
                <a:gd name="connsiteX3" fmla="*/ 154620 w 155053"/>
                <a:gd name="connsiteY3" fmla="*/ 32545 h 154112"/>
                <a:gd name="connsiteX4" fmla="*/ 154620 w 155053"/>
                <a:gd name="connsiteY4" fmla="*/ 122192 h 154112"/>
                <a:gd name="connsiteX5" fmla="*/ 122593 w 155053"/>
                <a:gd name="connsiteY5" fmla="*/ 154209 h 154112"/>
                <a:gd name="connsiteX6" fmla="*/ 122593 w 155053"/>
                <a:gd name="connsiteY6" fmla="*/ 154209 h 154112"/>
                <a:gd name="connsiteX7" fmla="*/ 32917 w 155053"/>
                <a:gd name="connsiteY7" fmla="*/ 154209 h 154112"/>
                <a:gd name="connsiteX8" fmla="*/ 890 w 155053"/>
                <a:gd name="connsiteY8" fmla="*/ 122192 h 154112"/>
                <a:gd name="connsiteX9" fmla="*/ 890 w 155053"/>
                <a:gd name="connsiteY9" fmla="*/ 122192 h 154112"/>
                <a:gd name="connsiteX10" fmla="*/ 890 w 155053"/>
                <a:gd name="connsiteY10" fmla="*/ 32545 h 154112"/>
                <a:gd name="connsiteX11" fmla="*/ 32917 w 155053"/>
                <a:gd name="connsiteY11" fmla="*/ 528 h 15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053" h="154112">
                  <a:moveTo>
                    <a:pt x="32917" y="528"/>
                  </a:moveTo>
                  <a:cubicBezTo>
                    <a:pt x="65555" y="2421"/>
                    <a:pt x="102619" y="2277"/>
                    <a:pt x="122593" y="528"/>
                  </a:cubicBezTo>
                  <a:cubicBezTo>
                    <a:pt x="141331" y="2910"/>
                    <a:pt x="150100" y="14187"/>
                    <a:pt x="154620" y="32545"/>
                  </a:cubicBezTo>
                  <a:moveTo>
                    <a:pt x="154620" y="32545"/>
                  </a:moveTo>
                  <a:cubicBezTo>
                    <a:pt x="157275" y="56352"/>
                    <a:pt x="155083" y="84850"/>
                    <a:pt x="154620" y="122192"/>
                  </a:cubicBezTo>
                  <a:cubicBezTo>
                    <a:pt x="152103" y="145404"/>
                    <a:pt x="141799" y="157095"/>
                    <a:pt x="122593" y="154209"/>
                  </a:cubicBezTo>
                  <a:moveTo>
                    <a:pt x="122593" y="154209"/>
                  </a:moveTo>
                  <a:cubicBezTo>
                    <a:pt x="88300" y="153084"/>
                    <a:pt x="61778" y="153511"/>
                    <a:pt x="32917" y="154209"/>
                  </a:cubicBezTo>
                  <a:cubicBezTo>
                    <a:pt x="13081" y="154630"/>
                    <a:pt x="926" y="144826"/>
                    <a:pt x="890" y="122192"/>
                  </a:cubicBezTo>
                  <a:moveTo>
                    <a:pt x="890" y="122192"/>
                  </a:moveTo>
                  <a:cubicBezTo>
                    <a:pt x="1513" y="99391"/>
                    <a:pt x="3459" y="85741"/>
                    <a:pt x="890" y="32545"/>
                  </a:cubicBezTo>
                  <a:cubicBezTo>
                    <a:pt x="119" y="13502"/>
                    <a:pt x="12563" y="1346"/>
                    <a:pt x="32917" y="52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146" name="Freeform: Shape 145">
            <a:extLst>
              <a:ext uri="{FF2B5EF4-FFF2-40B4-BE49-F238E27FC236}">
                <a16:creationId xmlns:a16="http://schemas.microsoft.com/office/drawing/2014/main" id="{10062822-CE5A-9EA1-7E53-2EF775A59164}"/>
              </a:ext>
            </a:extLst>
          </p:cNvPr>
          <p:cNvSpPr/>
          <p:nvPr/>
        </p:nvSpPr>
        <p:spPr>
          <a:xfrm>
            <a:off x="4910685" y="3414592"/>
            <a:ext cx="70918" cy="72038"/>
          </a:xfrm>
          <a:custGeom>
            <a:avLst/>
            <a:gdLst>
              <a:gd name="connsiteX0" fmla="*/ 58505 w 94557"/>
              <a:gd name="connsiteY0" fmla="*/ 34146 h 96051"/>
              <a:gd name="connsiteX1" fmla="*/ 58505 w 94557"/>
              <a:gd name="connsiteY1" fmla="*/ 14936 h 96051"/>
              <a:gd name="connsiteX2" fmla="*/ 44093 w 94557"/>
              <a:gd name="connsiteY2" fmla="*/ 528 h 96051"/>
              <a:gd name="connsiteX3" fmla="*/ 24877 w 94557"/>
              <a:gd name="connsiteY3" fmla="*/ 43751 h 96051"/>
              <a:gd name="connsiteX4" fmla="*/ 24877 w 94557"/>
              <a:gd name="connsiteY4" fmla="*/ 96578 h 96051"/>
              <a:gd name="connsiteX5" fmla="*/ 79066 w 94557"/>
              <a:gd name="connsiteY5" fmla="*/ 96578 h 96051"/>
              <a:gd name="connsiteX6" fmla="*/ 88674 w 94557"/>
              <a:gd name="connsiteY6" fmla="*/ 88414 h 96051"/>
              <a:gd name="connsiteX7" fmla="*/ 95304 w 94557"/>
              <a:gd name="connsiteY7" fmla="*/ 45191 h 96051"/>
              <a:gd name="connsiteX8" fmla="*/ 87247 w 94557"/>
              <a:gd name="connsiteY8" fmla="*/ 34254 h 96051"/>
              <a:gd name="connsiteX9" fmla="*/ 85696 w 94557"/>
              <a:gd name="connsiteY9" fmla="*/ 34146 h 96051"/>
              <a:gd name="connsiteX10" fmla="*/ 24877 w 94557"/>
              <a:gd name="connsiteY10" fmla="*/ 96578 h 96051"/>
              <a:gd name="connsiteX11" fmla="*/ 10465 w 94557"/>
              <a:gd name="connsiteY11" fmla="*/ 96578 h 96051"/>
              <a:gd name="connsiteX12" fmla="*/ 857 w 94557"/>
              <a:gd name="connsiteY12" fmla="*/ 86973 h 96051"/>
              <a:gd name="connsiteX13" fmla="*/ 857 w 94557"/>
              <a:gd name="connsiteY13" fmla="*/ 53356 h 96051"/>
              <a:gd name="connsiteX14" fmla="*/ 10465 w 94557"/>
              <a:gd name="connsiteY14" fmla="*/ 43751 h 96051"/>
              <a:gd name="connsiteX15" fmla="*/ 24877 w 94557"/>
              <a:gd name="connsiteY15" fmla="*/ 43751 h 9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57" h="96051">
                <a:moveTo>
                  <a:pt x="58505" y="34146"/>
                </a:moveTo>
                <a:lnTo>
                  <a:pt x="58505" y="14936"/>
                </a:lnTo>
                <a:cubicBezTo>
                  <a:pt x="58505" y="6978"/>
                  <a:pt x="52052" y="528"/>
                  <a:pt x="44093" y="528"/>
                </a:cubicBezTo>
                <a:lnTo>
                  <a:pt x="24877" y="43751"/>
                </a:lnTo>
                <a:lnTo>
                  <a:pt x="24877" y="96578"/>
                </a:lnTo>
                <a:lnTo>
                  <a:pt x="79066" y="96578"/>
                </a:lnTo>
                <a:cubicBezTo>
                  <a:pt x="83857" y="96633"/>
                  <a:pt x="87956" y="93150"/>
                  <a:pt x="88674" y="88414"/>
                </a:cubicBezTo>
                <a:lnTo>
                  <a:pt x="95304" y="45191"/>
                </a:lnTo>
                <a:cubicBezTo>
                  <a:pt x="96100" y="39947"/>
                  <a:pt x="92493" y="35050"/>
                  <a:pt x="87247" y="34254"/>
                </a:cubicBezTo>
                <a:cubicBezTo>
                  <a:pt x="86733" y="34176"/>
                  <a:pt x="86215" y="34140"/>
                  <a:pt x="85696" y="34146"/>
                </a:cubicBezTo>
                <a:close/>
                <a:moveTo>
                  <a:pt x="24877" y="96578"/>
                </a:moveTo>
                <a:lnTo>
                  <a:pt x="10465" y="96578"/>
                </a:lnTo>
                <a:cubicBezTo>
                  <a:pt x="5158" y="96578"/>
                  <a:pt x="857" y="92278"/>
                  <a:pt x="857" y="86973"/>
                </a:cubicBezTo>
                <a:lnTo>
                  <a:pt x="857" y="53356"/>
                </a:lnTo>
                <a:cubicBezTo>
                  <a:pt x="857" y="48051"/>
                  <a:pt x="5158" y="43751"/>
                  <a:pt x="10465" y="43751"/>
                </a:cubicBezTo>
                <a:lnTo>
                  <a:pt x="24877" y="43751"/>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147" name="Graphic 4">
            <a:extLst>
              <a:ext uri="{FF2B5EF4-FFF2-40B4-BE49-F238E27FC236}">
                <a16:creationId xmlns:a16="http://schemas.microsoft.com/office/drawing/2014/main" id="{B38105A0-C9F4-EAB8-8064-10F5ECB160EF}"/>
              </a:ext>
            </a:extLst>
          </p:cNvPr>
          <p:cNvGrpSpPr/>
          <p:nvPr/>
        </p:nvGrpSpPr>
        <p:grpSpPr>
          <a:xfrm>
            <a:off x="4902801" y="4818120"/>
            <a:ext cx="685580" cy="368222"/>
            <a:chOff x="6537067" y="5281160"/>
            <a:chExt cx="914107" cy="490962"/>
          </a:xfrm>
        </p:grpSpPr>
        <p:sp>
          <p:nvSpPr>
            <p:cNvPr id="148" name="Freeform: Shape 147">
              <a:extLst>
                <a:ext uri="{FF2B5EF4-FFF2-40B4-BE49-F238E27FC236}">
                  <a16:creationId xmlns:a16="http://schemas.microsoft.com/office/drawing/2014/main" id="{D52164D2-A63B-8166-267D-ABA034E519FE}"/>
                </a:ext>
              </a:extLst>
            </p:cNvPr>
            <p:cNvSpPr/>
            <p:nvPr/>
          </p:nvSpPr>
          <p:spPr>
            <a:xfrm>
              <a:off x="6566795" y="5306899"/>
              <a:ext cx="884378" cy="465223"/>
            </a:xfrm>
            <a:custGeom>
              <a:avLst/>
              <a:gdLst>
                <a:gd name="connsiteX0" fmla="*/ 39292 w 884378"/>
                <a:gd name="connsiteY0" fmla="*/ 2312 h 465223"/>
                <a:gd name="connsiteX1" fmla="*/ 846371 w 884378"/>
                <a:gd name="connsiteY1" fmla="*/ 2312 h 465223"/>
                <a:gd name="connsiteX2" fmla="*/ 884803 w 884378"/>
                <a:gd name="connsiteY2" fmla="*/ 40732 h 465223"/>
                <a:gd name="connsiteX3" fmla="*/ 884803 w 884378"/>
                <a:gd name="connsiteY3" fmla="*/ 424934 h 465223"/>
                <a:gd name="connsiteX4" fmla="*/ 846371 w 884378"/>
                <a:gd name="connsiteY4" fmla="*/ 463354 h 465223"/>
                <a:gd name="connsiteX5" fmla="*/ 39292 w 884378"/>
                <a:gd name="connsiteY5" fmla="*/ 463354 h 465223"/>
                <a:gd name="connsiteX6" fmla="*/ 860 w 884378"/>
                <a:gd name="connsiteY6" fmla="*/ 424934 h 465223"/>
                <a:gd name="connsiteX7" fmla="*/ 860 w 884378"/>
                <a:gd name="connsiteY7" fmla="*/ 40732 h 465223"/>
                <a:gd name="connsiteX8" fmla="*/ 39292 w 884378"/>
                <a:gd name="connsiteY8" fmla="*/ 2312 h 465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378" h="465223">
                  <a:moveTo>
                    <a:pt x="39292" y="2312"/>
                  </a:moveTo>
                  <a:cubicBezTo>
                    <a:pt x="212943" y="1391"/>
                    <a:pt x="384027" y="-514"/>
                    <a:pt x="846371" y="2312"/>
                  </a:cubicBezTo>
                  <a:cubicBezTo>
                    <a:pt x="874980" y="2422"/>
                    <a:pt x="879967" y="19953"/>
                    <a:pt x="884803" y="40732"/>
                  </a:cubicBezTo>
                  <a:cubicBezTo>
                    <a:pt x="880729" y="185546"/>
                    <a:pt x="885266" y="333249"/>
                    <a:pt x="884803" y="424934"/>
                  </a:cubicBezTo>
                  <a:cubicBezTo>
                    <a:pt x="887690" y="453432"/>
                    <a:pt x="876369" y="465563"/>
                    <a:pt x="846371" y="463354"/>
                  </a:cubicBezTo>
                  <a:cubicBezTo>
                    <a:pt x="655688" y="467648"/>
                    <a:pt x="467861" y="466169"/>
                    <a:pt x="39292" y="463354"/>
                  </a:cubicBezTo>
                  <a:cubicBezTo>
                    <a:pt x="14961" y="459173"/>
                    <a:pt x="5475" y="446566"/>
                    <a:pt x="860" y="424934"/>
                  </a:cubicBezTo>
                  <a:cubicBezTo>
                    <a:pt x="6108" y="298778"/>
                    <a:pt x="4544" y="175162"/>
                    <a:pt x="860" y="40732"/>
                  </a:cubicBezTo>
                  <a:cubicBezTo>
                    <a:pt x="1679" y="18953"/>
                    <a:pt x="18496" y="-2048"/>
                    <a:pt x="39292" y="2312"/>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49" name="Freeform: Shape 148">
              <a:extLst>
                <a:ext uri="{FF2B5EF4-FFF2-40B4-BE49-F238E27FC236}">
                  <a16:creationId xmlns:a16="http://schemas.microsoft.com/office/drawing/2014/main" id="{9FCAA82F-37B9-9C4B-307F-DEDE407819AC}"/>
                </a:ext>
              </a:extLst>
            </p:cNvPr>
            <p:cNvSpPr/>
            <p:nvPr/>
          </p:nvSpPr>
          <p:spPr>
            <a:xfrm>
              <a:off x="6537067" y="5281160"/>
              <a:ext cx="891294" cy="463522"/>
            </a:xfrm>
            <a:custGeom>
              <a:avLst/>
              <a:gdLst>
                <a:gd name="connsiteX0" fmla="*/ 46094 w 891294"/>
                <a:gd name="connsiteY0" fmla="*/ 825 h 463522"/>
                <a:gd name="connsiteX1" fmla="*/ 872243 w 891294"/>
                <a:gd name="connsiteY1" fmla="*/ 915 h 463522"/>
                <a:gd name="connsiteX2" fmla="*/ 876087 w 891294"/>
                <a:gd name="connsiteY2" fmla="*/ 14845 h 463522"/>
                <a:gd name="connsiteX3" fmla="*/ 892154 w 891294"/>
                <a:gd name="connsiteY3" fmla="*/ 36974 h 463522"/>
                <a:gd name="connsiteX4" fmla="*/ 883782 w 891294"/>
                <a:gd name="connsiteY4" fmla="*/ 446565 h 463522"/>
                <a:gd name="connsiteX5" fmla="*/ 878299 w 891294"/>
                <a:gd name="connsiteY5" fmla="*/ 452727 h 463522"/>
                <a:gd name="connsiteX6" fmla="*/ 851252 w 891294"/>
                <a:gd name="connsiteY6" fmla="*/ 459654 h 463522"/>
                <a:gd name="connsiteX7" fmla="*/ 31580 w 891294"/>
                <a:gd name="connsiteY7" fmla="*/ 464347 h 463522"/>
                <a:gd name="connsiteX8" fmla="*/ 14951 w 891294"/>
                <a:gd name="connsiteY8" fmla="*/ 452343 h 463522"/>
                <a:gd name="connsiteX9" fmla="*/ 4722 w 891294"/>
                <a:gd name="connsiteY9" fmla="*/ 421564 h 463522"/>
                <a:gd name="connsiteX10" fmla="*/ 860 w 891294"/>
                <a:gd name="connsiteY10" fmla="*/ 41338 h 463522"/>
                <a:gd name="connsiteX11" fmla="*/ 13841 w 891294"/>
                <a:gd name="connsiteY11" fmla="*/ 17120 h 463522"/>
                <a:gd name="connsiteX12" fmla="*/ 47514 w 891294"/>
                <a:gd name="connsiteY12" fmla="*/ 2190 h 46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1294" h="463522">
                  <a:moveTo>
                    <a:pt x="46094" y="825"/>
                  </a:moveTo>
                  <a:lnTo>
                    <a:pt x="872243" y="915"/>
                  </a:lnTo>
                  <a:lnTo>
                    <a:pt x="876087" y="14845"/>
                  </a:lnTo>
                  <a:lnTo>
                    <a:pt x="892154" y="36974"/>
                  </a:lnTo>
                  <a:lnTo>
                    <a:pt x="883782" y="446565"/>
                  </a:lnTo>
                  <a:lnTo>
                    <a:pt x="878299" y="452727"/>
                  </a:lnTo>
                  <a:lnTo>
                    <a:pt x="851252" y="459654"/>
                  </a:lnTo>
                  <a:lnTo>
                    <a:pt x="31580" y="464347"/>
                  </a:lnTo>
                  <a:lnTo>
                    <a:pt x="14951" y="452343"/>
                  </a:lnTo>
                  <a:lnTo>
                    <a:pt x="4722" y="421564"/>
                  </a:lnTo>
                  <a:lnTo>
                    <a:pt x="860" y="41338"/>
                  </a:lnTo>
                  <a:lnTo>
                    <a:pt x="13841" y="17120"/>
                  </a:lnTo>
                  <a:lnTo>
                    <a:pt x="47514" y="2190"/>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50" name="Freeform: Shape 149">
              <a:extLst>
                <a:ext uri="{FF2B5EF4-FFF2-40B4-BE49-F238E27FC236}">
                  <a16:creationId xmlns:a16="http://schemas.microsoft.com/office/drawing/2014/main" id="{93FDB972-9024-C3AC-0A84-03E5BC92EBF4}"/>
                </a:ext>
              </a:extLst>
            </p:cNvPr>
            <p:cNvSpPr/>
            <p:nvPr/>
          </p:nvSpPr>
          <p:spPr>
            <a:xfrm>
              <a:off x="6541174" y="5281286"/>
              <a:ext cx="884378" cy="465223"/>
            </a:xfrm>
            <a:custGeom>
              <a:avLst/>
              <a:gdLst>
                <a:gd name="connsiteX0" fmla="*/ 39292 w 884378"/>
                <a:gd name="connsiteY0" fmla="*/ 2312 h 465223"/>
                <a:gd name="connsiteX1" fmla="*/ 846371 w 884378"/>
                <a:gd name="connsiteY1" fmla="*/ 2312 h 465223"/>
                <a:gd name="connsiteX2" fmla="*/ 884803 w 884378"/>
                <a:gd name="connsiteY2" fmla="*/ 40732 h 465223"/>
                <a:gd name="connsiteX3" fmla="*/ 884803 w 884378"/>
                <a:gd name="connsiteY3" fmla="*/ 40732 h 465223"/>
                <a:gd name="connsiteX4" fmla="*/ 884803 w 884378"/>
                <a:gd name="connsiteY4" fmla="*/ 424934 h 465223"/>
                <a:gd name="connsiteX5" fmla="*/ 846371 w 884378"/>
                <a:gd name="connsiteY5" fmla="*/ 463354 h 465223"/>
                <a:gd name="connsiteX6" fmla="*/ 846371 w 884378"/>
                <a:gd name="connsiteY6" fmla="*/ 463354 h 465223"/>
                <a:gd name="connsiteX7" fmla="*/ 39292 w 884378"/>
                <a:gd name="connsiteY7" fmla="*/ 463354 h 465223"/>
                <a:gd name="connsiteX8" fmla="*/ 860 w 884378"/>
                <a:gd name="connsiteY8" fmla="*/ 424934 h 465223"/>
                <a:gd name="connsiteX9" fmla="*/ 860 w 884378"/>
                <a:gd name="connsiteY9" fmla="*/ 424934 h 465223"/>
                <a:gd name="connsiteX10" fmla="*/ 860 w 884378"/>
                <a:gd name="connsiteY10" fmla="*/ 40732 h 465223"/>
                <a:gd name="connsiteX11" fmla="*/ 39292 w 884378"/>
                <a:gd name="connsiteY11" fmla="*/ 2312 h 465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4378" h="465223">
                  <a:moveTo>
                    <a:pt x="39292" y="2312"/>
                  </a:moveTo>
                  <a:cubicBezTo>
                    <a:pt x="212943" y="1391"/>
                    <a:pt x="384027" y="-514"/>
                    <a:pt x="846371" y="2312"/>
                  </a:cubicBezTo>
                  <a:cubicBezTo>
                    <a:pt x="874980" y="2422"/>
                    <a:pt x="879967" y="19953"/>
                    <a:pt x="884803" y="40732"/>
                  </a:cubicBezTo>
                  <a:moveTo>
                    <a:pt x="884803" y="40732"/>
                  </a:moveTo>
                  <a:cubicBezTo>
                    <a:pt x="880729" y="185546"/>
                    <a:pt x="885266" y="333249"/>
                    <a:pt x="884803" y="424934"/>
                  </a:cubicBezTo>
                  <a:cubicBezTo>
                    <a:pt x="887690" y="453432"/>
                    <a:pt x="876369" y="465563"/>
                    <a:pt x="846371" y="463354"/>
                  </a:cubicBezTo>
                  <a:moveTo>
                    <a:pt x="846371" y="463354"/>
                  </a:moveTo>
                  <a:cubicBezTo>
                    <a:pt x="655688" y="467648"/>
                    <a:pt x="467861" y="466169"/>
                    <a:pt x="39292" y="463354"/>
                  </a:cubicBezTo>
                  <a:cubicBezTo>
                    <a:pt x="14961" y="459173"/>
                    <a:pt x="5475" y="446566"/>
                    <a:pt x="860" y="424934"/>
                  </a:cubicBezTo>
                  <a:moveTo>
                    <a:pt x="860" y="424934"/>
                  </a:moveTo>
                  <a:cubicBezTo>
                    <a:pt x="6108" y="298778"/>
                    <a:pt x="4544" y="175162"/>
                    <a:pt x="860" y="40732"/>
                  </a:cubicBezTo>
                  <a:cubicBezTo>
                    <a:pt x="1679" y="18953"/>
                    <a:pt x="18496" y="-2048"/>
                    <a:pt x="39292" y="2312"/>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51" name="Picture 150">
            <a:extLst>
              <a:ext uri="{FF2B5EF4-FFF2-40B4-BE49-F238E27FC236}">
                <a16:creationId xmlns:a16="http://schemas.microsoft.com/office/drawing/2014/main" id="{B9D11D89-AF3D-C710-1D0F-1A9CE1CA6103}"/>
              </a:ext>
            </a:extLst>
          </p:cNvPr>
          <p:cNvPicPr>
            <a:picLocks noChangeAspect="1"/>
          </p:cNvPicPr>
          <p:nvPr/>
        </p:nvPicPr>
        <p:blipFill>
          <a:blip r:embed="rId4"/>
          <a:stretch>
            <a:fillRect/>
          </a:stretch>
        </p:blipFill>
        <p:spPr>
          <a:xfrm>
            <a:off x="5146863" y="4948998"/>
            <a:ext cx="180992" cy="96050"/>
          </a:xfrm>
          <a:custGeom>
            <a:avLst/>
            <a:gdLst>
              <a:gd name="connsiteX0" fmla="*/ 910 w 241322"/>
              <a:gd name="connsiteY0" fmla="*/ 852 h 128067"/>
              <a:gd name="connsiteX1" fmla="*/ 242233 w 241322"/>
              <a:gd name="connsiteY1" fmla="*/ 852 h 128067"/>
              <a:gd name="connsiteX2" fmla="*/ 242233 w 241322"/>
              <a:gd name="connsiteY2" fmla="*/ 128919 h 128067"/>
              <a:gd name="connsiteX3" fmla="*/ 910 w 241322"/>
              <a:gd name="connsiteY3" fmla="*/ 128919 h 128067"/>
            </a:gdLst>
            <a:ahLst/>
            <a:cxnLst>
              <a:cxn ang="0">
                <a:pos x="connsiteX0" y="connsiteY0"/>
              </a:cxn>
              <a:cxn ang="0">
                <a:pos x="connsiteX1" y="connsiteY1"/>
              </a:cxn>
              <a:cxn ang="0">
                <a:pos x="connsiteX2" y="connsiteY2"/>
              </a:cxn>
              <a:cxn ang="0">
                <a:pos x="connsiteX3" y="connsiteY3"/>
              </a:cxn>
            </a:cxnLst>
            <a:rect l="l" t="t" r="r" b="b"/>
            <a:pathLst>
              <a:path w="241322" h="128067">
                <a:moveTo>
                  <a:pt x="910" y="852"/>
                </a:moveTo>
                <a:lnTo>
                  <a:pt x="242233" y="852"/>
                </a:lnTo>
                <a:lnTo>
                  <a:pt x="242233" y="128919"/>
                </a:lnTo>
                <a:lnTo>
                  <a:pt x="910" y="128919"/>
                </a:lnTo>
                <a:close/>
              </a:path>
            </a:pathLst>
          </a:custGeom>
        </p:spPr>
      </p:pic>
      <p:grpSp>
        <p:nvGrpSpPr>
          <p:cNvPr id="152" name="Graphic 4">
            <a:extLst>
              <a:ext uri="{FF2B5EF4-FFF2-40B4-BE49-F238E27FC236}">
                <a16:creationId xmlns:a16="http://schemas.microsoft.com/office/drawing/2014/main" id="{61D7F192-62F9-81BC-C960-10AB862F1C13}"/>
              </a:ext>
            </a:extLst>
          </p:cNvPr>
          <p:cNvGrpSpPr/>
          <p:nvPr/>
        </p:nvGrpSpPr>
        <p:grpSpPr>
          <a:xfrm>
            <a:off x="4962775" y="4744881"/>
            <a:ext cx="119575" cy="118930"/>
            <a:chOff x="6617033" y="5183508"/>
            <a:chExt cx="159433" cy="158573"/>
          </a:xfrm>
        </p:grpSpPr>
        <p:sp>
          <p:nvSpPr>
            <p:cNvPr id="153" name="Freeform: Shape 152">
              <a:extLst>
                <a:ext uri="{FF2B5EF4-FFF2-40B4-BE49-F238E27FC236}">
                  <a16:creationId xmlns:a16="http://schemas.microsoft.com/office/drawing/2014/main" id="{42C85E6B-8A6C-1B4E-34EA-AE10E6602CF1}"/>
                </a:ext>
              </a:extLst>
            </p:cNvPr>
            <p:cNvSpPr/>
            <p:nvPr/>
          </p:nvSpPr>
          <p:spPr>
            <a:xfrm>
              <a:off x="6618519" y="5183508"/>
              <a:ext cx="157947" cy="157270"/>
            </a:xfrm>
            <a:custGeom>
              <a:avLst/>
              <a:gdLst>
                <a:gd name="connsiteX0" fmla="*/ 28493 w 157947"/>
                <a:gd name="connsiteY0" fmla="*/ 810 h 157270"/>
                <a:gd name="connsiteX1" fmla="*/ 124897 w 157947"/>
                <a:gd name="connsiteY1" fmla="*/ 7267 h 157270"/>
                <a:gd name="connsiteX2" fmla="*/ 142229 w 157947"/>
                <a:gd name="connsiteY2" fmla="*/ 9303 h 157270"/>
                <a:gd name="connsiteX3" fmla="*/ 158819 w 157947"/>
                <a:gd name="connsiteY3" fmla="*/ 35038 h 157270"/>
                <a:gd name="connsiteX4" fmla="*/ 152973 w 157947"/>
                <a:gd name="connsiteY4" fmla="*/ 126462 h 157270"/>
                <a:gd name="connsiteX5" fmla="*/ 142287 w 157947"/>
                <a:gd name="connsiteY5" fmla="*/ 154694 h 157270"/>
                <a:gd name="connsiteX6" fmla="*/ 125364 w 157947"/>
                <a:gd name="connsiteY6" fmla="*/ 158081 h 157270"/>
                <a:gd name="connsiteX7" fmla="*/ 30887 w 157947"/>
                <a:gd name="connsiteY7" fmla="*/ 157460 h 157270"/>
                <a:gd name="connsiteX8" fmla="*/ 4901 w 157947"/>
                <a:gd name="connsiteY8" fmla="*/ 145595 h 157270"/>
                <a:gd name="connsiteX9" fmla="*/ 872 w 157947"/>
                <a:gd name="connsiteY9" fmla="*/ 124954 h 157270"/>
                <a:gd name="connsiteX10" fmla="*/ 7472 w 157947"/>
                <a:gd name="connsiteY10" fmla="*/ 26148 h 157270"/>
                <a:gd name="connsiteX11" fmla="*/ 8151 w 157947"/>
                <a:gd name="connsiteY11" fmla="*/ 7525 h 157270"/>
                <a:gd name="connsiteX12" fmla="*/ 35098 w 157947"/>
                <a:gd name="connsiteY12" fmla="*/ 1339 h 1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947" h="157270">
                  <a:moveTo>
                    <a:pt x="28493" y="810"/>
                  </a:moveTo>
                  <a:lnTo>
                    <a:pt x="124897" y="7267"/>
                  </a:lnTo>
                  <a:lnTo>
                    <a:pt x="142229" y="9303"/>
                  </a:lnTo>
                  <a:lnTo>
                    <a:pt x="158819" y="35038"/>
                  </a:lnTo>
                  <a:lnTo>
                    <a:pt x="152973" y="126462"/>
                  </a:lnTo>
                  <a:lnTo>
                    <a:pt x="142287" y="154694"/>
                  </a:lnTo>
                  <a:lnTo>
                    <a:pt x="125364" y="158081"/>
                  </a:lnTo>
                  <a:lnTo>
                    <a:pt x="30887" y="157460"/>
                  </a:lnTo>
                  <a:lnTo>
                    <a:pt x="4901" y="145595"/>
                  </a:lnTo>
                  <a:lnTo>
                    <a:pt x="872" y="124954"/>
                  </a:lnTo>
                  <a:lnTo>
                    <a:pt x="7472" y="26148"/>
                  </a:lnTo>
                  <a:lnTo>
                    <a:pt x="8151" y="7525"/>
                  </a:lnTo>
                  <a:lnTo>
                    <a:pt x="35098" y="133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54" name="Freeform: Shape 153">
              <a:extLst>
                <a:ext uri="{FF2B5EF4-FFF2-40B4-BE49-F238E27FC236}">
                  <a16:creationId xmlns:a16="http://schemas.microsoft.com/office/drawing/2014/main" id="{69F6ECCB-3F56-A8E1-2232-A9997777D5F8}"/>
                </a:ext>
              </a:extLst>
            </p:cNvPr>
            <p:cNvSpPr/>
            <p:nvPr/>
          </p:nvSpPr>
          <p:spPr>
            <a:xfrm>
              <a:off x="6617033" y="5185494"/>
              <a:ext cx="155285" cy="156587"/>
            </a:xfrm>
            <a:custGeom>
              <a:avLst/>
              <a:gdLst>
                <a:gd name="connsiteX0" fmla="*/ 33905 w 155285"/>
                <a:gd name="connsiteY0" fmla="*/ 2038 h 156587"/>
                <a:gd name="connsiteX1" fmla="*/ 123580 w 155285"/>
                <a:gd name="connsiteY1" fmla="*/ 2038 h 156587"/>
                <a:gd name="connsiteX2" fmla="*/ 155607 w 155285"/>
                <a:gd name="connsiteY2" fmla="*/ 34055 h 156587"/>
                <a:gd name="connsiteX3" fmla="*/ 155607 w 155285"/>
                <a:gd name="connsiteY3" fmla="*/ 34055 h 156587"/>
                <a:gd name="connsiteX4" fmla="*/ 155607 w 155285"/>
                <a:gd name="connsiteY4" fmla="*/ 123702 h 156587"/>
                <a:gd name="connsiteX5" fmla="*/ 123580 w 155285"/>
                <a:gd name="connsiteY5" fmla="*/ 155719 h 156587"/>
                <a:gd name="connsiteX6" fmla="*/ 123580 w 155285"/>
                <a:gd name="connsiteY6" fmla="*/ 155719 h 156587"/>
                <a:gd name="connsiteX7" fmla="*/ 33905 w 155285"/>
                <a:gd name="connsiteY7" fmla="*/ 155719 h 156587"/>
                <a:gd name="connsiteX8" fmla="*/ 1878 w 155285"/>
                <a:gd name="connsiteY8" fmla="*/ 123702 h 156587"/>
                <a:gd name="connsiteX9" fmla="*/ 1878 w 155285"/>
                <a:gd name="connsiteY9" fmla="*/ 123702 h 156587"/>
                <a:gd name="connsiteX10" fmla="*/ 1878 w 155285"/>
                <a:gd name="connsiteY10" fmla="*/ 34055 h 156587"/>
                <a:gd name="connsiteX11" fmla="*/ 33905 w 155285"/>
                <a:gd name="connsiteY11" fmla="*/ 2038 h 15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285" h="156587">
                  <a:moveTo>
                    <a:pt x="33905" y="2038"/>
                  </a:moveTo>
                  <a:cubicBezTo>
                    <a:pt x="61975" y="3962"/>
                    <a:pt x="96449" y="-1513"/>
                    <a:pt x="123580" y="2038"/>
                  </a:cubicBezTo>
                  <a:cubicBezTo>
                    <a:pt x="149767" y="6314"/>
                    <a:pt x="150921" y="13856"/>
                    <a:pt x="155607" y="34055"/>
                  </a:cubicBezTo>
                  <a:moveTo>
                    <a:pt x="155607" y="34055"/>
                  </a:moveTo>
                  <a:cubicBezTo>
                    <a:pt x="153929" y="58301"/>
                    <a:pt x="157451" y="81569"/>
                    <a:pt x="155607" y="123702"/>
                  </a:cubicBezTo>
                  <a:cubicBezTo>
                    <a:pt x="157817" y="141704"/>
                    <a:pt x="143103" y="160132"/>
                    <a:pt x="123580" y="155719"/>
                  </a:cubicBezTo>
                  <a:moveTo>
                    <a:pt x="123580" y="155719"/>
                  </a:moveTo>
                  <a:cubicBezTo>
                    <a:pt x="98832" y="156651"/>
                    <a:pt x="71108" y="158977"/>
                    <a:pt x="33905" y="155719"/>
                  </a:cubicBezTo>
                  <a:cubicBezTo>
                    <a:pt x="8571" y="157069"/>
                    <a:pt x="-2727" y="149176"/>
                    <a:pt x="1878" y="123702"/>
                  </a:cubicBezTo>
                  <a:moveTo>
                    <a:pt x="1878" y="123702"/>
                  </a:moveTo>
                  <a:cubicBezTo>
                    <a:pt x="2630" y="90616"/>
                    <a:pt x="4617" y="59761"/>
                    <a:pt x="1878" y="34055"/>
                  </a:cubicBezTo>
                  <a:cubicBezTo>
                    <a:pt x="-2484" y="14290"/>
                    <a:pt x="14542" y="13"/>
                    <a:pt x="33905" y="203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55" name="Graphic 4">
            <a:extLst>
              <a:ext uri="{FF2B5EF4-FFF2-40B4-BE49-F238E27FC236}">
                <a16:creationId xmlns:a16="http://schemas.microsoft.com/office/drawing/2014/main" id="{CC559C7C-447D-2B10-BA74-E630AF9AE62E}"/>
              </a:ext>
            </a:extLst>
          </p:cNvPr>
          <p:cNvGrpSpPr/>
          <p:nvPr/>
        </p:nvGrpSpPr>
        <p:grpSpPr>
          <a:xfrm>
            <a:off x="4988750" y="4772505"/>
            <a:ext cx="64854" cy="64834"/>
            <a:chOff x="6651667" y="5220340"/>
            <a:chExt cx="86472" cy="86445"/>
          </a:xfrm>
          <a:solidFill>
            <a:srgbClr val="000000"/>
          </a:solidFill>
        </p:grpSpPr>
        <p:sp>
          <p:nvSpPr>
            <p:cNvPr id="156" name="Freeform: Shape 155">
              <a:extLst>
                <a:ext uri="{FF2B5EF4-FFF2-40B4-BE49-F238E27FC236}">
                  <a16:creationId xmlns:a16="http://schemas.microsoft.com/office/drawing/2014/main" id="{CB45BE0A-E1AD-2781-9DD2-AF4EC9A59F69}"/>
                </a:ext>
              </a:extLst>
            </p:cNvPr>
            <p:cNvSpPr/>
            <p:nvPr/>
          </p:nvSpPr>
          <p:spPr>
            <a:xfrm>
              <a:off x="6709315" y="5220340"/>
              <a:ext cx="28824" cy="86445"/>
            </a:xfrm>
            <a:custGeom>
              <a:avLst/>
              <a:gdLst>
                <a:gd name="connsiteX0" fmla="*/ 871 w 28824"/>
                <a:gd name="connsiteY0" fmla="*/ 810 h 86445"/>
                <a:gd name="connsiteX1" fmla="*/ 20087 w 28824"/>
                <a:gd name="connsiteY1" fmla="*/ 810 h 86445"/>
                <a:gd name="connsiteX2" fmla="*/ 29695 w 28824"/>
                <a:gd name="connsiteY2" fmla="*/ 10415 h 86445"/>
                <a:gd name="connsiteX3" fmla="*/ 29695 w 28824"/>
                <a:gd name="connsiteY3" fmla="*/ 77650 h 86445"/>
                <a:gd name="connsiteX4" fmla="*/ 20087 w 28824"/>
                <a:gd name="connsiteY4" fmla="*/ 87255 h 86445"/>
                <a:gd name="connsiteX5" fmla="*/ 871 w 28824"/>
                <a:gd name="connsiteY5" fmla="*/ 87255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871" y="810"/>
                  </a:moveTo>
                  <a:lnTo>
                    <a:pt x="20087" y="810"/>
                  </a:lnTo>
                  <a:cubicBezTo>
                    <a:pt x="25393" y="810"/>
                    <a:pt x="29695" y="5110"/>
                    <a:pt x="29695" y="10415"/>
                  </a:cubicBezTo>
                  <a:lnTo>
                    <a:pt x="29695" y="77650"/>
                  </a:lnTo>
                  <a:cubicBezTo>
                    <a:pt x="29695" y="82955"/>
                    <a:pt x="25393" y="87255"/>
                    <a:pt x="20087" y="87255"/>
                  </a:cubicBezTo>
                  <a:lnTo>
                    <a:pt x="871" y="87255"/>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57" name="Freeform: Shape 156">
              <a:extLst>
                <a:ext uri="{FF2B5EF4-FFF2-40B4-BE49-F238E27FC236}">
                  <a16:creationId xmlns:a16="http://schemas.microsoft.com/office/drawing/2014/main" id="{65F59797-C100-62BF-7EB3-FA7D832EAE92}"/>
                </a:ext>
              </a:extLst>
            </p:cNvPr>
            <p:cNvSpPr/>
            <p:nvPr/>
          </p:nvSpPr>
          <p:spPr>
            <a:xfrm>
              <a:off x="6685295" y="5239550"/>
              <a:ext cx="24020" cy="48025"/>
            </a:xfrm>
            <a:custGeom>
              <a:avLst/>
              <a:gdLst>
                <a:gd name="connsiteX0" fmla="*/ 872 w 24020"/>
                <a:gd name="connsiteY0" fmla="*/ 48835 h 48025"/>
                <a:gd name="connsiteX1" fmla="*/ 24892 w 24020"/>
                <a:gd name="connsiteY1" fmla="*/ 24823 h 48025"/>
                <a:gd name="connsiteX2" fmla="*/ 872 w 24020"/>
                <a:gd name="connsiteY2" fmla="*/ 810 h 48025"/>
              </a:gdLst>
              <a:ahLst/>
              <a:cxnLst>
                <a:cxn ang="0">
                  <a:pos x="connsiteX0" y="connsiteY0"/>
                </a:cxn>
                <a:cxn ang="0">
                  <a:pos x="connsiteX1" y="connsiteY1"/>
                </a:cxn>
                <a:cxn ang="0">
                  <a:pos x="connsiteX2" y="connsiteY2"/>
                </a:cxn>
              </a:cxnLst>
              <a:rect l="l" t="t" r="r" b="b"/>
              <a:pathLst>
                <a:path w="24020" h="48025">
                  <a:moveTo>
                    <a:pt x="872" y="48835"/>
                  </a:moveTo>
                  <a:lnTo>
                    <a:pt x="24892" y="24823"/>
                  </a:lnTo>
                  <a:lnTo>
                    <a:pt x="872" y="810"/>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58" name="Freeform: Shape 157">
              <a:extLst>
                <a:ext uri="{FF2B5EF4-FFF2-40B4-BE49-F238E27FC236}">
                  <a16:creationId xmlns:a16="http://schemas.microsoft.com/office/drawing/2014/main" id="{89C45276-8066-4698-FDE1-AE87C53CB183}"/>
                </a:ext>
              </a:extLst>
            </p:cNvPr>
            <p:cNvSpPr/>
            <p:nvPr/>
          </p:nvSpPr>
          <p:spPr>
            <a:xfrm>
              <a:off x="6651667" y="5263563"/>
              <a:ext cx="57648" cy="6403"/>
            </a:xfrm>
            <a:custGeom>
              <a:avLst/>
              <a:gdLst>
                <a:gd name="connsiteX0" fmla="*/ 58521 w 57648"/>
                <a:gd name="connsiteY0" fmla="*/ 810 h 6403"/>
                <a:gd name="connsiteX1" fmla="*/ 873 w 57648"/>
                <a:gd name="connsiteY1" fmla="*/ 810 h 6403"/>
              </a:gdLst>
              <a:ahLst/>
              <a:cxnLst>
                <a:cxn ang="0">
                  <a:pos x="connsiteX0" y="connsiteY0"/>
                </a:cxn>
                <a:cxn ang="0">
                  <a:pos x="connsiteX1" y="connsiteY1"/>
                </a:cxn>
              </a:cxnLst>
              <a:rect l="l" t="t" r="r" b="b"/>
              <a:pathLst>
                <a:path w="57648" h="6403">
                  <a:moveTo>
                    <a:pt x="58521" y="810"/>
                  </a:moveTo>
                  <a:lnTo>
                    <a:pt x="873" y="810"/>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59" name="Graphic 4">
            <a:extLst>
              <a:ext uri="{FF2B5EF4-FFF2-40B4-BE49-F238E27FC236}">
                <a16:creationId xmlns:a16="http://schemas.microsoft.com/office/drawing/2014/main" id="{51BDCFAB-0335-5497-D9BF-67E314E28662}"/>
              </a:ext>
            </a:extLst>
          </p:cNvPr>
          <p:cNvGrpSpPr/>
          <p:nvPr/>
        </p:nvGrpSpPr>
        <p:grpSpPr>
          <a:xfrm>
            <a:off x="2558131" y="4388993"/>
            <a:ext cx="686953" cy="368369"/>
            <a:chOff x="3410841" y="4708990"/>
            <a:chExt cx="915937" cy="491159"/>
          </a:xfrm>
        </p:grpSpPr>
        <p:sp>
          <p:nvSpPr>
            <p:cNvPr id="160" name="Freeform: Shape 159">
              <a:extLst>
                <a:ext uri="{FF2B5EF4-FFF2-40B4-BE49-F238E27FC236}">
                  <a16:creationId xmlns:a16="http://schemas.microsoft.com/office/drawing/2014/main" id="{9426FE77-538B-FA7C-22C3-73DB50C64F36}"/>
                </a:ext>
              </a:extLst>
            </p:cNvPr>
            <p:cNvSpPr/>
            <p:nvPr/>
          </p:nvSpPr>
          <p:spPr>
            <a:xfrm>
              <a:off x="3440744" y="4737116"/>
              <a:ext cx="886034" cy="463033"/>
            </a:xfrm>
            <a:custGeom>
              <a:avLst/>
              <a:gdLst>
                <a:gd name="connsiteX0" fmla="*/ 39028 w 886034"/>
                <a:gd name="connsiteY0" fmla="*/ 2107 h 463033"/>
                <a:gd name="connsiteX1" fmla="*/ 846106 w 886034"/>
                <a:gd name="connsiteY1" fmla="*/ 2107 h 463033"/>
                <a:gd name="connsiteX2" fmla="*/ 884539 w 886034"/>
                <a:gd name="connsiteY2" fmla="*/ 40527 h 463033"/>
                <a:gd name="connsiteX3" fmla="*/ 884539 w 886034"/>
                <a:gd name="connsiteY3" fmla="*/ 424729 h 463033"/>
                <a:gd name="connsiteX4" fmla="*/ 846106 w 886034"/>
                <a:gd name="connsiteY4" fmla="*/ 463149 h 463033"/>
                <a:gd name="connsiteX5" fmla="*/ 39028 w 886034"/>
                <a:gd name="connsiteY5" fmla="*/ 463149 h 463033"/>
                <a:gd name="connsiteX6" fmla="*/ 595 w 886034"/>
                <a:gd name="connsiteY6" fmla="*/ 424729 h 463033"/>
                <a:gd name="connsiteX7" fmla="*/ 595 w 886034"/>
                <a:gd name="connsiteY7" fmla="*/ 40527 h 463033"/>
                <a:gd name="connsiteX8" fmla="*/ 39028 w 886034"/>
                <a:gd name="connsiteY8" fmla="*/ 2107 h 46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034" h="463033">
                  <a:moveTo>
                    <a:pt x="39028" y="2107"/>
                  </a:moveTo>
                  <a:cubicBezTo>
                    <a:pt x="205133" y="6872"/>
                    <a:pt x="385189" y="-2647"/>
                    <a:pt x="846106" y="2107"/>
                  </a:cubicBezTo>
                  <a:cubicBezTo>
                    <a:pt x="872874" y="-561"/>
                    <a:pt x="882021" y="16782"/>
                    <a:pt x="884539" y="40527"/>
                  </a:cubicBezTo>
                  <a:cubicBezTo>
                    <a:pt x="889781" y="141913"/>
                    <a:pt x="882061" y="237054"/>
                    <a:pt x="884539" y="424729"/>
                  </a:cubicBezTo>
                  <a:cubicBezTo>
                    <a:pt x="888953" y="449126"/>
                    <a:pt x="873243" y="463571"/>
                    <a:pt x="846106" y="463149"/>
                  </a:cubicBezTo>
                  <a:cubicBezTo>
                    <a:pt x="608045" y="456535"/>
                    <a:pt x="362105" y="455913"/>
                    <a:pt x="39028" y="463149"/>
                  </a:cubicBezTo>
                  <a:cubicBezTo>
                    <a:pt x="17537" y="467015"/>
                    <a:pt x="-177" y="452645"/>
                    <a:pt x="595" y="424729"/>
                  </a:cubicBezTo>
                  <a:cubicBezTo>
                    <a:pt x="5175" y="297633"/>
                    <a:pt x="1930" y="181245"/>
                    <a:pt x="595" y="40527"/>
                  </a:cubicBezTo>
                  <a:cubicBezTo>
                    <a:pt x="-1430" y="12043"/>
                    <a:pt x="10245" y="1502"/>
                    <a:pt x="39028" y="2107"/>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61" name="Freeform: Shape 160">
              <a:extLst>
                <a:ext uri="{FF2B5EF4-FFF2-40B4-BE49-F238E27FC236}">
                  <a16:creationId xmlns:a16="http://schemas.microsoft.com/office/drawing/2014/main" id="{B26E07A8-2B91-C8F9-3309-C90C6A27888F}"/>
                </a:ext>
              </a:extLst>
            </p:cNvPr>
            <p:cNvSpPr/>
            <p:nvPr/>
          </p:nvSpPr>
          <p:spPr>
            <a:xfrm>
              <a:off x="3410841" y="4708990"/>
              <a:ext cx="891040" cy="463005"/>
            </a:xfrm>
            <a:custGeom>
              <a:avLst/>
              <a:gdLst>
                <a:gd name="connsiteX0" fmla="*/ 46553 w 891040"/>
                <a:gd name="connsiteY0" fmla="*/ 736 h 463005"/>
                <a:gd name="connsiteX1" fmla="*/ 864475 w 891040"/>
                <a:gd name="connsiteY1" fmla="*/ 11718 h 463005"/>
                <a:gd name="connsiteX2" fmla="*/ 878209 w 891040"/>
                <a:gd name="connsiteY2" fmla="*/ 13077 h 463005"/>
                <a:gd name="connsiteX3" fmla="*/ 889594 w 891040"/>
                <a:gd name="connsiteY3" fmla="*/ 39214 h 463005"/>
                <a:gd name="connsiteX4" fmla="*/ 891413 w 891040"/>
                <a:gd name="connsiteY4" fmla="*/ 447319 h 463005"/>
                <a:gd name="connsiteX5" fmla="*/ 879588 w 891040"/>
                <a:gd name="connsiteY5" fmla="*/ 454526 h 463005"/>
                <a:gd name="connsiteX6" fmla="*/ 850143 w 891040"/>
                <a:gd name="connsiteY6" fmla="*/ 462166 h 463005"/>
                <a:gd name="connsiteX7" fmla="*/ 22388 w 891040"/>
                <a:gd name="connsiteY7" fmla="*/ 463741 h 463005"/>
                <a:gd name="connsiteX8" fmla="*/ 13750 w 891040"/>
                <a:gd name="connsiteY8" fmla="*/ 461134 h 463005"/>
                <a:gd name="connsiteX9" fmla="*/ 8992 w 891040"/>
                <a:gd name="connsiteY9" fmla="*/ 426994 h 463005"/>
                <a:gd name="connsiteX10" fmla="*/ 372 w 891040"/>
                <a:gd name="connsiteY10" fmla="*/ 45719 h 463005"/>
                <a:gd name="connsiteX11" fmla="*/ 11798 w 891040"/>
                <a:gd name="connsiteY11" fmla="*/ 16699 h 463005"/>
                <a:gd name="connsiteX12" fmla="*/ 40695 w 891040"/>
                <a:gd name="connsiteY12" fmla="*/ 7002 h 46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1040" h="463005">
                  <a:moveTo>
                    <a:pt x="46553" y="736"/>
                  </a:moveTo>
                  <a:lnTo>
                    <a:pt x="864475" y="11718"/>
                  </a:lnTo>
                  <a:lnTo>
                    <a:pt x="878209" y="13077"/>
                  </a:lnTo>
                  <a:lnTo>
                    <a:pt x="889594" y="39214"/>
                  </a:lnTo>
                  <a:lnTo>
                    <a:pt x="891413" y="447319"/>
                  </a:lnTo>
                  <a:lnTo>
                    <a:pt x="879588" y="454526"/>
                  </a:lnTo>
                  <a:lnTo>
                    <a:pt x="850143" y="462166"/>
                  </a:lnTo>
                  <a:lnTo>
                    <a:pt x="22388" y="463741"/>
                  </a:lnTo>
                  <a:lnTo>
                    <a:pt x="13750" y="461134"/>
                  </a:lnTo>
                  <a:lnTo>
                    <a:pt x="8992" y="426994"/>
                  </a:lnTo>
                  <a:lnTo>
                    <a:pt x="372" y="45719"/>
                  </a:lnTo>
                  <a:lnTo>
                    <a:pt x="11798" y="16699"/>
                  </a:lnTo>
                  <a:lnTo>
                    <a:pt x="40695" y="7002"/>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62" name="Freeform: Shape 161">
              <a:extLst>
                <a:ext uri="{FF2B5EF4-FFF2-40B4-BE49-F238E27FC236}">
                  <a16:creationId xmlns:a16="http://schemas.microsoft.com/office/drawing/2014/main" id="{40E2A159-0D04-48A2-841A-280104DC6BEB}"/>
                </a:ext>
              </a:extLst>
            </p:cNvPr>
            <p:cNvSpPr/>
            <p:nvPr/>
          </p:nvSpPr>
          <p:spPr>
            <a:xfrm>
              <a:off x="3415122" y="4711502"/>
              <a:ext cx="886034" cy="463033"/>
            </a:xfrm>
            <a:custGeom>
              <a:avLst/>
              <a:gdLst>
                <a:gd name="connsiteX0" fmla="*/ 39028 w 886034"/>
                <a:gd name="connsiteY0" fmla="*/ 2107 h 463033"/>
                <a:gd name="connsiteX1" fmla="*/ 846106 w 886034"/>
                <a:gd name="connsiteY1" fmla="*/ 2107 h 463033"/>
                <a:gd name="connsiteX2" fmla="*/ 884539 w 886034"/>
                <a:gd name="connsiteY2" fmla="*/ 40527 h 463033"/>
                <a:gd name="connsiteX3" fmla="*/ 884539 w 886034"/>
                <a:gd name="connsiteY3" fmla="*/ 40527 h 463033"/>
                <a:gd name="connsiteX4" fmla="*/ 884539 w 886034"/>
                <a:gd name="connsiteY4" fmla="*/ 424729 h 463033"/>
                <a:gd name="connsiteX5" fmla="*/ 846106 w 886034"/>
                <a:gd name="connsiteY5" fmla="*/ 463149 h 463033"/>
                <a:gd name="connsiteX6" fmla="*/ 846106 w 886034"/>
                <a:gd name="connsiteY6" fmla="*/ 463149 h 463033"/>
                <a:gd name="connsiteX7" fmla="*/ 39028 w 886034"/>
                <a:gd name="connsiteY7" fmla="*/ 463149 h 463033"/>
                <a:gd name="connsiteX8" fmla="*/ 595 w 886034"/>
                <a:gd name="connsiteY8" fmla="*/ 424729 h 463033"/>
                <a:gd name="connsiteX9" fmla="*/ 595 w 886034"/>
                <a:gd name="connsiteY9" fmla="*/ 424729 h 463033"/>
                <a:gd name="connsiteX10" fmla="*/ 595 w 886034"/>
                <a:gd name="connsiteY10" fmla="*/ 40527 h 463033"/>
                <a:gd name="connsiteX11" fmla="*/ 39028 w 886034"/>
                <a:gd name="connsiteY11" fmla="*/ 2107 h 46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034" h="463033">
                  <a:moveTo>
                    <a:pt x="39028" y="2107"/>
                  </a:moveTo>
                  <a:cubicBezTo>
                    <a:pt x="205133" y="6872"/>
                    <a:pt x="385189" y="-2647"/>
                    <a:pt x="846106" y="2107"/>
                  </a:cubicBezTo>
                  <a:cubicBezTo>
                    <a:pt x="872874" y="-561"/>
                    <a:pt x="882021" y="16782"/>
                    <a:pt x="884539" y="40527"/>
                  </a:cubicBezTo>
                  <a:moveTo>
                    <a:pt x="884539" y="40527"/>
                  </a:moveTo>
                  <a:cubicBezTo>
                    <a:pt x="889781" y="141913"/>
                    <a:pt x="882061" y="237054"/>
                    <a:pt x="884539" y="424729"/>
                  </a:cubicBezTo>
                  <a:cubicBezTo>
                    <a:pt x="888953" y="449126"/>
                    <a:pt x="873243" y="463571"/>
                    <a:pt x="846106" y="463149"/>
                  </a:cubicBezTo>
                  <a:moveTo>
                    <a:pt x="846106" y="463149"/>
                  </a:moveTo>
                  <a:cubicBezTo>
                    <a:pt x="608045" y="456535"/>
                    <a:pt x="362105" y="455913"/>
                    <a:pt x="39028" y="463149"/>
                  </a:cubicBezTo>
                  <a:cubicBezTo>
                    <a:pt x="17537" y="467015"/>
                    <a:pt x="-177" y="452645"/>
                    <a:pt x="595" y="424729"/>
                  </a:cubicBezTo>
                  <a:moveTo>
                    <a:pt x="595" y="424729"/>
                  </a:moveTo>
                  <a:cubicBezTo>
                    <a:pt x="5175" y="297633"/>
                    <a:pt x="1930" y="181245"/>
                    <a:pt x="595" y="40527"/>
                  </a:cubicBezTo>
                  <a:cubicBezTo>
                    <a:pt x="-1430" y="12043"/>
                    <a:pt x="10245" y="1502"/>
                    <a:pt x="39028" y="2107"/>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63" name="Picture 162">
            <a:extLst>
              <a:ext uri="{FF2B5EF4-FFF2-40B4-BE49-F238E27FC236}">
                <a16:creationId xmlns:a16="http://schemas.microsoft.com/office/drawing/2014/main" id="{3571F110-E957-B6EB-8735-A14FAB977A32}"/>
              </a:ext>
            </a:extLst>
          </p:cNvPr>
          <p:cNvPicPr>
            <a:picLocks noChangeAspect="1"/>
          </p:cNvPicPr>
          <p:nvPr/>
        </p:nvPicPr>
        <p:blipFill>
          <a:blip r:embed="rId12"/>
          <a:stretch>
            <a:fillRect/>
          </a:stretch>
        </p:blipFill>
        <p:spPr>
          <a:xfrm>
            <a:off x="2678788" y="4521574"/>
            <a:ext cx="428400" cy="96050"/>
          </a:xfrm>
          <a:custGeom>
            <a:avLst/>
            <a:gdLst>
              <a:gd name="connsiteX0" fmla="*/ 396 w 571200"/>
              <a:gd name="connsiteY0" fmla="*/ 763 h 128067"/>
              <a:gd name="connsiteX1" fmla="*/ 571597 w 571200"/>
              <a:gd name="connsiteY1" fmla="*/ 763 h 128067"/>
              <a:gd name="connsiteX2" fmla="*/ 571597 w 571200"/>
              <a:gd name="connsiteY2" fmla="*/ 128830 h 128067"/>
              <a:gd name="connsiteX3" fmla="*/ 396 w 571200"/>
              <a:gd name="connsiteY3" fmla="*/ 128830 h 128067"/>
            </a:gdLst>
            <a:ahLst/>
            <a:cxnLst>
              <a:cxn ang="0">
                <a:pos x="connsiteX0" y="connsiteY0"/>
              </a:cxn>
              <a:cxn ang="0">
                <a:pos x="connsiteX1" y="connsiteY1"/>
              </a:cxn>
              <a:cxn ang="0">
                <a:pos x="connsiteX2" y="connsiteY2"/>
              </a:cxn>
              <a:cxn ang="0">
                <a:pos x="connsiteX3" y="connsiteY3"/>
              </a:cxn>
            </a:cxnLst>
            <a:rect l="l" t="t" r="r" b="b"/>
            <a:pathLst>
              <a:path w="571200" h="128067">
                <a:moveTo>
                  <a:pt x="396" y="763"/>
                </a:moveTo>
                <a:lnTo>
                  <a:pt x="571597" y="763"/>
                </a:lnTo>
                <a:lnTo>
                  <a:pt x="571597" y="128830"/>
                </a:lnTo>
                <a:lnTo>
                  <a:pt x="396" y="128830"/>
                </a:lnTo>
                <a:close/>
              </a:path>
            </a:pathLst>
          </a:custGeom>
        </p:spPr>
      </p:pic>
      <p:grpSp>
        <p:nvGrpSpPr>
          <p:cNvPr id="164" name="Graphic 4">
            <a:extLst>
              <a:ext uri="{FF2B5EF4-FFF2-40B4-BE49-F238E27FC236}">
                <a16:creationId xmlns:a16="http://schemas.microsoft.com/office/drawing/2014/main" id="{470B4A4E-E59F-7ADD-297A-700BEBEC8328}"/>
              </a:ext>
            </a:extLst>
          </p:cNvPr>
          <p:cNvGrpSpPr/>
          <p:nvPr/>
        </p:nvGrpSpPr>
        <p:grpSpPr>
          <a:xfrm>
            <a:off x="2618788" y="4319115"/>
            <a:ext cx="118119" cy="119098"/>
            <a:chOff x="3491717" y="4615820"/>
            <a:chExt cx="157492" cy="158797"/>
          </a:xfrm>
        </p:grpSpPr>
        <p:sp>
          <p:nvSpPr>
            <p:cNvPr id="165" name="Freeform: Shape 164">
              <a:extLst>
                <a:ext uri="{FF2B5EF4-FFF2-40B4-BE49-F238E27FC236}">
                  <a16:creationId xmlns:a16="http://schemas.microsoft.com/office/drawing/2014/main" id="{D023867A-DE51-2AB1-86DB-49915D6B90AD}"/>
                </a:ext>
              </a:extLst>
            </p:cNvPr>
            <p:cNvSpPr/>
            <p:nvPr/>
          </p:nvSpPr>
          <p:spPr>
            <a:xfrm>
              <a:off x="3494890" y="4615820"/>
              <a:ext cx="154319" cy="158797"/>
            </a:xfrm>
            <a:custGeom>
              <a:avLst/>
              <a:gdLst>
                <a:gd name="connsiteX0" fmla="*/ 34429 w 154319"/>
                <a:gd name="connsiteY0" fmla="*/ 721 h 158797"/>
                <a:gd name="connsiteX1" fmla="*/ 118258 w 154319"/>
                <a:gd name="connsiteY1" fmla="*/ 2498 h 158797"/>
                <a:gd name="connsiteX2" fmla="*/ 139599 w 154319"/>
                <a:gd name="connsiteY2" fmla="*/ 14721 h 158797"/>
                <a:gd name="connsiteX3" fmla="*/ 154703 w 154319"/>
                <a:gd name="connsiteY3" fmla="*/ 34116 h 158797"/>
                <a:gd name="connsiteX4" fmla="*/ 149901 w 154319"/>
                <a:gd name="connsiteY4" fmla="*/ 123143 h 158797"/>
                <a:gd name="connsiteX5" fmla="*/ 139930 w 154319"/>
                <a:gd name="connsiteY5" fmla="*/ 143295 h 158797"/>
                <a:gd name="connsiteX6" fmla="*/ 119887 w 154319"/>
                <a:gd name="connsiteY6" fmla="*/ 154671 h 158797"/>
                <a:gd name="connsiteX7" fmla="*/ 34810 w 154319"/>
                <a:gd name="connsiteY7" fmla="*/ 159518 h 158797"/>
                <a:gd name="connsiteX8" fmla="*/ 5463 w 154319"/>
                <a:gd name="connsiteY8" fmla="*/ 142897 h 158797"/>
                <a:gd name="connsiteX9" fmla="*/ 384 w 154319"/>
                <a:gd name="connsiteY9" fmla="*/ 120702 h 158797"/>
                <a:gd name="connsiteX10" fmla="*/ 2180 w 154319"/>
                <a:gd name="connsiteY10" fmla="*/ 17121 h 158797"/>
                <a:gd name="connsiteX11" fmla="*/ 8093 w 154319"/>
                <a:gd name="connsiteY11" fmla="*/ 5210 h 158797"/>
                <a:gd name="connsiteX12" fmla="*/ 32718 w 154319"/>
                <a:gd name="connsiteY12" fmla="*/ 1834 h 15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19" h="158797">
                  <a:moveTo>
                    <a:pt x="34429" y="721"/>
                  </a:moveTo>
                  <a:lnTo>
                    <a:pt x="118258" y="2498"/>
                  </a:lnTo>
                  <a:lnTo>
                    <a:pt x="139599" y="14721"/>
                  </a:lnTo>
                  <a:lnTo>
                    <a:pt x="154703" y="34116"/>
                  </a:lnTo>
                  <a:lnTo>
                    <a:pt x="149901" y="123143"/>
                  </a:lnTo>
                  <a:lnTo>
                    <a:pt x="139930" y="143295"/>
                  </a:lnTo>
                  <a:lnTo>
                    <a:pt x="119887" y="154671"/>
                  </a:lnTo>
                  <a:lnTo>
                    <a:pt x="34810" y="159518"/>
                  </a:lnTo>
                  <a:lnTo>
                    <a:pt x="5463" y="142897"/>
                  </a:lnTo>
                  <a:lnTo>
                    <a:pt x="384" y="120702"/>
                  </a:lnTo>
                  <a:lnTo>
                    <a:pt x="2180" y="17121"/>
                  </a:lnTo>
                  <a:lnTo>
                    <a:pt x="8093" y="5210"/>
                  </a:lnTo>
                  <a:lnTo>
                    <a:pt x="32718" y="1834"/>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66" name="Freeform: Shape 165">
              <a:extLst>
                <a:ext uri="{FF2B5EF4-FFF2-40B4-BE49-F238E27FC236}">
                  <a16:creationId xmlns:a16="http://schemas.microsoft.com/office/drawing/2014/main" id="{CE3487AC-64FB-A809-24B5-27C134D6022F}"/>
                </a:ext>
              </a:extLst>
            </p:cNvPr>
            <p:cNvSpPr/>
            <p:nvPr/>
          </p:nvSpPr>
          <p:spPr>
            <a:xfrm>
              <a:off x="3491717" y="4616009"/>
              <a:ext cx="154654" cy="155727"/>
            </a:xfrm>
            <a:custGeom>
              <a:avLst/>
              <a:gdLst>
                <a:gd name="connsiteX0" fmla="*/ 32904 w 154654"/>
                <a:gd name="connsiteY0" fmla="*/ 1535 h 155727"/>
                <a:gd name="connsiteX1" fmla="*/ 122579 w 154654"/>
                <a:gd name="connsiteY1" fmla="*/ 1535 h 155727"/>
                <a:gd name="connsiteX2" fmla="*/ 154606 w 154654"/>
                <a:gd name="connsiteY2" fmla="*/ 33552 h 155727"/>
                <a:gd name="connsiteX3" fmla="*/ 154606 w 154654"/>
                <a:gd name="connsiteY3" fmla="*/ 33552 h 155727"/>
                <a:gd name="connsiteX4" fmla="*/ 154606 w 154654"/>
                <a:gd name="connsiteY4" fmla="*/ 123199 h 155727"/>
                <a:gd name="connsiteX5" fmla="*/ 122579 w 154654"/>
                <a:gd name="connsiteY5" fmla="*/ 155216 h 155727"/>
                <a:gd name="connsiteX6" fmla="*/ 122579 w 154654"/>
                <a:gd name="connsiteY6" fmla="*/ 155216 h 155727"/>
                <a:gd name="connsiteX7" fmla="*/ 32904 w 154654"/>
                <a:gd name="connsiteY7" fmla="*/ 155216 h 155727"/>
                <a:gd name="connsiteX8" fmla="*/ 877 w 154654"/>
                <a:gd name="connsiteY8" fmla="*/ 123199 h 155727"/>
                <a:gd name="connsiteX9" fmla="*/ 877 w 154654"/>
                <a:gd name="connsiteY9" fmla="*/ 123199 h 155727"/>
                <a:gd name="connsiteX10" fmla="*/ 877 w 154654"/>
                <a:gd name="connsiteY10" fmla="*/ 33552 h 155727"/>
                <a:gd name="connsiteX11" fmla="*/ 32904 w 154654"/>
                <a:gd name="connsiteY11" fmla="*/ 1535 h 15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654" h="155727">
                  <a:moveTo>
                    <a:pt x="32904" y="1535"/>
                  </a:moveTo>
                  <a:cubicBezTo>
                    <a:pt x="48063" y="2038"/>
                    <a:pt x="67915" y="-526"/>
                    <a:pt x="122579" y="1535"/>
                  </a:cubicBezTo>
                  <a:cubicBezTo>
                    <a:pt x="145799" y="-610"/>
                    <a:pt x="157493" y="15092"/>
                    <a:pt x="154606" y="33552"/>
                  </a:cubicBezTo>
                  <a:moveTo>
                    <a:pt x="154606" y="33552"/>
                  </a:moveTo>
                  <a:cubicBezTo>
                    <a:pt x="153482" y="71192"/>
                    <a:pt x="153909" y="103714"/>
                    <a:pt x="154606" y="123199"/>
                  </a:cubicBezTo>
                  <a:cubicBezTo>
                    <a:pt x="155028" y="144578"/>
                    <a:pt x="145221" y="151035"/>
                    <a:pt x="122579" y="155216"/>
                  </a:cubicBezTo>
                  <a:moveTo>
                    <a:pt x="122579" y="155216"/>
                  </a:moveTo>
                  <a:cubicBezTo>
                    <a:pt x="84378" y="158201"/>
                    <a:pt x="55330" y="154770"/>
                    <a:pt x="32904" y="155216"/>
                  </a:cubicBezTo>
                  <a:cubicBezTo>
                    <a:pt x="13856" y="156212"/>
                    <a:pt x="1696" y="148378"/>
                    <a:pt x="877" y="123199"/>
                  </a:cubicBezTo>
                  <a:moveTo>
                    <a:pt x="877" y="123199"/>
                  </a:moveTo>
                  <a:cubicBezTo>
                    <a:pt x="2574" y="86445"/>
                    <a:pt x="-828" y="50314"/>
                    <a:pt x="877" y="33552"/>
                  </a:cubicBezTo>
                  <a:cubicBezTo>
                    <a:pt x="272" y="16190"/>
                    <a:pt x="14240" y="6038"/>
                    <a:pt x="32904" y="1535"/>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67" name="Graphic 4">
            <a:extLst>
              <a:ext uri="{FF2B5EF4-FFF2-40B4-BE49-F238E27FC236}">
                <a16:creationId xmlns:a16="http://schemas.microsoft.com/office/drawing/2014/main" id="{062E9E64-3D58-38D1-11CB-C42A1C44BE88}"/>
              </a:ext>
            </a:extLst>
          </p:cNvPr>
          <p:cNvGrpSpPr/>
          <p:nvPr/>
        </p:nvGrpSpPr>
        <p:grpSpPr>
          <a:xfrm>
            <a:off x="2647982" y="4345081"/>
            <a:ext cx="57648" cy="64834"/>
            <a:chOff x="3530642" y="4650441"/>
            <a:chExt cx="76864" cy="86445"/>
          </a:xfrm>
          <a:solidFill>
            <a:srgbClr val="000000"/>
          </a:solidFill>
        </p:grpSpPr>
        <p:sp>
          <p:nvSpPr>
            <p:cNvPr id="168" name="Freeform: Shape 167">
              <a:extLst>
                <a:ext uri="{FF2B5EF4-FFF2-40B4-BE49-F238E27FC236}">
                  <a16:creationId xmlns:a16="http://schemas.microsoft.com/office/drawing/2014/main" id="{696AD89B-F1D9-8C7D-2730-8CB668841488}"/>
                </a:ext>
              </a:extLst>
            </p:cNvPr>
            <p:cNvSpPr/>
            <p:nvPr/>
          </p:nvSpPr>
          <p:spPr>
            <a:xfrm>
              <a:off x="3530642" y="4708071"/>
              <a:ext cx="76864" cy="28815"/>
            </a:xfrm>
            <a:custGeom>
              <a:avLst/>
              <a:gdLst>
                <a:gd name="connsiteX0" fmla="*/ 77249 w 76864"/>
                <a:gd name="connsiteY0" fmla="*/ 29535 h 28815"/>
                <a:gd name="connsiteX1" fmla="*/ 77249 w 76864"/>
                <a:gd name="connsiteY1" fmla="*/ 19930 h 28815"/>
                <a:gd name="connsiteX2" fmla="*/ 58032 w 76864"/>
                <a:gd name="connsiteY2" fmla="*/ 720 h 28815"/>
                <a:gd name="connsiteX3" fmla="*/ 19600 w 76864"/>
                <a:gd name="connsiteY3" fmla="*/ 720 h 28815"/>
                <a:gd name="connsiteX4" fmla="*/ 384 w 76864"/>
                <a:gd name="connsiteY4" fmla="*/ 19930 h 28815"/>
                <a:gd name="connsiteX5" fmla="*/ 384 w 76864"/>
                <a:gd name="connsiteY5" fmla="*/ 29535 h 2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4" h="28815">
                  <a:moveTo>
                    <a:pt x="77249" y="29535"/>
                  </a:moveTo>
                  <a:lnTo>
                    <a:pt x="77249" y="19930"/>
                  </a:lnTo>
                  <a:cubicBezTo>
                    <a:pt x="77249" y="9320"/>
                    <a:pt x="68645" y="720"/>
                    <a:pt x="58032" y="720"/>
                  </a:cubicBezTo>
                  <a:lnTo>
                    <a:pt x="19600" y="720"/>
                  </a:lnTo>
                  <a:cubicBezTo>
                    <a:pt x="8987" y="720"/>
                    <a:pt x="384" y="9320"/>
                    <a:pt x="384" y="19930"/>
                  </a:cubicBezTo>
                  <a:lnTo>
                    <a:pt x="384" y="29535"/>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69" name="Freeform: Shape 168">
              <a:extLst>
                <a:ext uri="{FF2B5EF4-FFF2-40B4-BE49-F238E27FC236}">
                  <a16:creationId xmlns:a16="http://schemas.microsoft.com/office/drawing/2014/main" id="{D70162E0-BFE1-290F-3A77-01DCC23E0574}"/>
                </a:ext>
              </a:extLst>
            </p:cNvPr>
            <p:cNvSpPr/>
            <p:nvPr/>
          </p:nvSpPr>
          <p:spPr>
            <a:xfrm>
              <a:off x="3549858" y="4650441"/>
              <a:ext cx="38432" cy="38420"/>
            </a:xfrm>
            <a:custGeom>
              <a:avLst/>
              <a:gdLst>
                <a:gd name="connsiteX0" fmla="*/ 38816 w 38432"/>
                <a:gd name="connsiteY0" fmla="*/ 19932 h 38420"/>
                <a:gd name="connsiteX1" fmla="*/ 19600 w 38432"/>
                <a:gd name="connsiteY1" fmla="*/ 39142 h 38420"/>
                <a:gd name="connsiteX2" fmla="*/ 384 w 38432"/>
                <a:gd name="connsiteY2" fmla="*/ 19932 h 38420"/>
                <a:gd name="connsiteX3" fmla="*/ 19600 w 38432"/>
                <a:gd name="connsiteY3" fmla="*/ 722 h 38420"/>
                <a:gd name="connsiteX4" fmla="*/ 38816 w 38432"/>
                <a:gd name="connsiteY4" fmla="*/ 19932 h 3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32" h="38420">
                  <a:moveTo>
                    <a:pt x="38816" y="19932"/>
                  </a:moveTo>
                  <a:cubicBezTo>
                    <a:pt x="38816" y="30542"/>
                    <a:pt x="30213" y="39142"/>
                    <a:pt x="19600" y="39142"/>
                  </a:cubicBezTo>
                  <a:cubicBezTo>
                    <a:pt x="8987" y="39142"/>
                    <a:pt x="384" y="30542"/>
                    <a:pt x="384" y="19932"/>
                  </a:cubicBezTo>
                  <a:cubicBezTo>
                    <a:pt x="384" y="9323"/>
                    <a:pt x="8987" y="722"/>
                    <a:pt x="19600" y="722"/>
                  </a:cubicBezTo>
                  <a:cubicBezTo>
                    <a:pt x="30213" y="722"/>
                    <a:pt x="38816" y="9323"/>
                    <a:pt x="38816" y="19932"/>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70" name="Graphic 4">
            <a:extLst>
              <a:ext uri="{FF2B5EF4-FFF2-40B4-BE49-F238E27FC236}">
                <a16:creationId xmlns:a16="http://schemas.microsoft.com/office/drawing/2014/main" id="{635A7570-2D6B-A2F7-4B61-0491509A5994}"/>
              </a:ext>
            </a:extLst>
          </p:cNvPr>
          <p:cNvGrpSpPr/>
          <p:nvPr/>
        </p:nvGrpSpPr>
        <p:grpSpPr>
          <a:xfrm>
            <a:off x="3412038" y="5532037"/>
            <a:ext cx="686779" cy="370127"/>
            <a:chOff x="4549383" y="6233048"/>
            <a:chExt cx="915705" cy="493503"/>
          </a:xfrm>
        </p:grpSpPr>
        <p:sp>
          <p:nvSpPr>
            <p:cNvPr id="171" name="Freeform: Shape 170">
              <a:extLst>
                <a:ext uri="{FF2B5EF4-FFF2-40B4-BE49-F238E27FC236}">
                  <a16:creationId xmlns:a16="http://schemas.microsoft.com/office/drawing/2014/main" id="{CA00F97D-A1FB-74E9-DC4E-2910AC82A5FA}"/>
                </a:ext>
              </a:extLst>
            </p:cNvPr>
            <p:cNvSpPr/>
            <p:nvPr/>
          </p:nvSpPr>
          <p:spPr>
            <a:xfrm>
              <a:off x="4578945" y="6262257"/>
              <a:ext cx="886143" cy="464293"/>
            </a:xfrm>
            <a:custGeom>
              <a:avLst/>
              <a:gdLst>
                <a:gd name="connsiteX0" fmla="*/ 39561 w 886143"/>
                <a:gd name="connsiteY0" fmla="*/ 1203 h 464293"/>
                <a:gd name="connsiteX1" fmla="*/ 846640 w 886143"/>
                <a:gd name="connsiteY1" fmla="*/ 1203 h 464293"/>
                <a:gd name="connsiteX2" fmla="*/ 885072 w 886143"/>
                <a:gd name="connsiteY2" fmla="*/ 39624 h 464293"/>
                <a:gd name="connsiteX3" fmla="*/ 885072 w 886143"/>
                <a:gd name="connsiteY3" fmla="*/ 423825 h 464293"/>
                <a:gd name="connsiteX4" fmla="*/ 846640 w 886143"/>
                <a:gd name="connsiteY4" fmla="*/ 462245 h 464293"/>
                <a:gd name="connsiteX5" fmla="*/ 39561 w 886143"/>
                <a:gd name="connsiteY5" fmla="*/ 462245 h 464293"/>
                <a:gd name="connsiteX6" fmla="*/ 1129 w 886143"/>
                <a:gd name="connsiteY6" fmla="*/ 423825 h 464293"/>
                <a:gd name="connsiteX7" fmla="*/ 1129 w 886143"/>
                <a:gd name="connsiteY7" fmla="*/ 39624 h 464293"/>
                <a:gd name="connsiteX8" fmla="*/ 39561 w 886143"/>
                <a:gd name="connsiteY8" fmla="*/ 1203 h 4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143" h="464293">
                  <a:moveTo>
                    <a:pt x="39561" y="1203"/>
                  </a:moveTo>
                  <a:cubicBezTo>
                    <a:pt x="205357" y="4752"/>
                    <a:pt x="374042" y="5770"/>
                    <a:pt x="846640" y="1203"/>
                  </a:cubicBezTo>
                  <a:cubicBezTo>
                    <a:pt x="875147" y="5579"/>
                    <a:pt x="887282" y="10668"/>
                    <a:pt x="885072" y="39624"/>
                  </a:cubicBezTo>
                  <a:cubicBezTo>
                    <a:pt x="887911" y="141600"/>
                    <a:pt x="886432" y="244024"/>
                    <a:pt x="885072" y="423825"/>
                  </a:cubicBezTo>
                  <a:cubicBezTo>
                    <a:pt x="880891" y="454052"/>
                    <a:pt x="868279" y="463595"/>
                    <a:pt x="846640" y="462245"/>
                  </a:cubicBezTo>
                  <a:cubicBezTo>
                    <a:pt x="676266" y="466983"/>
                    <a:pt x="508434" y="465499"/>
                    <a:pt x="39561" y="462245"/>
                  </a:cubicBezTo>
                  <a:cubicBezTo>
                    <a:pt x="17776" y="467070"/>
                    <a:pt x="-3233" y="451018"/>
                    <a:pt x="1129" y="423825"/>
                  </a:cubicBezTo>
                  <a:cubicBezTo>
                    <a:pt x="-1425" y="293051"/>
                    <a:pt x="5720" y="166173"/>
                    <a:pt x="1129" y="39624"/>
                  </a:cubicBezTo>
                  <a:cubicBezTo>
                    <a:pt x="5633" y="14174"/>
                    <a:pt x="14509" y="-1105"/>
                    <a:pt x="39561" y="120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72" name="Freeform: Shape 171">
              <a:extLst>
                <a:ext uri="{FF2B5EF4-FFF2-40B4-BE49-F238E27FC236}">
                  <a16:creationId xmlns:a16="http://schemas.microsoft.com/office/drawing/2014/main" id="{D5D74B6B-B6EE-9A78-6528-B8759BB47C88}"/>
                </a:ext>
              </a:extLst>
            </p:cNvPr>
            <p:cNvSpPr/>
            <p:nvPr/>
          </p:nvSpPr>
          <p:spPr>
            <a:xfrm>
              <a:off x="4549383" y="6233048"/>
              <a:ext cx="888217" cy="465145"/>
            </a:xfrm>
            <a:custGeom>
              <a:avLst/>
              <a:gdLst>
                <a:gd name="connsiteX0" fmla="*/ 44276 w 888217"/>
                <a:gd name="connsiteY0" fmla="*/ 974 h 465145"/>
                <a:gd name="connsiteX1" fmla="*/ 872389 w 888217"/>
                <a:gd name="connsiteY1" fmla="*/ 10470 h 465145"/>
                <a:gd name="connsiteX2" fmla="*/ 879780 w 888217"/>
                <a:gd name="connsiteY2" fmla="*/ 12874 h 465145"/>
                <a:gd name="connsiteX3" fmla="*/ 888767 w 888217"/>
                <a:gd name="connsiteY3" fmla="*/ 39724 h 465145"/>
                <a:gd name="connsiteX4" fmla="*/ 882504 w 888217"/>
                <a:gd name="connsiteY4" fmla="*/ 444711 h 465145"/>
                <a:gd name="connsiteX5" fmla="*/ 878670 w 888217"/>
                <a:gd name="connsiteY5" fmla="*/ 461314 h 465145"/>
                <a:gd name="connsiteX6" fmla="*/ 854695 w 888217"/>
                <a:gd name="connsiteY6" fmla="*/ 465595 h 465145"/>
                <a:gd name="connsiteX7" fmla="*/ 22183 w 888217"/>
                <a:gd name="connsiteY7" fmla="*/ 466120 h 465145"/>
                <a:gd name="connsiteX8" fmla="*/ 11991 w 888217"/>
                <a:gd name="connsiteY8" fmla="*/ 458711 h 465145"/>
                <a:gd name="connsiteX9" fmla="*/ 2456 w 888217"/>
                <a:gd name="connsiteY9" fmla="*/ 429804 h 465145"/>
                <a:gd name="connsiteX10" fmla="*/ 550 w 888217"/>
                <a:gd name="connsiteY10" fmla="*/ 46206 h 465145"/>
                <a:gd name="connsiteX11" fmla="*/ 14787 w 888217"/>
                <a:gd name="connsiteY11" fmla="*/ 9570 h 465145"/>
                <a:gd name="connsiteX12" fmla="*/ 48338 w 888217"/>
                <a:gd name="connsiteY12" fmla="*/ 9076 h 46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8217" h="465145">
                  <a:moveTo>
                    <a:pt x="44276" y="974"/>
                  </a:moveTo>
                  <a:lnTo>
                    <a:pt x="872389" y="10470"/>
                  </a:lnTo>
                  <a:lnTo>
                    <a:pt x="879780" y="12874"/>
                  </a:lnTo>
                  <a:lnTo>
                    <a:pt x="888767" y="39724"/>
                  </a:lnTo>
                  <a:lnTo>
                    <a:pt x="882504" y="444711"/>
                  </a:lnTo>
                  <a:lnTo>
                    <a:pt x="878670" y="461314"/>
                  </a:lnTo>
                  <a:lnTo>
                    <a:pt x="854695" y="465595"/>
                  </a:lnTo>
                  <a:lnTo>
                    <a:pt x="22183" y="466120"/>
                  </a:lnTo>
                  <a:lnTo>
                    <a:pt x="11991" y="458711"/>
                  </a:lnTo>
                  <a:lnTo>
                    <a:pt x="2456" y="429804"/>
                  </a:lnTo>
                  <a:lnTo>
                    <a:pt x="550" y="46206"/>
                  </a:lnTo>
                  <a:lnTo>
                    <a:pt x="14787" y="9570"/>
                  </a:lnTo>
                  <a:lnTo>
                    <a:pt x="48338" y="907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73" name="Freeform: Shape 172">
              <a:extLst>
                <a:ext uri="{FF2B5EF4-FFF2-40B4-BE49-F238E27FC236}">
                  <a16:creationId xmlns:a16="http://schemas.microsoft.com/office/drawing/2014/main" id="{4BC44118-5012-EBC9-B5EC-AF665944A6AD}"/>
                </a:ext>
              </a:extLst>
            </p:cNvPr>
            <p:cNvSpPr/>
            <p:nvPr/>
          </p:nvSpPr>
          <p:spPr>
            <a:xfrm>
              <a:off x="4553324" y="6236644"/>
              <a:ext cx="886143" cy="464293"/>
            </a:xfrm>
            <a:custGeom>
              <a:avLst/>
              <a:gdLst>
                <a:gd name="connsiteX0" fmla="*/ 39561 w 886143"/>
                <a:gd name="connsiteY0" fmla="*/ 1203 h 464293"/>
                <a:gd name="connsiteX1" fmla="*/ 846640 w 886143"/>
                <a:gd name="connsiteY1" fmla="*/ 1203 h 464293"/>
                <a:gd name="connsiteX2" fmla="*/ 885072 w 886143"/>
                <a:gd name="connsiteY2" fmla="*/ 39624 h 464293"/>
                <a:gd name="connsiteX3" fmla="*/ 885072 w 886143"/>
                <a:gd name="connsiteY3" fmla="*/ 39624 h 464293"/>
                <a:gd name="connsiteX4" fmla="*/ 885072 w 886143"/>
                <a:gd name="connsiteY4" fmla="*/ 423825 h 464293"/>
                <a:gd name="connsiteX5" fmla="*/ 846640 w 886143"/>
                <a:gd name="connsiteY5" fmla="*/ 462245 h 464293"/>
                <a:gd name="connsiteX6" fmla="*/ 846640 w 886143"/>
                <a:gd name="connsiteY6" fmla="*/ 462245 h 464293"/>
                <a:gd name="connsiteX7" fmla="*/ 39561 w 886143"/>
                <a:gd name="connsiteY7" fmla="*/ 462245 h 464293"/>
                <a:gd name="connsiteX8" fmla="*/ 1129 w 886143"/>
                <a:gd name="connsiteY8" fmla="*/ 423825 h 464293"/>
                <a:gd name="connsiteX9" fmla="*/ 1129 w 886143"/>
                <a:gd name="connsiteY9" fmla="*/ 423825 h 464293"/>
                <a:gd name="connsiteX10" fmla="*/ 1129 w 886143"/>
                <a:gd name="connsiteY10" fmla="*/ 39624 h 464293"/>
                <a:gd name="connsiteX11" fmla="*/ 39561 w 886143"/>
                <a:gd name="connsiteY11" fmla="*/ 1203 h 4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143" h="464293">
                  <a:moveTo>
                    <a:pt x="39561" y="1203"/>
                  </a:moveTo>
                  <a:cubicBezTo>
                    <a:pt x="205357" y="4752"/>
                    <a:pt x="374042" y="5770"/>
                    <a:pt x="846640" y="1203"/>
                  </a:cubicBezTo>
                  <a:cubicBezTo>
                    <a:pt x="875147" y="5579"/>
                    <a:pt x="887282" y="10668"/>
                    <a:pt x="885072" y="39624"/>
                  </a:cubicBezTo>
                  <a:moveTo>
                    <a:pt x="885072" y="39624"/>
                  </a:moveTo>
                  <a:cubicBezTo>
                    <a:pt x="887911" y="141600"/>
                    <a:pt x="886432" y="244024"/>
                    <a:pt x="885072" y="423825"/>
                  </a:cubicBezTo>
                  <a:cubicBezTo>
                    <a:pt x="880891" y="454052"/>
                    <a:pt x="868279" y="463595"/>
                    <a:pt x="846640" y="462245"/>
                  </a:cubicBezTo>
                  <a:moveTo>
                    <a:pt x="846640" y="462245"/>
                  </a:moveTo>
                  <a:cubicBezTo>
                    <a:pt x="676266" y="466983"/>
                    <a:pt x="508434" y="465499"/>
                    <a:pt x="39561" y="462245"/>
                  </a:cubicBezTo>
                  <a:cubicBezTo>
                    <a:pt x="17776" y="467070"/>
                    <a:pt x="-3233" y="451018"/>
                    <a:pt x="1129" y="423825"/>
                  </a:cubicBezTo>
                  <a:moveTo>
                    <a:pt x="1129" y="423825"/>
                  </a:moveTo>
                  <a:cubicBezTo>
                    <a:pt x="-1425" y="293051"/>
                    <a:pt x="5720" y="166173"/>
                    <a:pt x="1129" y="39624"/>
                  </a:cubicBezTo>
                  <a:cubicBezTo>
                    <a:pt x="5633" y="14174"/>
                    <a:pt x="14509" y="-1105"/>
                    <a:pt x="39561" y="120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74" name="Picture 173">
            <a:extLst>
              <a:ext uri="{FF2B5EF4-FFF2-40B4-BE49-F238E27FC236}">
                <a16:creationId xmlns:a16="http://schemas.microsoft.com/office/drawing/2014/main" id="{0271AF48-C5E5-F050-BD32-A73AF4B85EB3}"/>
              </a:ext>
            </a:extLst>
          </p:cNvPr>
          <p:cNvPicPr>
            <a:picLocks noChangeAspect="1"/>
          </p:cNvPicPr>
          <p:nvPr/>
        </p:nvPicPr>
        <p:blipFill>
          <a:blip r:embed="rId13"/>
          <a:stretch>
            <a:fillRect/>
          </a:stretch>
        </p:blipFill>
        <p:spPr>
          <a:xfrm>
            <a:off x="3512679" y="5664574"/>
            <a:ext cx="468454" cy="96050"/>
          </a:xfrm>
          <a:custGeom>
            <a:avLst/>
            <a:gdLst>
              <a:gd name="connsiteX0" fmla="*/ 570 w 624605"/>
              <a:gd name="connsiteY0" fmla="*/ 1001 h 128067"/>
              <a:gd name="connsiteX1" fmla="*/ 625175 w 624605"/>
              <a:gd name="connsiteY1" fmla="*/ 1001 h 128067"/>
              <a:gd name="connsiteX2" fmla="*/ 625175 w 624605"/>
              <a:gd name="connsiteY2" fmla="*/ 129068 h 128067"/>
              <a:gd name="connsiteX3" fmla="*/ 570 w 624605"/>
              <a:gd name="connsiteY3" fmla="*/ 129068 h 128067"/>
            </a:gdLst>
            <a:ahLst/>
            <a:cxnLst>
              <a:cxn ang="0">
                <a:pos x="connsiteX0" y="connsiteY0"/>
              </a:cxn>
              <a:cxn ang="0">
                <a:pos x="connsiteX1" y="connsiteY1"/>
              </a:cxn>
              <a:cxn ang="0">
                <a:pos x="connsiteX2" y="connsiteY2"/>
              </a:cxn>
              <a:cxn ang="0">
                <a:pos x="connsiteX3" y="connsiteY3"/>
              </a:cxn>
            </a:cxnLst>
            <a:rect l="l" t="t" r="r" b="b"/>
            <a:pathLst>
              <a:path w="624605" h="128067">
                <a:moveTo>
                  <a:pt x="570" y="1001"/>
                </a:moveTo>
                <a:lnTo>
                  <a:pt x="625175" y="1001"/>
                </a:lnTo>
                <a:lnTo>
                  <a:pt x="625175" y="129068"/>
                </a:lnTo>
                <a:lnTo>
                  <a:pt x="570" y="129068"/>
                </a:lnTo>
                <a:close/>
              </a:path>
            </a:pathLst>
          </a:custGeom>
        </p:spPr>
      </p:pic>
      <p:grpSp>
        <p:nvGrpSpPr>
          <p:cNvPr id="175" name="Graphic 4">
            <a:extLst>
              <a:ext uri="{FF2B5EF4-FFF2-40B4-BE49-F238E27FC236}">
                <a16:creationId xmlns:a16="http://schemas.microsoft.com/office/drawing/2014/main" id="{2E91AB0A-5738-2708-D0C4-F3D0A5A6E8B5}"/>
              </a:ext>
            </a:extLst>
          </p:cNvPr>
          <p:cNvGrpSpPr/>
          <p:nvPr/>
        </p:nvGrpSpPr>
        <p:grpSpPr>
          <a:xfrm>
            <a:off x="3470950" y="5460866"/>
            <a:ext cx="121232" cy="117840"/>
            <a:chOff x="4627933" y="6138155"/>
            <a:chExt cx="161642" cy="157120"/>
          </a:xfrm>
        </p:grpSpPr>
        <p:sp>
          <p:nvSpPr>
            <p:cNvPr id="176" name="Freeform: Shape 175">
              <a:extLst>
                <a:ext uri="{FF2B5EF4-FFF2-40B4-BE49-F238E27FC236}">
                  <a16:creationId xmlns:a16="http://schemas.microsoft.com/office/drawing/2014/main" id="{8DA32EFA-CB91-6B59-F651-C6BC8780C619}"/>
                </a:ext>
              </a:extLst>
            </p:cNvPr>
            <p:cNvSpPr/>
            <p:nvPr/>
          </p:nvSpPr>
          <p:spPr>
            <a:xfrm>
              <a:off x="4627933" y="6138155"/>
              <a:ext cx="161642" cy="153735"/>
            </a:xfrm>
            <a:custGeom>
              <a:avLst/>
              <a:gdLst>
                <a:gd name="connsiteX0" fmla="*/ 38693 w 161642"/>
                <a:gd name="connsiteY0" fmla="*/ 4002 h 153735"/>
                <a:gd name="connsiteX1" fmla="*/ 123567 w 161642"/>
                <a:gd name="connsiteY1" fmla="*/ 3382 h 153735"/>
                <a:gd name="connsiteX2" fmla="*/ 145622 w 161642"/>
                <a:gd name="connsiteY2" fmla="*/ 7525 h 153735"/>
                <a:gd name="connsiteX3" fmla="*/ 157606 w 161642"/>
                <a:gd name="connsiteY3" fmla="*/ 34910 h 153735"/>
                <a:gd name="connsiteX4" fmla="*/ 162204 w 161642"/>
                <a:gd name="connsiteY4" fmla="*/ 129404 h 153735"/>
                <a:gd name="connsiteX5" fmla="*/ 148871 w 161642"/>
                <a:gd name="connsiteY5" fmla="*/ 144800 h 153735"/>
                <a:gd name="connsiteX6" fmla="*/ 127779 w 161642"/>
                <a:gd name="connsiteY6" fmla="*/ 154622 h 153735"/>
                <a:gd name="connsiteX7" fmla="*/ 37898 w 161642"/>
                <a:gd name="connsiteY7" fmla="*/ 154695 h 153735"/>
                <a:gd name="connsiteX8" fmla="*/ 13786 w 161642"/>
                <a:gd name="connsiteY8" fmla="*/ 144785 h 153735"/>
                <a:gd name="connsiteX9" fmla="*/ 6383 w 161642"/>
                <a:gd name="connsiteY9" fmla="*/ 125401 h 153735"/>
                <a:gd name="connsiteX10" fmla="*/ 562 w 161642"/>
                <a:gd name="connsiteY10" fmla="*/ 26471 h 153735"/>
                <a:gd name="connsiteX11" fmla="*/ 15680 w 161642"/>
                <a:gd name="connsiteY11" fmla="*/ 6946 h 153735"/>
                <a:gd name="connsiteX12" fmla="*/ 36569 w 161642"/>
                <a:gd name="connsiteY12" fmla="*/ 959 h 15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642" h="153735">
                  <a:moveTo>
                    <a:pt x="38693" y="4002"/>
                  </a:moveTo>
                  <a:lnTo>
                    <a:pt x="123567" y="3382"/>
                  </a:lnTo>
                  <a:lnTo>
                    <a:pt x="145622" y="7525"/>
                  </a:lnTo>
                  <a:lnTo>
                    <a:pt x="157606" y="34910"/>
                  </a:lnTo>
                  <a:lnTo>
                    <a:pt x="162204" y="129404"/>
                  </a:lnTo>
                  <a:lnTo>
                    <a:pt x="148871" y="144800"/>
                  </a:lnTo>
                  <a:lnTo>
                    <a:pt x="127779" y="154622"/>
                  </a:lnTo>
                  <a:lnTo>
                    <a:pt x="37898" y="154695"/>
                  </a:lnTo>
                  <a:lnTo>
                    <a:pt x="13786" y="144785"/>
                  </a:lnTo>
                  <a:lnTo>
                    <a:pt x="6383" y="125401"/>
                  </a:lnTo>
                  <a:lnTo>
                    <a:pt x="562" y="26471"/>
                  </a:lnTo>
                  <a:lnTo>
                    <a:pt x="15680" y="6946"/>
                  </a:lnTo>
                  <a:lnTo>
                    <a:pt x="36569" y="95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77" name="Freeform: Shape 176">
              <a:extLst>
                <a:ext uri="{FF2B5EF4-FFF2-40B4-BE49-F238E27FC236}">
                  <a16:creationId xmlns:a16="http://schemas.microsoft.com/office/drawing/2014/main" id="{F8CDF079-4608-92FE-8739-E5419A684713}"/>
                </a:ext>
              </a:extLst>
            </p:cNvPr>
            <p:cNvSpPr/>
            <p:nvPr/>
          </p:nvSpPr>
          <p:spPr>
            <a:xfrm>
              <a:off x="4630433" y="6140631"/>
              <a:ext cx="155742" cy="154643"/>
            </a:xfrm>
            <a:custGeom>
              <a:avLst/>
              <a:gdLst>
                <a:gd name="connsiteX0" fmla="*/ 32923 w 155742"/>
                <a:gd name="connsiteY0" fmla="*/ 1151 h 154643"/>
                <a:gd name="connsiteX1" fmla="*/ 122599 w 155742"/>
                <a:gd name="connsiteY1" fmla="*/ 1151 h 154643"/>
                <a:gd name="connsiteX2" fmla="*/ 154626 w 155742"/>
                <a:gd name="connsiteY2" fmla="*/ 33167 h 154643"/>
                <a:gd name="connsiteX3" fmla="*/ 154626 w 155742"/>
                <a:gd name="connsiteY3" fmla="*/ 33167 h 154643"/>
                <a:gd name="connsiteX4" fmla="*/ 154626 w 155742"/>
                <a:gd name="connsiteY4" fmla="*/ 122815 h 154643"/>
                <a:gd name="connsiteX5" fmla="*/ 122599 w 155742"/>
                <a:gd name="connsiteY5" fmla="*/ 154831 h 154643"/>
                <a:gd name="connsiteX6" fmla="*/ 122599 w 155742"/>
                <a:gd name="connsiteY6" fmla="*/ 154831 h 154643"/>
                <a:gd name="connsiteX7" fmla="*/ 32923 w 155742"/>
                <a:gd name="connsiteY7" fmla="*/ 154831 h 154643"/>
                <a:gd name="connsiteX8" fmla="*/ 896 w 155742"/>
                <a:gd name="connsiteY8" fmla="*/ 122815 h 154643"/>
                <a:gd name="connsiteX9" fmla="*/ 896 w 155742"/>
                <a:gd name="connsiteY9" fmla="*/ 122815 h 154643"/>
                <a:gd name="connsiteX10" fmla="*/ 896 w 155742"/>
                <a:gd name="connsiteY10" fmla="*/ 33167 h 154643"/>
                <a:gd name="connsiteX11" fmla="*/ 32923 w 155742"/>
                <a:gd name="connsiteY11" fmla="*/ 1151 h 15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742" h="154643">
                  <a:moveTo>
                    <a:pt x="32923" y="1151"/>
                  </a:moveTo>
                  <a:cubicBezTo>
                    <a:pt x="57442" y="3320"/>
                    <a:pt x="80982" y="2847"/>
                    <a:pt x="122599" y="1151"/>
                  </a:cubicBezTo>
                  <a:cubicBezTo>
                    <a:pt x="140607" y="-677"/>
                    <a:pt x="159040" y="10606"/>
                    <a:pt x="154626" y="33167"/>
                  </a:cubicBezTo>
                  <a:moveTo>
                    <a:pt x="154626" y="33167"/>
                  </a:moveTo>
                  <a:cubicBezTo>
                    <a:pt x="155558" y="59786"/>
                    <a:pt x="157885" y="89469"/>
                    <a:pt x="154626" y="122815"/>
                  </a:cubicBezTo>
                  <a:cubicBezTo>
                    <a:pt x="155976" y="139556"/>
                    <a:pt x="148081" y="158697"/>
                    <a:pt x="122599" y="154831"/>
                  </a:cubicBezTo>
                  <a:moveTo>
                    <a:pt x="122599" y="154831"/>
                  </a:moveTo>
                  <a:cubicBezTo>
                    <a:pt x="97620" y="157586"/>
                    <a:pt x="74873" y="151849"/>
                    <a:pt x="32923" y="154831"/>
                  </a:cubicBezTo>
                  <a:cubicBezTo>
                    <a:pt x="13152" y="156819"/>
                    <a:pt x="-1129" y="141288"/>
                    <a:pt x="896" y="122815"/>
                  </a:cubicBezTo>
                  <a:moveTo>
                    <a:pt x="896" y="122815"/>
                  </a:moveTo>
                  <a:cubicBezTo>
                    <a:pt x="2820" y="104603"/>
                    <a:pt x="1053" y="80486"/>
                    <a:pt x="896" y="33167"/>
                  </a:cubicBezTo>
                  <a:cubicBezTo>
                    <a:pt x="-1413" y="9793"/>
                    <a:pt x="8125" y="4068"/>
                    <a:pt x="32923" y="115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78" name="Graphic 4">
            <a:extLst>
              <a:ext uri="{FF2B5EF4-FFF2-40B4-BE49-F238E27FC236}">
                <a16:creationId xmlns:a16="http://schemas.microsoft.com/office/drawing/2014/main" id="{603B3A51-3050-2364-7CCD-CE5ACEA64CA2}"/>
              </a:ext>
            </a:extLst>
          </p:cNvPr>
          <p:cNvGrpSpPr/>
          <p:nvPr/>
        </p:nvGrpSpPr>
        <p:grpSpPr>
          <a:xfrm>
            <a:off x="3498297" y="5484460"/>
            <a:ext cx="64854" cy="72056"/>
            <a:chOff x="4664396" y="6169614"/>
            <a:chExt cx="86472" cy="96074"/>
          </a:xfrm>
          <a:solidFill>
            <a:srgbClr val="000000"/>
          </a:solidFill>
        </p:grpSpPr>
        <p:sp>
          <p:nvSpPr>
            <p:cNvPr id="179" name="Freeform: Shape 178">
              <a:extLst>
                <a:ext uri="{FF2B5EF4-FFF2-40B4-BE49-F238E27FC236}">
                  <a16:creationId xmlns:a16="http://schemas.microsoft.com/office/drawing/2014/main" id="{D78257DF-ABFF-A4B4-94C4-28E3432EB813}"/>
                </a:ext>
              </a:extLst>
            </p:cNvPr>
            <p:cNvSpPr/>
            <p:nvPr/>
          </p:nvSpPr>
          <p:spPr>
            <a:xfrm>
              <a:off x="4664396" y="6212861"/>
              <a:ext cx="86472" cy="52827"/>
            </a:xfrm>
            <a:custGeom>
              <a:avLst/>
              <a:gdLst>
                <a:gd name="connsiteX0" fmla="*/ 77426 w 86472"/>
                <a:gd name="connsiteY0" fmla="*/ 958 h 52827"/>
                <a:gd name="connsiteX1" fmla="*/ 87034 w 86472"/>
                <a:gd name="connsiteY1" fmla="*/ 10563 h 52827"/>
                <a:gd name="connsiteX2" fmla="*/ 87034 w 86472"/>
                <a:gd name="connsiteY2" fmla="*/ 44181 h 52827"/>
                <a:gd name="connsiteX3" fmla="*/ 77426 w 86472"/>
                <a:gd name="connsiteY3" fmla="*/ 53786 h 52827"/>
                <a:gd name="connsiteX4" fmla="*/ 10170 w 86472"/>
                <a:gd name="connsiteY4" fmla="*/ 53786 h 52827"/>
                <a:gd name="connsiteX5" fmla="*/ 562 w 86472"/>
                <a:gd name="connsiteY5" fmla="*/ 44181 h 52827"/>
                <a:gd name="connsiteX6" fmla="*/ 562 w 86472"/>
                <a:gd name="connsiteY6" fmla="*/ 10563 h 52827"/>
                <a:gd name="connsiteX7" fmla="*/ 10170 w 86472"/>
                <a:gd name="connsiteY7" fmla="*/ 958 h 5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72" h="52827">
                  <a:moveTo>
                    <a:pt x="77426" y="958"/>
                  </a:moveTo>
                  <a:cubicBezTo>
                    <a:pt x="82733" y="958"/>
                    <a:pt x="87034" y="5258"/>
                    <a:pt x="87034" y="10563"/>
                  </a:cubicBezTo>
                  <a:lnTo>
                    <a:pt x="87034" y="44181"/>
                  </a:lnTo>
                  <a:cubicBezTo>
                    <a:pt x="87034" y="49485"/>
                    <a:pt x="82733" y="53786"/>
                    <a:pt x="77426" y="53786"/>
                  </a:cubicBezTo>
                  <a:lnTo>
                    <a:pt x="10170" y="53786"/>
                  </a:lnTo>
                  <a:cubicBezTo>
                    <a:pt x="4863" y="53786"/>
                    <a:pt x="562" y="49485"/>
                    <a:pt x="562" y="44181"/>
                  </a:cubicBezTo>
                  <a:lnTo>
                    <a:pt x="562" y="10563"/>
                  </a:lnTo>
                  <a:cubicBezTo>
                    <a:pt x="562" y="5258"/>
                    <a:pt x="4863" y="958"/>
                    <a:pt x="10170" y="95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80" name="Freeform: Shape 179">
              <a:extLst>
                <a:ext uri="{FF2B5EF4-FFF2-40B4-BE49-F238E27FC236}">
                  <a16:creationId xmlns:a16="http://schemas.microsoft.com/office/drawing/2014/main" id="{3776B87B-24BD-AA5A-1ACB-12A8554A1070}"/>
                </a:ext>
              </a:extLst>
            </p:cNvPr>
            <p:cNvSpPr/>
            <p:nvPr/>
          </p:nvSpPr>
          <p:spPr>
            <a:xfrm>
              <a:off x="4683612" y="6169614"/>
              <a:ext cx="47560" cy="43246"/>
            </a:xfrm>
            <a:custGeom>
              <a:avLst/>
              <a:gdLst>
                <a:gd name="connsiteX0" fmla="*/ 562 w 47560"/>
                <a:gd name="connsiteY0" fmla="*/ 44207 h 43246"/>
                <a:gd name="connsiteX1" fmla="*/ 562 w 47560"/>
                <a:gd name="connsiteY1" fmla="*/ 24997 h 43246"/>
                <a:gd name="connsiteX2" fmla="*/ 24558 w 47560"/>
                <a:gd name="connsiteY2" fmla="*/ 960 h 43246"/>
                <a:gd name="connsiteX3" fmla="*/ 48122 w 47560"/>
                <a:gd name="connsiteY3" fmla="*/ 20195 h 43246"/>
              </a:gdLst>
              <a:ahLst/>
              <a:cxnLst>
                <a:cxn ang="0">
                  <a:pos x="connsiteX0" y="connsiteY0"/>
                </a:cxn>
                <a:cxn ang="0">
                  <a:pos x="connsiteX1" y="connsiteY1"/>
                </a:cxn>
                <a:cxn ang="0">
                  <a:pos x="connsiteX2" y="connsiteY2"/>
                </a:cxn>
                <a:cxn ang="0">
                  <a:pos x="connsiteX3" y="connsiteY3"/>
                </a:cxn>
              </a:cxnLst>
              <a:rect l="l" t="t" r="r" b="b"/>
              <a:pathLst>
                <a:path w="47560" h="43246">
                  <a:moveTo>
                    <a:pt x="562" y="44207"/>
                  </a:moveTo>
                  <a:lnTo>
                    <a:pt x="562" y="24997"/>
                  </a:lnTo>
                  <a:cubicBezTo>
                    <a:pt x="548" y="11735"/>
                    <a:pt x="11292" y="974"/>
                    <a:pt x="24558" y="960"/>
                  </a:cubicBezTo>
                  <a:cubicBezTo>
                    <a:pt x="35990" y="949"/>
                    <a:pt x="45847" y="8994"/>
                    <a:pt x="48122" y="20195"/>
                  </a:cubicBez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81" name="Graphic 4">
            <a:extLst>
              <a:ext uri="{FF2B5EF4-FFF2-40B4-BE49-F238E27FC236}">
                <a16:creationId xmlns:a16="http://schemas.microsoft.com/office/drawing/2014/main" id="{56102508-E670-08E7-A40C-DAEE7BE217B0}"/>
              </a:ext>
            </a:extLst>
          </p:cNvPr>
          <p:cNvGrpSpPr/>
          <p:nvPr/>
        </p:nvGrpSpPr>
        <p:grpSpPr>
          <a:xfrm>
            <a:off x="6801163" y="4514149"/>
            <a:ext cx="686153" cy="369336"/>
            <a:chOff x="9068216" y="4875865"/>
            <a:chExt cx="914871" cy="492448"/>
          </a:xfrm>
        </p:grpSpPr>
        <p:sp>
          <p:nvSpPr>
            <p:cNvPr id="182" name="Freeform: Shape 181">
              <a:extLst>
                <a:ext uri="{FF2B5EF4-FFF2-40B4-BE49-F238E27FC236}">
                  <a16:creationId xmlns:a16="http://schemas.microsoft.com/office/drawing/2014/main" id="{BBB37A90-883D-22AA-BD36-9F9E40F00BF3}"/>
                </a:ext>
              </a:extLst>
            </p:cNvPr>
            <p:cNvSpPr/>
            <p:nvPr/>
          </p:nvSpPr>
          <p:spPr>
            <a:xfrm>
              <a:off x="9096832" y="4902596"/>
              <a:ext cx="886256" cy="465717"/>
            </a:xfrm>
            <a:custGeom>
              <a:avLst/>
              <a:gdLst>
                <a:gd name="connsiteX0" fmla="*/ 41380 w 886256"/>
                <a:gd name="connsiteY0" fmla="*/ 3140 h 465717"/>
                <a:gd name="connsiteX1" fmla="*/ 848459 w 886256"/>
                <a:gd name="connsiteY1" fmla="*/ 3140 h 465717"/>
                <a:gd name="connsiteX2" fmla="*/ 886891 w 886256"/>
                <a:gd name="connsiteY2" fmla="*/ 41560 h 465717"/>
                <a:gd name="connsiteX3" fmla="*/ 886891 w 886256"/>
                <a:gd name="connsiteY3" fmla="*/ 425762 h 465717"/>
                <a:gd name="connsiteX4" fmla="*/ 848459 w 886256"/>
                <a:gd name="connsiteY4" fmla="*/ 464182 h 465717"/>
                <a:gd name="connsiteX5" fmla="*/ 41380 w 886256"/>
                <a:gd name="connsiteY5" fmla="*/ 464182 h 465717"/>
                <a:gd name="connsiteX6" fmla="*/ 2948 w 886256"/>
                <a:gd name="connsiteY6" fmla="*/ 425762 h 465717"/>
                <a:gd name="connsiteX7" fmla="*/ 2948 w 886256"/>
                <a:gd name="connsiteY7" fmla="*/ 41560 h 465717"/>
                <a:gd name="connsiteX8" fmla="*/ 41380 w 886256"/>
                <a:gd name="connsiteY8" fmla="*/ 3140 h 46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256" h="465717">
                  <a:moveTo>
                    <a:pt x="41380" y="3140"/>
                  </a:moveTo>
                  <a:cubicBezTo>
                    <a:pt x="331182" y="-2959"/>
                    <a:pt x="614737" y="4797"/>
                    <a:pt x="848459" y="3140"/>
                  </a:cubicBezTo>
                  <a:cubicBezTo>
                    <a:pt x="872863" y="4654"/>
                    <a:pt x="887312" y="15982"/>
                    <a:pt x="886891" y="41560"/>
                  </a:cubicBezTo>
                  <a:cubicBezTo>
                    <a:pt x="881654" y="167844"/>
                    <a:pt x="881032" y="295557"/>
                    <a:pt x="886891" y="425762"/>
                  </a:cubicBezTo>
                  <a:cubicBezTo>
                    <a:pt x="890758" y="450604"/>
                    <a:pt x="876383" y="465179"/>
                    <a:pt x="848459" y="464182"/>
                  </a:cubicBezTo>
                  <a:cubicBezTo>
                    <a:pt x="589081" y="468801"/>
                    <a:pt x="340416" y="465197"/>
                    <a:pt x="41380" y="464182"/>
                  </a:cubicBezTo>
                  <a:cubicBezTo>
                    <a:pt x="12886" y="461022"/>
                    <a:pt x="2342" y="455358"/>
                    <a:pt x="2948" y="425762"/>
                  </a:cubicBezTo>
                  <a:cubicBezTo>
                    <a:pt x="2165" y="288042"/>
                    <a:pt x="-434" y="151494"/>
                    <a:pt x="2948" y="41560"/>
                  </a:cubicBezTo>
                  <a:cubicBezTo>
                    <a:pt x="5866" y="12602"/>
                    <a:pt x="14106" y="2858"/>
                    <a:pt x="41380" y="3140"/>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83" name="Freeform: Shape 182">
              <a:extLst>
                <a:ext uri="{FF2B5EF4-FFF2-40B4-BE49-F238E27FC236}">
                  <a16:creationId xmlns:a16="http://schemas.microsoft.com/office/drawing/2014/main" id="{7964DE88-E33E-A9D2-B59A-0AC1BA27D6A2}"/>
                </a:ext>
              </a:extLst>
            </p:cNvPr>
            <p:cNvSpPr/>
            <p:nvPr/>
          </p:nvSpPr>
          <p:spPr>
            <a:xfrm>
              <a:off x="9068216" y="4875865"/>
              <a:ext cx="892744" cy="466919"/>
            </a:xfrm>
            <a:custGeom>
              <a:avLst/>
              <a:gdLst>
                <a:gd name="connsiteX0" fmla="*/ 44129 w 892744"/>
                <a:gd name="connsiteY0" fmla="*/ 762 h 466919"/>
                <a:gd name="connsiteX1" fmla="*/ 864160 w 892744"/>
                <a:gd name="connsiteY1" fmla="*/ 7139 h 466919"/>
                <a:gd name="connsiteX2" fmla="*/ 879543 w 892744"/>
                <a:gd name="connsiteY2" fmla="*/ 18940 h 466919"/>
                <a:gd name="connsiteX3" fmla="*/ 894000 w 892744"/>
                <a:gd name="connsiteY3" fmla="*/ 42431 h 466919"/>
                <a:gd name="connsiteX4" fmla="*/ 882978 w 892744"/>
                <a:gd name="connsiteY4" fmla="*/ 446368 h 466919"/>
                <a:gd name="connsiteX5" fmla="*/ 877591 w 892744"/>
                <a:gd name="connsiteY5" fmla="*/ 458169 h 466919"/>
                <a:gd name="connsiteX6" fmla="*/ 848839 w 892744"/>
                <a:gd name="connsiteY6" fmla="*/ 467682 h 466919"/>
                <a:gd name="connsiteX7" fmla="*/ 23040 w 892744"/>
                <a:gd name="connsiteY7" fmla="*/ 465885 h 466919"/>
                <a:gd name="connsiteX8" fmla="*/ 15660 w 892744"/>
                <a:gd name="connsiteY8" fmla="*/ 450860 h 466919"/>
                <a:gd name="connsiteX9" fmla="*/ 10778 w 892744"/>
                <a:gd name="connsiteY9" fmla="*/ 431155 h 466919"/>
                <a:gd name="connsiteX10" fmla="*/ 1255 w 892744"/>
                <a:gd name="connsiteY10" fmla="*/ 43823 h 466919"/>
                <a:gd name="connsiteX11" fmla="*/ 12881 w 892744"/>
                <a:gd name="connsiteY11" fmla="*/ 11346 h 466919"/>
                <a:gd name="connsiteX12" fmla="*/ 46242 w 892744"/>
                <a:gd name="connsiteY12" fmla="*/ 2113 h 46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2744" h="466919">
                  <a:moveTo>
                    <a:pt x="44129" y="762"/>
                  </a:moveTo>
                  <a:lnTo>
                    <a:pt x="864160" y="7139"/>
                  </a:lnTo>
                  <a:lnTo>
                    <a:pt x="879543" y="18940"/>
                  </a:lnTo>
                  <a:lnTo>
                    <a:pt x="894000" y="42431"/>
                  </a:lnTo>
                  <a:lnTo>
                    <a:pt x="882978" y="446368"/>
                  </a:lnTo>
                  <a:lnTo>
                    <a:pt x="877591" y="458169"/>
                  </a:lnTo>
                  <a:lnTo>
                    <a:pt x="848839" y="467682"/>
                  </a:lnTo>
                  <a:lnTo>
                    <a:pt x="23040" y="465885"/>
                  </a:lnTo>
                  <a:lnTo>
                    <a:pt x="15660" y="450860"/>
                  </a:lnTo>
                  <a:lnTo>
                    <a:pt x="10778" y="431155"/>
                  </a:lnTo>
                  <a:lnTo>
                    <a:pt x="1255" y="43823"/>
                  </a:lnTo>
                  <a:lnTo>
                    <a:pt x="12881" y="11346"/>
                  </a:lnTo>
                  <a:lnTo>
                    <a:pt x="46242" y="211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84" name="Freeform: Shape 183">
              <a:extLst>
                <a:ext uri="{FF2B5EF4-FFF2-40B4-BE49-F238E27FC236}">
                  <a16:creationId xmlns:a16="http://schemas.microsoft.com/office/drawing/2014/main" id="{A7535773-0A34-F5B0-A02A-E93B029831F2}"/>
                </a:ext>
              </a:extLst>
            </p:cNvPr>
            <p:cNvSpPr/>
            <p:nvPr/>
          </p:nvSpPr>
          <p:spPr>
            <a:xfrm>
              <a:off x="9071210" y="4876983"/>
              <a:ext cx="886256" cy="465717"/>
            </a:xfrm>
            <a:custGeom>
              <a:avLst/>
              <a:gdLst>
                <a:gd name="connsiteX0" fmla="*/ 41380 w 886256"/>
                <a:gd name="connsiteY0" fmla="*/ 3140 h 465717"/>
                <a:gd name="connsiteX1" fmla="*/ 848459 w 886256"/>
                <a:gd name="connsiteY1" fmla="*/ 3140 h 465717"/>
                <a:gd name="connsiteX2" fmla="*/ 886891 w 886256"/>
                <a:gd name="connsiteY2" fmla="*/ 41560 h 465717"/>
                <a:gd name="connsiteX3" fmla="*/ 886891 w 886256"/>
                <a:gd name="connsiteY3" fmla="*/ 41560 h 465717"/>
                <a:gd name="connsiteX4" fmla="*/ 886891 w 886256"/>
                <a:gd name="connsiteY4" fmla="*/ 425762 h 465717"/>
                <a:gd name="connsiteX5" fmla="*/ 848459 w 886256"/>
                <a:gd name="connsiteY5" fmla="*/ 464182 h 465717"/>
                <a:gd name="connsiteX6" fmla="*/ 848459 w 886256"/>
                <a:gd name="connsiteY6" fmla="*/ 464182 h 465717"/>
                <a:gd name="connsiteX7" fmla="*/ 41380 w 886256"/>
                <a:gd name="connsiteY7" fmla="*/ 464182 h 465717"/>
                <a:gd name="connsiteX8" fmla="*/ 2948 w 886256"/>
                <a:gd name="connsiteY8" fmla="*/ 425762 h 465717"/>
                <a:gd name="connsiteX9" fmla="*/ 2948 w 886256"/>
                <a:gd name="connsiteY9" fmla="*/ 425762 h 465717"/>
                <a:gd name="connsiteX10" fmla="*/ 2948 w 886256"/>
                <a:gd name="connsiteY10" fmla="*/ 41560 h 465717"/>
                <a:gd name="connsiteX11" fmla="*/ 41380 w 886256"/>
                <a:gd name="connsiteY11" fmla="*/ 3140 h 46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256" h="465717">
                  <a:moveTo>
                    <a:pt x="41380" y="3140"/>
                  </a:moveTo>
                  <a:cubicBezTo>
                    <a:pt x="331182" y="-2959"/>
                    <a:pt x="614737" y="4797"/>
                    <a:pt x="848459" y="3140"/>
                  </a:cubicBezTo>
                  <a:cubicBezTo>
                    <a:pt x="872863" y="4654"/>
                    <a:pt x="887312" y="15982"/>
                    <a:pt x="886891" y="41560"/>
                  </a:cubicBezTo>
                  <a:moveTo>
                    <a:pt x="886891" y="41560"/>
                  </a:moveTo>
                  <a:cubicBezTo>
                    <a:pt x="881654" y="167844"/>
                    <a:pt x="881032" y="295557"/>
                    <a:pt x="886891" y="425762"/>
                  </a:cubicBezTo>
                  <a:cubicBezTo>
                    <a:pt x="890758" y="450604"/>
                    <a:pt x="876383" y="465179"/>
                    <a:pt x="848459" y="464182"/>
                  </a:cubicBezTo>
                  <a:moveTo>
                    <a:pt x="848459" y="464182"/>
                  </a:moveTo>
                  <a:cubicBezTo>
                    <a:pt x="589081" y="468801"/>
                    <a:pt x="340416" y="465197"/>
                    <a:pt x="41380" y="464182"/>
                  </a:cubicBezTo>
                  <a:cubicBezTo>
                    <a:pt x="12886" y="461022"/>
                    <a:pt x="2342" y="455358"/>
                    <a:pt x="2948" y="425762"/>
                  </a:cubicBezTo>
                  <a:moveTo>
                    <a:pt x="2948" y="425762"/>
                  </a:moveTo>
                  <a:cubicBezTo>
                    <a:pt x="2165" y="288042"/>
                    <a:pt x="-434" y="151494"/>
                    <a:pt x="2948" y="41560"/>
                  </a:cubicBezTo>
                  <a:cubicBezTo>
                    <a:pt x="5866" y="12602"/>
                    <a:pt x="14106" y="2858"/>
                    <a:pt x="41380" y="3140"/>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85" name="Picture 184">
            <a:extLst>
              <a:ext uri="{FF2B5EF4-FFF2-40B4-BE49-F238E27FC236}">
                <a16:creationId xmlns:a16="http://schemas.microsoft.com/office/drawing/2014/main" id="{37F5CD2B-7000-E377-DA0C-51E9E84ACDE4}"/>
              </a:ext>
            </a:extLst>
          </p:cNvPr>
          <p:cNvPicPr>
            <a:picLocks noChangeAspect="1"/>
          </p:cNvPicPr>
          <p:nvPr/>
        </p:nvPicPr>
        <p:blipFill>
          <a:blip r:embed="rId14"/>
          <a:stretch>
            <a:fillRect/>
          </a:stretch>
        </p:blipFill>
        <p:spPr>
          <a:xfrm>
            <a:off x="6940302" y="4605617"/>
            <a:ext cx="391709" cy="177693"/>
          </a:xfrm>
          <a:custGeom>
            <a:avLst/>
            <a:gdLst>
              <a:gd name="connsiteX0" fmla="*/ 1283 w 522279"/>
              <a:gd name="connsiteY0" fmla="*/ 781 h 236924"/>
              <a:gd name="connsiteX1" fmla="*/ 523563 w 522279"/>
              <a:gd name="connsiteY1" fmla="*/ 781 h 236924"/>
              <a:gd name="connsiteX2" fmla="*/ 523563 w 522279"/>
              <a:gd name="connsiteY2" fmla="*/ 237705 h 236924"/>
              <a:gd name="connsiteX3" fmla="*/ 1283 w 522279"/>
              <a:gd name="connsiteY3" fmla="*/ 237705 h 236924"/>
            </a:gdLst>
            <a:ahLst/>
            <a:cxnLst>
              <a:cxn ang="0">
                <a:pos x="connsiteX0" y="connsiteY0"/>
              </a:cxn>
              <a:cxn ang="0">
                <a:pos x="connsiteX1" y="connsiteY1"/>
              </a:cxn>
              <a:cxn ang="0">
                <a:pos x="connsiteX2" y="connsiteY2"/>
              </a:cxn>
              <a:cxn ang="0">
                <a:pos x="connsiteX3" y="connsiteY3"/>
              </a:cxn>
            </a:cxnLst>
            <a:rect l="l" t="t" r="r" b="b"/>
            <a:pathLst>
              <a:path w="522279" h="236924">
                <a:moveTo>
                  <a:pt x="1283" y="781"/>
                </a:moveTo>
                <a:lnTo>
                  <a:pt x="523563" y="781"/>
                </a:lnTo>
                <a:lnTo>
                  <a:pt x="523563" y="237705"/>
                </a:lnTo>
                <a:lnTo>
                  <a:pt x="1283" y="237705"/>
                </a:lnTo>
                <a:close/>
              </a:path>
            </a:pathLst>
          </a:custGeom>
        </p:spPr>
      </p:pic>
      <p:grpSp>
        <p:nvGrpSpPr>
          <p:cNvPr id="186" name="Graphic 4">
            <a:extLst>
              <a:ext uri="{FF2B5EF4-FFF2-40B4-BE49-F238E27FC236}">
                <a16:creationId xmlns:a16="http://schemas.microsoft.com/office/drawing/2014/main" id="{3807387B-AF7B-53F4-00D6-25B980B448BC}"/>
              </a:ext>
            </a:extLst>
          </p:cNvPr>
          <p:cNvGrpSpPr/>
          <p:nvPr/>
        </p:nvGrpSpPr>
        <p:grpSpPr>
          <a:xfrm>
            <a:off x="6339199" y="5534355"/>
            <a:ext cx="685514" cy="366160"/>
            <a:chOff x="8452266" y="6236139"/>
            <a:chExt cx="914018" cy="488213"/>
          </a:xfrm>
        </p:grpSpPr>
        <p:sp>
          <p:nvSpPr>
            <p:cNvPr id="187" name="Freeform: Shape 186">
              <a:extLst>
                <a:ext uri="{FF2B5EF4-FFF2-40B4-BE49-F238E27FC236}">
                  <a16:creationId xmlns:a16="http://schemas.microsoft.com/office/drawing/2014/main" id="{945E5258-7B30-B26F-1275-F3CA4F0F1640}"/>
                </a:ext>
              </a:extLst>
            </p:cNvPr>
            <p:cNvSpPr/>
            <p:nvPr/>
          </p:nvSpPr>
          <p:spPr>
            <a:xfrm>
              <a:off x="8478377" y="6262485"/>
              <a:ext cx="887908" cy="461868"/>
            </a:xfrm>
            <a:custGeom>
              <a:avLst/>
              <a:gdLst>
                <a:gd name="connsiteX0" fmla="*/ 41619 w 887908"/>
                <a:gd name="connsiteY0" fmla="*/ 976 h 461868"/>
                <a:gd name="connsiteX1" fmla="*/ 848698 w 887908"/>
                <a:gd name="connsiteY1" fmla="*/ 976 h 461868"/>
                <a:gd name="connsiteX2" fmla="*/ 887130 w 887908"/>
                <a:gd name="connsiteY2" fmla="*/ 39396 h 461868"/>
                <a:gd name="connsiteX3" fmla="*/ 887130 w 887908"/>
                <a:gd name="connsiteY3" fmla="*/ 423598 h 461868"/>
                <a:gd name="connsiteX4" fmla="*/ 848698 w 887908"/>
                <a:gd name="connsiteY4" fmla="*/ 462018 h 461868"/>
                <a:gd name="connsiteX5" fmla="*/ 41619 w 887908"/>
                <a:gd name="connsiteY5" fmla="*/ 462018 h 461868"/>
                <a:gd name="connsiteX6" fmla="*/ 3187 w 887908"/>
                <a:gd name="connsiteY6" fmla="*/ 423598 h 461868"/>
                <a:gd name="connsiteX7" fmla="*/ 3187 w 887908"/>
                <a:gd name="connsiteY7" fmla="*/ 39396 h 461868"/>
                <a:gd name="connsiteX8" fmla="*/ 41619 w 887908"/>
                <a:gd name="connsiteY8" fmla="*/ 976 h 46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908" h="461868">
                  <a:moveTo>
                    <a:pt x="41619" y="976"/>
                  </a:moveTo>
                  <a:cubicBezTo>
                    <a:pt x="322960" y="910"/>
                    <a:pt x="596987" y="2548"/>
                    <a:pt x="848698" y="976"/>
                  </a:cubicBezTo>
                  <a:cubicBezTo>
                    <a:pt x="874354" y="2266"/>
                    <a:pt x="882948" y="18396"/>
                    <a:pt x="887130" y="39396"/>
                  </a:cubicBezTo>
                  <a:cubicBezTo>
                    <a:pt x="891666" y="128664"/>
                    <a:pt x="886763" y="212503"/>
                    <a:pt x="887130" y="423598"/>
                  </a:cubicBezTo>
                  <a:cubicBezTo>
                    <a:pt x="888127" y="450030"/>
                    <a:pt x="878155" y="466842"/>
                    <a:pt x="848698" y="462018"/>
                  </a:cubicBezTo>
                  <a:cubicBezTo>
                    <a:pt x="673243" y="460399"/>
                    <a:pt x="498677" y="462665"/>
                    <a:pt x="41619" y="462018"/>
                  </a:cubicBezTo>
                  <a:cubicBezTo>
                    <a:pt x="19981" y="464705"/>
                    <a:pt x="7691" y="449375"/>
                    <a:pt x="3187" y="423598"/>
                  </a:cubicBezTo>
                  <a:cubicBezTo>
                    <a:pt x="433" y="306989"/>
                    <a:pt x="534" y="182893"/>
                    <a:pt x="3187" y="39396"/>
                  </a:cubicBezTo>
                  <a:cubicBezTo>
                    <a:pt x="2905" y="15981"/>
                    <a:pt x="18243" y="3705"/>
                    <a:pt x="41619" y="976"/>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88" name="Freeform: Shape 187">
              <a:extLst>
                <a:ext uri="{FF2B5EF4-FFF2-40B4-BE49-F238E27FC236}">
                  <a16:creationId xmlns:a16="http://schemas.microsoft.com/office/drawing/2014/main" id="{90EC633F-56B7-5E46-900B-8DEC3FAD1A2C}"/>
                </a:ext>
              </a:extLst>
            </p:cNvPr>
            <p:cNvSpPr/>
            <p:nvPr/>
          </p:nvSpPr>
          <p:spPr>
            <a:xfrm>
              <a:off x="8452266" y="6236139"/>
              <a:ext cx="889140" cy="464209"/>
            </a:xfrm>
            <a:custGeom>
              <a:avLst/>
              <a:gdLst>
                <a:gd name="connsiteX0" fmla="*/ 42589 w 889140"/>
                <a:gd name="connsiteY0" fmla="*/ 974 h 464209"/>
                <a:gd name="connsiteX1" fmla="*/ 871080 w 889140"/>
                <a:gd name="connsiteY1" fmla="*/ 8223 h 464209"/>
                <a:gd name="connsiteX2" fmla="*/ 877764 w 889140"/>
                <a:gd name="connsiteY2" fmla="*/ 6810 h 464209"/>
                <a:gd name="connsiteX3" fmla="*/ 890299 w 889140"/>
                <a:gd name="connsiteY3" fmla="*/ 37443 h 464209"/>
                <a:gd name="connsiteX4" fmla="*/ 887692 w 889140"/>
                <a:gd name="connsiteY4" fmla="*/ 438526 h 464209"/>
                <a:gd name="connsiteX5" fmla="*/ 880394 w 889140"/>
                <a:gd name="connsiteY5" fmla="*/ 448627 h 464209"/>
                <a:gd name="connsiteX6" fmla="*/ 852174 w 889140"/>
                <a:gd name="connsiteY6" fmla="*/ 462860 h 464209"/>
                <a:gd name="connsiteX7" fmla="*/ 20458 w 889140"/>
                <a:gd name="connsiteY7" fmla="*/ 465183 h 464209"/>
                <a:gd name="connsiteX8" fmla="*/ 17561 w 889140"/>
                <a:gd name="connsiteY8" fmla="*/ 448460 h 464209"/>
                <a:gd name="connsiteX9" fmla="*/ 4822 w 889140"/>
                <a:gd name="connsiteY9" fmla="*/ 421662 h 464209"/>
                <a:gd name="connsiteX10" fmla="*/ 1159 w 889140"/>
                <a:gd name="connsiteY10" fmla="*/ 41996 h 464209"/>
                <a:gd name="connsiteX11" fmla="*/ 11139 w 889140"/>
                <a:gd name="connsiteY11" fmla="*/ 14199 h 464209"/>
                <a:gd name="connsiteX12" fmla="*/ 44994 w 889140"/>
                <a:gd name="connsiteY12" fmla="*/ 6083 h 46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140" h="464209">
                  <a:moveTo>
                    <a:pt x="42589" y="974"/>
                  </a:moveTo>
                  <a:lnTo>
                    <a:pt x="871080" y="8223"/>
                  </a:lnTo>
                  <a:lnTo>
                    <a:pt x="877764" y="6810"/>
                  </a:lnTo>
                  <a:lnTo>
                    <a:pt x="890299" y="37443"/>
                  </a:lnTo>
                  <a:lnTo>
                    <a:pt x="887692" y="438526"/>
                  </a:lnTo>
                  <a:lnTo>
                    <a:pt x="880394" y="448627"/>
                  </a:lnTo>
                  <a:lnTo>
                    <a:pt x="852174" y="462860"/>
                  </a:lnTo>
                  <a:lnTo>
                    <a:pt x="20458" y="465183"/>
                  </a:lnTo>
                  <a:lnTo>
                    <a:pt x="17561" y="448460"/>
                  </a:lnTo>
                  <a:lnTo>
                    <a:pt x="4822" y="421662"/>
                  </a:lnTo>
                  <a:lnTo>
                    <a:pt x="1159" y="41996"/>
                  </a:lnTo>
                  <a:lnTo>
                    <a:pt x="11139" y="14199"/>
                  </a:lnTo>
                  <a:lnTo>
                    <a:pt x="44994" y="608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89" name="Freeform: Shape 188">
              <a:extLst>
                <a:ext uri="{FF2B5EF4-FFF2-40B4-BE49-F238E27FC236}">
                  <a16:creationId xmlns:a16="http://schemas.microsoft.com/office/drawing/2014/main" id="{64A679DB-578A-6E80-11F0-0CF2A631B61B}"/>
                </a:ext>
              </a:extLst>
            </p:cNvPr>
            <p:cNvSpPr/>
            <p:nvPr/>
          </p:nvSpPr>
          <p:spPr>
            <a:xfrm>
              <a:off x="8452755" y="6236872"/>
              <a:ext cx="887908" cy="461868"/>
            </a:xfrm>
            <a:custGeom>
              <a:avLst/>
              <a:gdLst>
                <a:gd name="connsiteX0" fmla="*/ 41619 w 887908"/>
                <a:gd name="connsiteY0" fmla="*/ 976 h 461868"/>
                <a:gd name="connsiteX1" fmla="*/ 848698 w 887908"/>
                <a:gd name="connsiteY1" fmla="*/ 976 h 461868"/>
                <a:gd name="connsiteX2" fmla="*/ 887130 w 887908"/>
                <a:gd name="connsiteY2" fmla="*/ 39396 h 461868"/>
                <a:gd name="connsiteX3" fmla="*/ 887130 w 887908"/>
                <a:gd name="connsiteY3" fmla="*/ 39396 h 461868"/>
                <a:gd name="connsiteX4" fmla="*/ 887130 w 887908"/>
                <a:gd name="connsiteY4" fmla="*/ 423598 h 461868"/>
                <a:gd name="connsiteX5" fmla="*/ 848698 w 887908"/>
                <a:gd name="connsiteY5" fmla="*/ 462018 h 461868"/>
                <a:gd name="connsiteX6" fmla="*/ 848698 w 887908"/>
                <a:gd name="connsiteY6" fmla="*/ 462018 h 461868"/>
                <a:gd name="connsiteX7" fmla="*/ 41619 w 887908"/>
                <a:gd name="connsiteY7" fmla="*/ 462018 h 461868"/>
                <a:gd name="connsiteX8" fmla="*/ 3187 w 887908"/>
                <a:gd name="connsiteY8" fmla="*/ 423598 h 461868"/>
                <a:gd name="connsiteX9" fmla="*/ 3187 w 887908"/>
                <a:gd name="connsiteY9" fmla="*/ 423598 h 461868"/>
                <a:gd name="connsiteX10" fmla="*/ 3187 w 887908"/>
                <a:gd name="connsiteY10" fmla="*/ 39396 h 461868"/>
                <a:gd name="connsiteX11" fmla="*/ 41619 w 887908"/>
                <a:gd name="connsiteY11" fmla="*/ 976 h 46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908" h="461868">
                  <a:moveTo>
                    <a:pt x="41619" y="976"/>
                  </a:moveTo>
                  <a:cubicBezTo>
                    <a:pt x="322960" y="910"/>
                    <a:pt x="596987" y="2548"/>
                    <a:pt x="848698" y="976"/>
                  </a:cubicBezTo>
                  <a:cubicBezTo>
                    <a:pt x="874354" y="2266"/>
                    <a:pt x="882948" y="18396"/>
                    <a:pt x="887130" y="39396"/>
                  </a:cubicBezTo>
                  <a:moveTo>
                    <a:pt x="887130" y="39396"/>
                  </a:moveTo>
                  <a:cubicBezTo>
                    <a:pt x="891666" y="128664"/>
                    <a:pt x="886763" y="212503"/>
                    <a:pt x="887130" y="423598"/>
                  </a:cubicBezTo>
                  <a:cubicBezTo>
                    <a:pt x="888127" y="450030"/>
                    <a:pt x="878155" y="466842"/>
                    <a:pt x="848698" y="462018"/>
                  </a:cubicBezTo>
                  <a:moveTo>
                    <a:pt x="848698" y="462018"/>
                  </a:moveTo>
                  <a:cubicBezTo>
                    <a:pt x="673243" y="460399"/>
                    <a:pt x="498677" y="462665"/>
                    <a:pt x="41619" y="462018"/>
                  </a:cubicBezTo>
                  <a:cubicBezTo>
                    <a:pt x="19981" y="464705"/>
                    <a:pt x="7691" y="449375"/>
                    <a:pt x="3187" y="423598"/>
                  </a:cubicBezTo>
                  <a:moveTo>
                    <a:pt x="3187" y="423598"/>
                  </a:moveTo>
                  <a:cubicBezTo>
                    <a:pt x="433" y="306989"/>
                    <a:pt x="534" y="182893"/>
                    <a:pt x="3187" y="39396"/>
                  </a:cubicBezTo>
                  <a:cubicBezTo>
                    <a:pt x="2905" y="15981"/>
                    <a:pt x="18243" y="3705"/>
                    <a:pt x="41619" y="976"/>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190" name="Picture 189">
            <a:extLst>
              <a:ext uri="{FF2B5EF4-FFF2-40B4-BE49-F238E27FC236}">
                <a16:creationId xmlns:a16="http://schemas.microsoft.com/office/drawing/2014/main" id="{3190EE3B-FE49-7268-C361-5658F07D9A82}"/>
              </a:ext>
            </a:extLst>
          </p:cNvPr>
          <p:cNvPicPr>
            <a:picLocks noChangeAspect="1"/>
          </p:cNvPicPr>
          <p:nvPr/>
        </p:nvPicPr>
        <p:blipFill>
          <a:blip r:embed="rId15"/>
          <a:stretch>
            <a:fillRect/>
          </a:stretch>
        </p:blipFill>
        <p:spPr>
          <a:xfrm>
            <a:off x="6514603" y="5664574"/>
            <a:ext cx="315926" cy="96050"/>
          </a:xfrm>
          <a:custGeom>
            <a:avLst/>
            <a:gdLst>
              <a:gd name="connsiteX0" fmla="*/ 1195 w 421234"/>
              <a:gd name="connsiteY0" fmla="*/ 1001 h 128067"/>
              <a:gd name="connsiteX1" fmla="*/ 422429 w 421234"/>
              <a:gd name="connsiteY1" fmla="*/ 1001 h 128067"/>
              <a:gd name="connsiteX2" fmla="*/ 422429 w 421234"/>
              <a:gd name="connsiteY2" fmla="*/ 129068 h 128067"/>
              <a:gd name="connsiteX3" fmla="*/ 1195 w 421234"/>
              <a:gd name="connsiteY3" fmla="*/ 129068 h 128067"/>
            </a:gdLst>
            <a:ahLst/>
            <a:cxnLst>
              <a:cxn ang="0">
                <a:pos x="connsiteX0" y="connsiteY0"/>
              </a:cxn>
              <a:cxn ang="0">
                <a:pos x="connsiteX1" y="connsiteY1"/>
              </a:cxn>
              <a:cxn ang="0">
                <a:pos x="connsiteX2" y="connsiteY2"/>
              </a:cxn>
              <a:cxn ang="0">
                <a:pos x="connsiteX3" y="connsiteY3"/>
              </a:cxn>
            </a:cxnLst>
            <a:rect l="l" t="t" r="r" b="b"/>
            <a:pathLst>
              <a:path w="421234" h="128067">
                <a:moveTo>
                  <a:pt x="1195" y="1001"/>
                </a:moveTo>
                <a:lnTo>
                  <a:pt x="422429" y="1001"/>
                </a:lnTo>
                <a:lnTo>
                  <a:pt x="422429" y="129068"/>
                </a:lnTo>
                <a:lnTo>
                  <a:pt x="1195" y="129068"/>
                </a:lnTo>
                <a:close/>
              </a:path>
            </a:pathLst>
          </a:custGeom>
        </p:spPr>
      </p:pic>
      <p:grpSp>
        <p:nvGrpSpPr>
          <p:cNvPr id="191" name="Graphic 4">
            <a:extLst>
              <a:ext uri="{FF2B5EF4-FFF2-40B4-BE49-F238E27FC236}">
                <a16:creationId xmlns:a16="http://schemas.microsoft.com/office/drawing/2014/main" id="{29CF9AEC-AA2B-54BD-847F-6EFBCA3A994B}"/>
              </a:ext>
            </a:extLst>
          </p:cNvPr>
          <p:cNvGrpSpPr/>
          <p:nvPr/>
        </p:nvGrpSpPr>
        <p:grpSpPr>
          <a:xfrm>
            <a:off x="6398439" y="5461497"/>
            <a:ext cx="116387" cy="119838"/>
            <a:chOff x="8531252" y="6138996"/>
            <a:chExt cx="155182" cy="159784"/>
          </a:xfrm>
        </p:grpSpPr>
        <p:sp>
          <p:nvSpPr>
            <p:cNvPr id="192" name="Freeform: Shape 191">
              <a:extLst>
                <a:ext uri="{FF2B5EF4-FFF2-40B4-BE49-F238E27FC236}">
                  <a16:creationId xmlns:a16="http://schemas.microsoft.com/office/drawing/2014/main" id="{5E6FB24D-BE11-A29A-CB7F-4932458BCDCC}"/>
                </a:ext>
              </a:extLst>
            </p:cNvPr>
            <p:cNvSpPr/>
            <p:nvPr/>
          </p:nvSpPr>
          <p:spPr>
            <a:xfrm>
              <a:off x="8533516" y="6138996"/>
              <a:ext cx="149247" cy="159784"/>
            </a:xfrm>
            <a:custGeom>
              <a:avLst/>
              <a:gdLst>
                <a:gd name="connsiteX0" fmla="*/ 35444 w 149247"/>
                <a:gd name="connsiteY0" fmla="*/ 2539 h 159784"/>
                <a:gd name="connsiteX1" fmla="*/ 116500 w 149247"/>
                <a:gd name="connsiteY1" fmla="*/ 5466 h 159784"/>
                <a:gd name="connsiteX2" fmla="*/ 142338 w 149247"/>
                <a:gd name="connsiteY2" fmla="*/ 13265 h 159784"/>
                <a:gd name="connsiteX3" fmla="*/ 150418 w 149247"/>
                <a:gd name="connsiteY3" fmla="*/ 37185 h 159784"/>
                <a:gd name="connsiteX4" fmla="*/ 148512 w 149247"/>
                <a:gd name="connsiteY4" fmla="*/ 127437 h 159784"/>
                <a:gd name="connsiteX5" fmla="*/ 145135 w 149247"/>
                <a:gd name="connsiteY5" fmla="*/ 143628 h 159784"/>
                <a:gd name="connsiteX6" fmla="*/ 125841 w 149247"/>
                <a:gd name="connsiteY6" fmla="*/ 160743 h 159784"/>
                <a:gd name="connsiteX7" fmla="*/ 26643 w 149247"/>
                <a:gd name="connsiteY7" fmla="*/ 157613 h 159784"/>
                <a:gd name="connsiteX8" fmla="*/ 4640 w 149247"/>
                <a:gd name="connsiteY8" fmla="*/ 145946 h 159784"/>
                <a:gd name="connsiteX9" fmla="*/ 1171 w 149247"/>
                <a:gd name="connsiteY9" fmla="*/ 122306 h 159784"/>
                <a:gd name="connsiteX10" fmla="*/ 4191 w 149247"/>
                <a:gd name="connsiteY10" fmla="*/ 23681 h 159784"/>
                <a:gd name="connsiteX11" fmla="*/ 11686 w 149247"/>
                <a:gd name="connsiteY11" fmla="*/ 13000 h 159784"/>
                <a:gd name="connsiteX12" fmla="*/ 27986 w 149247"/>
                <a:gd name="connsiteY12" fmla="*/ 959 h 159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247" h="159784">
                  <a:moveTo>
                    <a:pt x="35444" y="2539"/>
                  </a:moveTo>
                  <a:lnTo>
                    <a:pt x="116500" y="5466"/>
                  </a:lnTo>
                  <a:lnTo>
                    <a:pt x="142338" y="13265"/>
                  </a:lnTo>
                  <a:lnTo>
                    <a:pt x="150418" y="37185"/>
                  </a:lnTo>
                  <a:lnTo>
                    <a:pt x="148512" y="127437"/>
                  </a:lnTo>
                  <a:lnTo>
                    <a:pt x="145135" y="143628"/>
                  </a:lnTo>
                  <a:lnTo>
                    <a:pt x="125841" y="160743"/>
                  </a:lnTo>
                  <a:lnTo>
                    <a:pt x="26643" y="157613"/>
                  </a:lnTo>
                  <a:lnTo>
                    <a:pt x="4640" y="145946"/>
                  </a:lnTo>
                  <a:lnTo>
                    <a:pt x="1171" y="122306"/>
                  </a:lnTo>
                  <a:lnTo>
                    <a:pt x="4191" y="23681"/>
                  </a:lnTo>
                  <a:lnTo>
                    <a:pt x="11686" y="13000"/>
                  </a:lnTo>
                  <a:lnTo>
                    <a:pt x="27986" y="95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93" name="Freeform: Shape 192">
              <a:extLst>
                <a:ext uri="{FF2B5EF4-FFF2-40B4-BE49-F238E27FC236}">
                  <a16:creationId xmlns:a16="http://schemas.microsoft.com/office/drawing/2014/main" id="{62F4D4F1-A216-1B1A-22D6-EE7BB52FF2D5}"/>
                </a:ext>
              </a:extLst>
            </p:cNvPr>
            <p:cNvSpPr/>
            <p:nvPr/>
          </p:nvSpPr>
          <p:spPr>
            <a:xfrm>
              <a:off x="8531252" y="6139457"/>
              <a:ext cx="155182" cy="157110"/>
            </a:xfrm>
            <a:custGeom>
              <a:avLst/>
              <a:gdLst>
                <a:gd name="connsiteX0" fmla="*/ 33593 w 155182"/>
                <a:gd name="connsiteY0" fmla="*/ 2325 h 157110"/>
                <a:gd name="connsiteX1" fmla="*/ 123269 w 155182"/>
                <a:gd name="connsiteY1" fmla="*/ 2325 h 157110"/>
                <a:gd name="connsiteX2" fmla="*/ 155296 w 155182"/>
                <a:gd name="connsiteY2" fmla="*/ 34342 h 157110"/>
                <a:gd name="connsiteX3" fmla="*/ 155296 w 155182"/>
                <a:gd name="connsiteY3" fmla="*/ 34342 h 157110"/>
                <a:gd name="connsiteX4" fmla="*/ 155296 w 155182"/>
                <a:gd name="connsiteY4" fmla="*/ 123989 h 157110"/>
                <a:gd name="connsiteX5" fmla="*/ 123269 w 155182"/>
                <a:gd name="connsiteY5" fmla="*/ 156006 h 157110"/>
                <a:gd name="connsiteX6" fmla="*/ 123269 w 155182"/>
                <a:gd name="connsiteY6" fmla="*/ 156006 h 157110"/>
                <a:gd name="connsiteX7" fmla="*/ 33593 w 155182"/>
                <a:gd name="connsiteY7" fmla="*/ 156006 h 157110"/>
                <a:gd name="connsiteX8" fmla="*/ 1566 w 155182"/>
                <a:gd name="connsiteY8" fmla="*/ 123989 h 157110"/>
                <a:gd name="connsiteX9" fmla="*/ 1566 w 155182"/>
                <a:gd name="connsiteY9" fmla="*/ 123989 h 157110"/>
                <a:gd name="connsiteX10" fmla="*/ 1566 w 155182"/>
                <a:gd name="connsiteY10" fmla="*/ 34342 h 157110"/>
                <a:gd name="connsiteX11" fmla="*/ 33593 w 155182"/>
                <a:gd name="connsiteY11" fmla="*/ 2325 h 15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182" h="157110">
                  <a:moveTo>
                    <a:pt x="33593" y="2325"/>
                  </a:moveTo>
                  <a:cubicBezTo>
                    <a:pt x="68516" y="2243"/>
                    <a:pt x="103752" y="-707"/>
                    <a:pt x="123269" y="2325"/>
                  </a:cubicBezTo>
                  <a:cubicBezTo>
                    <a:pt x="149235" y="-1656"/>
                    <a:pt x="156646" y="8394"/>
                    <a:pt x="155296" y="34342"/>
                  </a:cubicBezTo>
                  <a:moveTo>
                    <a:pt x="155296" y="34342"/>
                  </a:moveTo>
                  <a:cubicBezTo>
                    <a:pt x="157178" y="69160"/>
                    <a:pt x="156139" y="105268"/>
                    <a:pt x="155296" y="123989"/>
                  </a:cubicBezTo>
                  <a:cubicBezTo>
                    <a:pt x="160121" y="140973"/>
                    <a:pt x="146200" y="157993"/>
                    <a:pt x="123269" y="156006"/>
                  </a:cubicBezTo>
                  <a:moveTo>
                    <a:pt x="123269" y="156006"/>
                  </a:moveTo>
                  <a:cubicBezTo>
                    <a:pt x="99487" y="158572"/>
                    <a:pt x="78433" y="158936"/>
                    <a:pt x="33593" y="156006"/>
                  </a:cubicBezTo>
                  <a:cubicBezTo>
                    <a:pt x="12406" y="156574"/>
                    <a:pt x="-743" y="143304"/>
                    <a:pt x="1566" y="123989"/>
                  </a:cubicBezTo>
                  <a:moveTo>
                    <a:pt x="1566" y="123989"/>
                  </a:moveTo>
                  <a:cubicBezTo>
                    <a:pt x="205" y="102928"/>
                    <a:pt x="2901" y="83832"/>
                    <a:pt x="1566" y="34342"/>
                  </a:cubicBezTo>
                  <a:cubicBezTo>
                    <a:pt x="4297" y="11712"/>
                    <a:pt x="8547" y="-2641"/>
                    <a:pt x="33593" y="2325"/>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94" name="Graphic 4">
            <a:extLst>
              <a:ext uri="{FF2B5EF4-FFF2-40B4-BE49-F238E27FC236}">
                <a16:creationId xmlns:a16="http://schemas.microsoft.com/office/drawing/2014/main" id="{731DE73F-811A-CDF1-0AC5-C4B0F62340BA}"/>
              </a:ext>
            </a:extLst>
          </p:cNvPr>
          <p:cNvGrpSpPr/>
          <p:nvPr/>
        </p:nvGrpSpPr>
        <p:grpSpPr>
          <a:xfrm>
            <a:off x="6423957" y="5484478"/>
            <a:ext cx="64854" cy="72038"/>
            <a:chOff x="8565276" y="6169638"/>
            <a:chExt cx="86472" cy="96050"/>
          </a:xfrm>
          <a:solidFill>
            <a:srgbClr val="000000"/>
          </a:solidFill>
        </p:grpSpPr>
        <p:sp>
          <p:nvSpPr>
            <p:cNvPr id="195" name="Freeform: Shape 194">
              <a:extLst>
                <a:ext uri="{FF2B5EF4-FFF2-40B4-BE49-F238E27FC236}">
                  <a16:creationId xmlns:a16="http://schemas.microsoft.com/office/drawing/2014/main" id="{53E0737A-E6FF-91D7-5096-092384958B45}"/>
                </a:ext>
              </a:extLst>
            </p:cNvPr>
            <p:cNvSpPr/>
            <p:nvPr/>
          </p:nvSpPr>
          <p:spPr>
            <a:xfrm>
              <a:off x="8565276" y="6169638"/>
              <a:ext cx="86472" cy="28815"/>
            </a:xfrm>
            <a:custGeom>
              <a:avLst/>
              <a:gdLst>
                <a:gd name="connsiteX0" fmla="*/ 87643 w 86472"/>
                <a:gd name="connsiteY0" fmla="*/ 15368 h 28815"/>
                <a:gd name="connsiteX1" fmla="*/ 44407 w 86472"/>
                <a:gd name="connsiteY1" fmla="*/ 29776 h 28815"/>
                <a:gd name="connsiteX2" fmla="*/ 1171 w 86472"/>
                <a:gd name="connsiteY2" fmla="*/ 15368 h 28815"/>
                <a:gd name="connsiteX3" fmla="*/ 44407 w 86472"/>
                <a:gd name="connsiteY3" fmla="*/ 961 h 28815"/>
                <a:gd name="connsiteX4" fmla="*/ 87643 w 86472"/>
                <a:gd name="connsiteY4" fmla="*/ 15368 h 28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72" h="28815">
                  <a:moveTo>
                    <a:pt x="87643" y="15368"/>
                  </a:moveTo>
                  <a:cubicBezTo>
                    <a:pt x="87643" y="23325"/>
                    <a:pt x="68286" y="29776"/>
                    <a:pt x="44407" y="29776"/>
                  </a:cubicBezTo>
                  <a:cubicBezTo>
                    <a:pt x="20528" y="29776"/>
                    <a:pt x="1171" y="23325"/>
                    <a:pt x="1171" y="15368"/>
                  </a:cubicBezTo>
                  <a:cubicBezTo>
                    <a:pt x="1171" y="7411"/>
                    <a:pt x="20528" y="961"/>
                    <a:pt x="44407" y="961"/>
                  </a:cubicBezTo>
                  <a:cubicBezTo>
                    <a:pt x="68286" y="961"/>
                    <a:pt x="87643" y="7411"/>
                    <a:pt x="87643" y="1536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96" name="Freeform: Shape 195">
              <a:extLst>
                <a:ext uri="{FF2B5EF4-FFF2-40B4-BE49-F238E27FC236}">
                  <a16:creationId xmlns:a16="http://schemas.microsoft.com/office/drawing/2014/main" id="{F20A0D50-DE5D-48EA-9664-4E3BB5B5E2D5}"/>
                </a:ext>
              </a:extLst>
            </p:cNvPr>
            <p:cNvSpPr/>
            <p:nvPr/>
          </p:nvSpPr>
          <p:spPr>
            <a:xfrm>
              <a:off x="8565276" y="6217663"/>
              <a:ext cx="86472" cy="14407"/>
            </a:xfrm>
            <a:custGeom>
              <a:avLst/>
              <a:gdLst>
                <a:gd name="connsiteX0" fmla="*/ 87643 w 86472"/>
                <a:gd name="connsiteY0" fmla="*/ 959 h 14407"/>
                <a:gd name="connsiteX1" fmla="*/ 44407 w 86472"/>
                <a:gd name="connsiteY1" fmla="*/ 15366 h 14407"/>
                <a:gd name="connsiteX2" fmla="*/ 1171 w 86472"/>
                <a:gd name="connsiteY2" fmla="*/ 959 h 14407"/>
              </a:gdLst>
              <a:ahLst/>
              <a:cxnLst>
                <a:cxn ang="0">
                  <a:pos x="connsiteX0" y="connsiteY0"/>
                </a:cxn>
                <a:cxn ang="0">
                  <a:pos x="connsiteX1" y="connsiteY1"/>
                </a:cxn>
                <a:cxn ang="0">
                  <a:pos x="connsiteX2" y="connsiteY2"/>
                </a:cxn>
              </a:cxnLst>
              <a:rect l="l" t="t" r="r" b="b"/>
              <a:pathLst>
                <a:path w="86472" h="14407">
                  <a:moveTo>
                    <a:pt x="87643" y="959"/>
                  </a:moveTo>
                  <a:cubicBezTo>
                    <a:pt x="87643" y="8931"/>
                    <a:pt x="68427" y="15366"/>
                    <a:pt x="44407" y="15366"/>
                  </a:cubicBezTo>
                  <a:cubicBezTo>
                    <a:pt x="20387" y="15366"/>
                    <a:pt x="1171" y="8931"/>
                    <a:pt x="1171" y="959"/>
                  </a:cubicBez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97" name="Freeform: Shape 196">
              <a:extLst>
                <a:ext uri="{FF2B5EF4-FFF2-40B4-BE49-F238E27FC236}">
                  <a16:creationId xmlns:a16="http://schemas.microsoft.com/office/drawing/2014/main" id="{CF26D9BD-DF5B-FD0E-C4A7-AFE95F443CF8}"/>
                </a:ext>
              </a:extLst>
            </p:cNvPr>
            <p:cNvSpPr/>
            <p:nvPr/>
          </p:nvSpPr>
          <p:spPr>
            <a:xfrm>
              <a:off x="8565276" y="6184046"/>
              <a:ext cx="86472" cy="81642"/>
            </a:xfrm>
            <a:custGeom>
              <a:avLst/>
              <a:gdLst>
                <a:gd name="connsiteX0" fmla="*/ 1171 w 86472"/>
                <a:gd name="connsiteY0" fmla="*/ 959 h 81642"/>
                <a:gd name="connsiteX1" fmla="*/ 1171 w 86472"/>
                <a:gd name="connsiteY1" fmla="*/ 68194 h 81642"/>
                <a:gd name="connsiteX2" fmla="*/ 44407 w 86472"/>
                <a:gd name="connsiteY2" fmla="*/ 82601 h 81642"/>
                <a:gd name="connsiteX3" fmla="*/ 87643 w 86472"/>
                <a:gd name="connsiteY3" fmla="*/ 68194 h 81642"/>
                <a:gd name="connsiteX4" fmla="*/ 87643 w 86472"/>
                <a:gd name="connsiteY4" fmla="*/ 959 h 81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72" h="81642">
                  <a:moveTo>
                    <a:pt x="1171" y="959"/>
                  </a:moveTo>
                  <a:lnTo>
                    <a:pt x="1171" y="68194"/>
                  </a:lnTo>
                  <a:cubicBezTo>
                    <a:pt x="1171" y="76166"/>
                    <a:pt x="20387" y="82601"/>
                    <a:pt x="44407" y="82601"/>
                  </a:cubicBezTo>
                  <a:cubicBezTo>
                    <a:pt x="68427" y="82601"/>
                    <a:pt x="87643" y="76166"/>
                    <a:pt x="87643" y="68194"/>
                  </a:cubicBezTo>
                  <a:lnTo>
                    <a:pt x="87643" y="959"/>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98" name="Graphic 4">
            <a:extLst>
              <a:ext uri="{FF2B5EF4-FFF2-40B4-BE49-F238E27FC236}">
                <a16:creationId xmlns:a16="http://schemas.microsoft.com/office/drawing/2014/main" id="{30EE43BF-3281-B8A0-8E1C-1767C7009E1A}"/>
              </a:ext>
            </a:extLst>
          </p:cNvPr>
          <p:cNvGrpSpPr/>
          <p:nvPr/>
        </p:nvGrpSpPr>
        <p:grpSpPr>
          <a:xfrm>
            <a:off x="5784431" y="4569185"/>
            <a:ext cx="683664" cy="367533"/>
            <a:chOff x="7712574" y="4949247"/>
            <a:chExt cx="911552" cy="490044"/>
          </a:xfrm>
        </p:grpSpPr>
        <p:sp>
          <p:nvSpPr>
            <p:cNvPr id="199" name="Freeform: Shape 198">
              <a:extLst>
                <a:ext uri="{FF2B5EF4-FFF2-40B4-BE49-F238E27FC236}">
                  <a16:creationId xmlns:a16="http://schemas.microsoft.com/office/drawing/2014/main" id="{70E5DCE6-6A50-F763-68CF-6ECEAD03B31A}"/>
                </a:ext>
              </a:extLst>
            </p:cNvPr>
            <p:cNvSpPr/>
            <p:nvPr/>
          </p:nvSpPr>
          <p:spPr>
            <a:xfrm>
              <a:off x="7738195" y="4977546"/>
              <a:ext cx="885930" cy="461745"/>
            </a:xfrm>
            <a:custGeom>
              <a:avLst/>
              <a:gdLst>
                <a:gd name="connsiteX0" fmla="*/ 40261 w 885930"/>
                <a:gd name="connsiteY0" fmla="*/ 773 h 461745"/>
                <a:gd name="connsiteX1" fmla="*/ 847340 w 885930"/>
                <a:gd name="connsiteY1" fmla="*/ 773 h 461745"/>
                <a:gd name="connsiteX2" fmla="*/ 885772 w 885930"/>
                <a:gd name="connsiteY2" fmla="*/ 39194 h 461745"/>
                <a:gd name="connsiteX3" fmla="*/ 885772 w 885930"/>
                <a:gd name="connsiteY3" fmla="*/ 423395 h 461745"/>
                <a:gd name="connsiteX4" fmla="*/ 847340 w 885930"/>
                <a:gd name="connsiteY4" fmla="*/ 461815 h 461745"/>
                <a:gd name="connsiteX5" fmla="*/ 40261 w 885930"/>
                <a:gd name="connsiteY5" fmla="*/ 461815 h 461745"/>
                <a:gd name="connsiteX6" fmla="*/ 1829 w 885930"/>
                <a:gd name="connsiteY6" fmla="*/ 423395 h 461745"/>
                <a:gd name="connsiteX7" fmla="*/ 1829 w 885930"/>
                <a:gd name="connsiteY7" fmla="*/ 39194 h 461745"/>
                <a:gd name="connsiteX8" fmla="*/ 40261 w 885930"/>
                <a:gd name="connsiteY8" fmla="*/ 773 h 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930" h="461745">
                  <a:moveTo>
                    <a:pt x="40261" y="773"/>
                  </a:moveTo>
                  <a:cubicBezTo>
                    <a:pt x="284841" y="4574"/>
                    <a:pt x="533801" y="1311"/>
                    <a:pt x="847340" y="773"/>
                  </a:cubicBezTo>
                  <a:cubicBezTo>
                    <a:pt x="868357" y="4903"/>
                    <a:pt x="889639" y="12808"/>
                    <a:pt x="885772" y="39194"/>
                  </a:cubicBezTo>
                  <a:cubicBezTo>
                    <a:pt x="889907" y="176543"/>
                    <a:pt x="881710" y="305825"/>
                    <a:pt x="885772" y="423395"/>
                  </a:cubicBezTo>
                  <a:cubicBezTo>
                    <a:pt x="887761" y="446984"/>
                    <a:pt x="870089" y="458655"/>
                    <a:pt x="847340" y="461815"/>
                  </a:cubicBezTo>
                  <a:cubicBezTo>
                    <a:pt x="619253" y="463671"/>
                    <a:pt x="382726" y="461199"/>
                    <a:pt x="40261" y="461815"/>
                  </a:cubicBezTo>
                  <a:cubicBezTo>
                    <a:pt x="12609" y="458370"/>
                    <a:pt x="4747" y="445664"/>
                    <a:pt x="1829" y="423395"/>
                  </a:cubicBezTo>
                  <a:cubicBezTo>
                    <a:pt x="4159" y="323255"/>
                    <a:pt x="627" y="213962"/>
                    <a:pt x="1829" y="39194"/>
                  </a:cubicBezTo>
                  <a:cubicBezTo>
                    <a:pt x="-3138" y="18266"/>
                    <a:pt x="16132" y="876"/>
                    <a:pt x="40261" y="77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00" name="Freeform: Shape 199">
              <a:extLst>
                <a:ext uri="{FF2B5EF4-FFF2-40B4-BE49-F238E27FC236}">
                  <a16:creationId xmlns:a16="http://schemas.microsoft.com/office/drawing/2014/main" id="{658D190E-E487-0313-A03F-13B39F75AEF9}"/>
                </a:ext>
              </a:extLst>
            </p:cNvPr>
            <p:cNvSpPr/>
            <p:nvPr/>
          </p:nvSpPr>
          <p:spPr>
            <a:xfrm>
              <a:off x="7715569" y="4949247"/>
              <a:ext cx="884720" cy="463194"/>
            </a:xfrm>
            <a:custGeom>
              <a:avLst/>
              <a:gdLst>
                <a:gd name="connsiteX0" fmla="*/ 39946 w 884720"/>
                <a:gd name="connsiteY0" fmla="*/ 773 h 463194"/>
                <a:gd name="connsiteX1" fmla="*/ 863633 w 884720"/>
                <a:gd name="connsiteY1" fmla="*/ 3247 h 463194"/>
                <a:gd name="connsiteX2" fmla="*/ 875551 w 884720"/>
                <a:gd name="connsiteY2" fmla="*/ 8546 h 463194"/>
                <a:gd name="connsiteX3" fmla="*/ 885764 w 884720"/>
                <a:gd name="connsiteY3" fmla="*/ 41989 h 463194"/>
                <a:gd name="connsiteX4" fmla="*/ 875539 w 884720"/>
                <a:gd name="connsiteY4" fmla="*/ 447724 h 463194"/>
                <a:gd name="connsiteX5" fmla="*/ 877446 w 884720"/>
                <a:gd name="connsiteY5" fmla="*/ 450211 h 463194"/>
                <a:gd name="connsiteX6" fmla="*/ 845490 w 884720"/>
                <a:gd name="connsiteY6" fmla="*/ 461833 h 463194"/>
                <a:gd name="connsiteX7" fmla="*/ 17934 w 884720"/>
                <a:gd name="connsiteY7" fmla="*/ 463968 h 463194"/>
                <a:gd name="connsiteX8" fmla="*/ 6296 w 884720"/>
                <a:gd name="connsiteY8" fmla="*/ 457782 h 463194"/>
                <a:gd name="connsiteX9" fmla="*/ 1719 w 884720"/>
                <a:gd name="connsiteY9" fmla="*/ 430456 h 463194"/>
                <a:gd name="connsiteX10" fmla="*/ 1043 w 884720"/>
                <a:gd name="connsiteY10" fmla="*/ 38537 h 463194"/>
                <a:gd name="connsiteX11" fmla="*/ 6613 w 884720"/>
                <a:gd name="connsiteY11" fmla="*/ 17477 h 463194"/>
                <a:gd name="connsiteX12" fmla="*/ 36048 w 884720"/>
                <a:gd name="connsiteY12" fmla="*/ 4973 h 46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4720" h="463194">
                  <a:moveTo>
                    <a:pt x="39946" y="773"/>
                  </a:moveTo>
                  <a:lnTo>
                    <a:pt x="863633" y="3247"/>
                  </a:lnTo>
                  <a:lnTo>
                    <a:pt x="875551" y="8546"/>
                  </a:lnTo>
                  <a:lnTo>
                    <a:pt x="885764" y="41989"/>
                  </a:lnTo>
                  <a:lnTo>
                    <a:pt x="875539" y="447724"/>
                  </a:lnTo>
                  <a:lnTo>
                    <a:pt x="877446" y="450211"/>
                  </a:lnTo>
                  <a:lnTo>
                    <a:pt x="845490" y="461833"/>
                  </a:lnTo>
                  <a:lnTo>
                    <a:pt x="17934" y="463968"/>
                  </a:lnTo>
                  <a:lnTo>
                    <a:pt x="6296" y="457782"/>
                  </a:lnTo>
                  <a:lnTo>
                    <a:pt x="1719" y="430456"/>
                  </a:lnTo>
                  <a:lnTo>
                    <a:pt x="1043" y="38537"/>
                  </a:lnTo>
                  <a:lnTo>
                    <a:pt x="6613" y="17477"/>
                  </a:lnTo>
                  <a:lnTo>
                    <a:pt x="36048" y="497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01" name="Freeform: Shape 200">
              <a:extLst>
                <a:ext uri="{FF2B5EF4-FFF2-40B4-BE49-F238E27FC236}">
                  <a16:creationId xmlns:a16="http://schemas.microsoft.com/office/drawing/2014/main" id="{3643FF5D-738A-1BFE-6CE1-F070D8F87FFA}"/>
                </a:ext>
              </a:extLst>
            </p:cNvPr>
            <p:cNvSpPr/>
            <p:nvPr/>
          </p:nvSpPr>
          <p:spPr>
            <a:xfrm>
              <a:off x="7712574" y="4951932"/>
              <a:ext cx="885930" cy="461745"/>
            </a:xfrm>
            <a:custGeom>
              <a:avLst/>
              <a:gdLst>
                <a:gd name="connsiteX0" fmla="*/ 40261 w 885930"/>
                <a:gd name="connsiteY0" fmla="*/ 773 h 461745"/>
                <a:gd name="connsiteX1" fmla="*/ 847340 w 885930"/>
                <a:gd name="connsiteY1" fmla="*/ 773 h 461745"/>
                <a:gd name="connsiteX2" fmla="*/ 885772 w 885930"/>
                <a:gd name="connsiteY2" fmla="*/ 39194 h 461745"/>
                <a:gd name="connsiteX3" fmla="*/ 885772 w 885930"/>
                <a:gd name="connsiteY3" fmla="*/ 39194 h 461745"/>
                <a:gd name="connsiteX4" fmla="*/ 885772 w 885930"/>
                <a:gd name="connsiteY4" fmla="*/ 423395 h 461745"/>
                <a:gd name="connsiteX5" fmla="*/ 847340 w 885930"/>
                <a:gd name="connsiteY5" fmla="*/ 461815 h 461745"/>
                <a:gd name="connsiteX6" fmla="*/ 847340 w 885930"/>
                <a:gd name="connsiteY6" fmla="*/ 461815 h 461745"/>
                <a:gd name="connsiteX7" fmla="*/ 40261 w 885930"/>
                <a:gd name="connsiteY7" fmla="*/ 461815 h 461745"/>
                <a:gd name="connsiteX8" fmla="*/ 1829 w 885930"/>
                <a:gd name="connsiteY8" fmla="*/ 423395 h 461745"/>
                <a:gd name="connsiteX9" fmla="*/ 1829 w 885930"/>
                <a:gd name="connsiteY9" fmla="*/ 423395 h 461745"/>
                <a:gd name="connsiteX10" fmla="*/ 1829 w 885930"/>
                <a:gd name="connsiteY10" fmla="*/ 39194 h 461745"/>
                <a:gd name="connsiteX11" fmla="*/ 40261 w 885930"/>
                <a:gd name="connsiteY11" fmla="*/ 773 h 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930" h="461745">
                  <a:moveTo>
                    <a:pt x="40261" y="773"/>
                  </a:moveTo>
                  <a:cubicBezTo>
                    <a:pt x="284841" y="4574"/>
                    <a:pt x="533801" y="1311"/>
                    <a:pt x="847340" y="773"/>
                  </a:cubicBezTo>
                  <a:cubicBezTo>
                    <a:pt x="868357" y="4903"/>
                    <a:pt x="889639" y="12808"/>
                    <a:pt x="885772" y="39194"/>
                  </a:cubicBezTo>
                  <a:moveTo>
                    <a:pt x="885772" y="39194"/>
                  </a:moveTo>
                  <a:cubicBezTo>
                    <a:pt x="889907" y="176543"/>
                    <a:pt x="881710" y="305825"/>
                    <a:pt x="885772" y="423395"/>
                  </a:cubicBezTo>
                  <a:cubicBezTo>
                    <a:pt x="887761" y="446984"/>
                    <a:pt x="870089" y="458655"/>
                    <a:pt x="847340" y="461815"/>
                  </a:cubicBezTo>
                  <a:moveTo>
                    <a:pt x="847340" y="461815"/>
                  </a:moveTo>
                  <a:cubicBezTo>
                    <a:pt x="619253" y="463671"/>
                    <a:pt x="382726" y="461199"/>
                    <a:pt x="40261" y="461815"/>
                  </a:cubicBezTo>
                  <a:cubicBezTo>
                    <a:pt x="12609" y="458370"/>
                    <a:pt x="4747" y="445664"/>
                    <a:pt x="1829" y="423395"/>
                  </a:cubicBezTo>
                  <a:moveTo>
                    <a:pt x="1829" y="423395"/>
                  </a:moveTo>
                  <a:cubicBezTo>
                    <a:pt x="4159" y="323255"/>
                    <a:pt x="627" y="213962"/>
                    <a:pt x="1829" y="39194"/>
                  </a:cubicBezTo>
                  <a:cubicBezTo>
                    <a:pt x="-3138" y="18266"/>
                    <a:pt x="16132" y="876"/>
                    <a:pt x="40261" y="77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202" name="Picture 201">
            <a:extLst>
              <a:ext uri="{FF2B5EF4-FFF2-40B4-BE49-F238E27FC236}">
                <a16:creationId xmlns:a16="http://schemas.microsoft.com/office/drawing/2014/main" id="{C922E1A4-5C82-F023-7AC4-F509B8BE166C}"/>
              </a:ext>
            </a:extLst>
          </p:cNvPr>
          <p:cNvPicPr>
            <a:picLocks noChangeAspect="1"/>
          </p:cNvPicPr>
          <p:nvPr/>
        </p:nvPicPr>
        <p:blipFill>
          <a:blip r:embed="rId16"/>
          <a:stretch>
            <a:fillRect/>
          </a:stretch>
        </p:blipFill>
        <p:spPr>
          <a:xfrm>
            <a:off x="5898185" y="4700868"/>
            <a:ext cx="436627" cy="96050"/>
          </a:xfrm>
          <a:custGeom>
            <a:avLst/>
            <a:gdLst>
              <a:gd name="connsiteX0" fmla="*/ 1067 w 582169"/>
              <a:gd name="connsiteY0" fmla="*/ 800 h 128067"/>
              <a:gd name="connsiteX1" fmla="*/ 583236 w 582169"/>
              <a:gd name="connsiteY1" fmla="*/ 800 h 128067"/>
              <a:gd name="connsiteX2" fmla="*/ 583236 w 582169"/>
              <a:gd name="connsiteY2" fmla="*/ 128868 h 128067"/>
              <a:gd name="connsiteX3" fmla="*/ 1067 w 582169"/>
              <a:gd name="connsiteY3" fmla="*/ 128868 h 128067"/>
            </a:gdLst>
            <a:ahLst/>
            <a:cxnLst>
              <a:cxn ang="0">
                <a:pos x="connsiteX0" y="connsiteY0"/>
              </a:cxn>
              <a:cxn ang="0">
                <a:pos x="connsiteX1" y="connsiteY1"/>
              </a:cxn>
              <a:cxn ang="0">
                <a:pos x="connsiteX2" y="connsiteY2"/>
              </a:cxn>
              <a:cxn ang="0">
                <a:pos x="connsiteX3" y="connsiteY3"/>
              </a:cxn>
            </a:cxnLst>
            <a:rect l="l" t="t" r="r" b="b"/>
            <a:pathLst>
              <a:path w="582169" h="128067">
                <a:moveTo>
                  <a:pt x="1067" y="800"/>
                </a:moveTo>
                <a:lnTo>
                  <a:pt x="583236" y="800"/>
                </a:lnTo>
                <a:lnTo>
                  <a:pt x="583236" y="128868"/>
                </a:lnTo>
                <a:lnTo>
                  <a:pt x="1067" y="128868"/>
                </a:lnTo>
                <a:close/>
              </a:path>
            </a:pathLst>
          </a:custGeom>
        </p:spPr>
      </p:pic>
      <p:grpSp>
        <p:nvGrpSpPr>
          <p:cNvPr id="203" name="Graphic 4">
            <a:extLst>
              <a:ext uri="{FF2B5EF4-FFF2-40B4-BE49-F238E27FC236}">
                <a16:creationId xmlns:a16="http://schemas.microsoft.com/office/drawing/2014/main" id="{83AD6D15-AA0D-8D3F-363D-9DB88E2104B2}"/>
              </a:ext>
            </a:extLst>
          </p:cNvPr>
          <p:cNvGrpSpPr/>
          <p:nvPr/>
        </p:nvGrpSpPr>
        <p:grpSpPr>
          <a:xfrm>
            <a:off x="1012100" y="4391648"/>
            <a:ext cx="685601" cy="366110"/>
            <a:chOff x="1349467" y="4712531"/>
            <a:chExt cx="914134" cy="488146"/>
          </a:xfrm>
        </p:grpSpPr>
        <p:sp>
          <p:nvSpPr>
            <p:cNvPr id="204" name="Freeform: Shape 203">
              <a:extLst>
                <a:ext uri="{FF2B5EF4-FFF2-40B4-BE49-F238E27FC236}">
                  <a16:creationId xmlns:a16="http://schemas.microsoft.com/office/drawing/2014/main" id="{0C377B82-46C8-2C0A-9084-C488FD07F67C}"/>
                </a:ext>
              </a:extLst>
            </p:cNvPr>
            <p:cNvSpPr/>
            <p:nvPr/>
          </p:nvSpPr>
          <p:spPr>
            <a:xfrm>
              <a:off x="1377057" y="4738145"/>
              <a:ext cx="886544" cy="462532"/>
            </a:xfrm>
            <a:custGeom>
              <a:avLst/>
              <a:gdLst>
                <a:gd name="connsiteX0" fmla="*/ 39857 w 886544"/>
                <a:gd name="connsiteY0" fmla="*/ 1078 h 462532"/>
                <a:gd name="connsiteX1" fmla="*/ 846936 w 886544"/>
                <a:gd name="connsiteY1" fmla="*/ 1078 h 462532"/>
                <a:gd name="connsiteX2" fmla="*/ 885368 w 886544"/>
                <a:gd name="connsiteY2" fmla="*/ 39498 h 462532"/>
                <a:gd name="connsiteX3" fmla="*/ 885368 w 886544"/>
                <a:gd name="connsiteY3" fmla="*/ 423700 h 462532"/>
                <a:gd name="connsiteX4" fmla="*/ 846936 w 886544"/>
                <a:gd name="connsiteY4" fmla="*/ 462120 h 462532"/>
                <a:gd name="connsiteX5" fmla="*/ 39857 w 886544"/>
                <a:gd name="connsiteY5" fmla="*/ 462120 h 462532"/>
                <a:gd name="connsiteX6" fmla="*/ 1425 w 886544"/>
                <a:gd name="connsiteY6" fmla="*/ 423700 h 462532"/>
                <a:gd name="connsiteX7" fmla="*/ 1425 w 886544"/>
                <a:gd name="connsiteY7" fmla="*/ 39498 h 462532"/>
                <a:gd name="connsiteX8" fmla="*/ 39857 w 886544"/>
                <a:gd name="connsiteY8" fmla="*/ 1078 h 46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544" h="462532">
                  <a:moveTo>
                    <a:pt x="39857" y="1078"/>
                  </a:moveTo>
                  <a:cubicBezTo>
                    <a:pt x="217470" y="-1017"/>
                    <a:pt x="396514" y="7452"/>
                    <a:pt x="846936" y="1078"/>
                  </a:cubicBezTo>
                  <a:cubicBezTo>
                    <a:pt x="871786" y="3380"/>
                    <a:pt x="886365" y="14703"/>
                    <a:pt x="885368" y="39498"/>
                  </a:cubicBezTo>
                  <a:cubicBezTo>
                    <a:pt x="888396" y="185509"/>
                    <a:pt x="884791" y="324673"/>
                    <a:pt x="885368" y="423700"/>
                  </a:cubicBezTo>
                  <a:cubicBezTo>
                    <a:pt x="882207" y="448709"/>
                    <a:pt x="876541" y="464807"/>
                    <a:pt x="846936" y="462120"/>
                  </a:cubicBezTo>
                  <a:cubicBezTo>
                    <a:pt x="531561" y="460449"/>
                    <a:pt x="217358" y="465396"/>
                    <a:pt x="39857" y="462120"/>
                  </a:cubicBezTo>
                  <a:cubicBezTo>
                    <a:pt x="10890" y="460468"/>
                    <a:pt x="1143" y="451512"/>
                    <a:pt x="1425" y="423700"/>
                  </a:cubicBezTo>
                  <a:cubicBezTo>
                    <a:pt x="-3090" y="286640"/>
                    <a:pt x="5293" y="161003"/>
                    <a:pt x="1425" y="39498"/>
                  </a:cubicBezTo>
                  <a:cubicBezTo>
                    <a:pt x="1527" y="8865"/>
                    <a:pt x="18750" y="5233"/>
                    <a:pt x="39857" y="1078"/>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05" name="Freeform: Shape 204">
              <a:extLst>
                <a:ext uri="{FF2B5EF4-FFF2-40B4-BE49-F238E27FC236}">
                  <a16:creationId xmlns:a16="http://schemas.microsoft.com/office/drawing/2014/main" id="{24ECD0D3-7BAA-19C5-5770-B05348B5B0DC}"/>
                </a:ext>
              </a:extLst>
            </p:cNvPr>
            <p:cNvSpPr/>
            <p:nvPr/>
          </p:nvSpPr>
          <p:spPr>
            <a:xfrm>
              <a:off x="1349467" y="4714163"/>
              <a:ext cx="892122" cy="460235"/>
            </a:xfrm>
            <a:custGeom>
              <a:avLst/>
              <a:gdLst>
                <a:gd name="connsiteX0" fmla="*/ 39212 w 892122"/>
                <a:gd name="connsiteY0" fmla="*/ 1828 h 460235"/>
                <a:gd name="connsiteX1" fmla="*/ 861199 w 892122"/>
                <a:gd name="connsiteY1" fmla="*/ 4834 h 460235"/>
                <a:gd name="connsiteX2" fmla="*/ 877838 w 892122"/>
                <a:gd name="connsiteY2" fmla="*/ 4217 h 460235"/>
                <a:gd name="connsiteX3" fmla="*/ 892173 w 892122"/>
                <a:gd name="connsiteY3" fmla="*/ 42142 h 460235"/>
                <a:gd name="connsiteX4" fmla="*/ 880248 w 892122"/>
                <a:gd name="connsiteY4" fmla="*/ 440023 h 460235"/>
                <a:gd name="connsiteX5" fmla="*/ 875060 w 892122"/>
                <a:gd name="connsiteY5" fmla="*/ 448367 h 460235"/>
                <a:gd name="connsiteX6" fmla="*/ 850773 w 892122"/>
                <a:gd name="connsiteY6" fmla="*/ 458344 h 460235"/>
                <a:gd name="connsiteX7" fmla="*/ 27898 w 892122"/>
                <a:gd name="connsiteY7" fmla="*/ 460972 h 460235"/>
                <a:gd name="connsiteX8" fmla="*/ 17378 w 892122"/>
                <a:gd name="connsiteY8" fmla="*/ 453092 h 460235"/>
                <a:gd name="connsiteX9" fmla="*/ 50 w 892122"/>
                <a:gd name="connsiteY9" fmla="*/ 420241 h 460235"/>
                <a:gd name="connsiteX10" fmla="*/ 7808 w 892122"/>
                <a:gd name="connsiteY10" fmla="*/ 36649 h 460235"/>
                <a:gd name="connsiteX11" fmla="*/ 14516 w 892122"/>
                <a:gd name="connsiteY11" fmla="*/ 9473 h 460235"/>
                <a:gd name="connsiteX12" fmla="*/ 41861 w 892122"/>
                <a:gd name="connsiteY12" fmla="*/ 736 h 46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2122" h="460235">
                  <a:moveTo>
                    <a:pt x="39212" y="1828"/>
                  </a:moveTo>
                  <a:lnTo>
                    <a:pt x="861199" y="4834"/>
                  </a:lnTo>
                  <a:lnTo>
                    <a:pt x="877838" y="4217"/>
                  </a:lnTo>
                  <a:lnTo>
                    <a:pt x="892173" y="42142"/>
                  </a:lnTo>
                  <a:lnTo>
                    <a:pt x="880248" y="440023"/>
                  </a:lnTo>
                  <a:lnTo>
                    <a:pt x="875060" y="448367"/>
                  </a:lnTo>
                  <a:lnTo>
                    <a:pt x="850773" y="458344"/>
                  </a:lnTo>
                  <a:lnTo>
                    <a:pt x="27898" y="460972"/>
                  </a:lnTo>
                  <a:lnTo>
                    <a:pt x="17378" y="453092"/>
                  </a:lnTo>
                  <a:lnTo>
                    <a:pt x="50" y="420241"/>
                  </a:lnTo>
                  <a:lnTo>
                    <a:pt x="7808" y="36649"/>
                  </a:lnTo>
                  <a:lnTo>
                    <a:pt x="14516" y="9473"/>
                  </a:lnTo>
                  <a:lnTo>
                    <a:pt x="41861" y="73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06" name="Freeform: Shape 205">
              <a:extLst>
                <a:ext uri="{FF2B5EF4-FFF2-40B4-BE49-F238E27FC236}">
                  <a16:creationId xmlns:a16="http://schemas.microsoft.com/office/drawing/2014/main" id="{CB05EE6D-070F-2B7D-0F4B-D5090F2C0951}"/>
                </a:ext>
              </a:extLst>
            </p:cNvPr>
            <p:cNvSpPr/>
            <p:nvPr/>
          </p:nvSpPr>
          <p:spPr>
            <a:xfrm>
              <a:off x="1351436" y="4712531"/>
              <a:ext cx="886544" cy="462532"/>
            </a:xfrm>
            <a:custGeom>
              <a:avLst/>
              <a:gdLst>
                <a:gd name="connsiteX0" fmla="*/ 39857 w 886544"/>
                <a:gd name="connsiteY0" fmla="*/ 1078 h 462532"/>
                <a:gd name="connsiteX1" fmla="*/ 846936 w 886544"/>
                <a:gd name="connsiteY1" fmla="*/ 1078 h 462532"/>
                <a:gd name="connsiteX2" fmla="*/ 885368 w 886544"/>
                <a:gd name="connsiteY2" fmla="*/ 39498 h 462532"/>
                <a:gd name="connsiteX3" fmla="*/ 885368 w 886544"/>
                <a:gd name="connsiteY3" fmla="*/ 39498 h 462532"/>
                <a:gd name="connsiteX4" fmla="*/ 885368 w 886544"/>
                <a:gd name="connsiteY4" fmla="*/ 423700 h 462532"/>
                <a:gd name="connsiteX5" fmla="*/ 846936 w 886544"/>
                <a:gd name="connsiteY5" fmla="*/ 462120 h 462532"/>
                <a:gd name="connsiteX6" fmla="*/ 846936 w 886544"/>
                <a:gd name="connsiteY6" fmla="*/ 462120 h 462532"/>
                <a:gd name="connsiteX7" fmla="*/ 39857 w 886544"/>
                <a:gd name="connsiteY7" fmla="*/ 462120 h 462532"/>
                <a:gd name="connsiteX8" fmla="*/ 1425 w 886544"/>
                <a:gd name="connsiteY8" fmla="*/ 423700 h 462532"/>
                <a:gd name="connsiteX9" fmla="*/ 1425 w 886544"/>
                <a:gd name="connsiteY9" fmla="*/ 423700 h 462532"/>
                <a:gd name="connsiteX10" fmla="*/ 1425 w 886544"/>
                <a:gd name="connsiteY10" fmla="*/ 39498 h 462532"/>
                <a:gd name="connsiteX11" fmla="*/ 39857 w 886544"/>
                <a:gd name="connsiteY11" fmla="*/ 1078 h 46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544" h="462532">
                  <a:moveTo>
                    <a:pt x="39857" y="1078"/>
                  </a:moveTo>
                  <a:cubicBezTo>
                    <a:pt x="217470" y="-1017"/>
                    <a:pt x="396514" y="7452"/>
                    <a:pt x="846936" y="1078"/>
                  </a:cubicBezTo>
                  <a:cubicBezTo>
                    <a:pt x="871786" y="3380"/>
                    <a:pt x="886365" y="14703"/>
                    <a:pt x="885368" y="39498"/>
                  </a:cubicBezTo>
                  <a:moveTo>
                    <a:pt x="885368" y="39498"/>
                  </a:moveTo>
                  <a:cubicBezTo>
                    <a:pt x="888396" y="185509"/>
                    <a:pt x="884791" y="324673"/>
                    <a:pt x="885368" y="423700"/>
                  </a:cubicBezTo>
                  <a:cubicBezTo>
                    <a:pt x="882207" y="448709"/>
                    <a:pt x="876541" y="464807"/>
                    <a:pt x="846936" y="462120"/>
                  </a:cubicBezTo>
                  <a:moveTo>
                    <a:pt x="846936" y="462120"/>
                  </a:moveTo>
                  <a:cubicBezTo>
                    <a:pt x="531561" y="460449"/>
                    <a:pt x="217358" y="465396"/>
                    <a:pt x="39857" y="462120"/>
                  </a:cubicBezTo>
                  <a:cubicBezTo>
                    <a:pt x="10890" y="460468"/>
                    <a:pt x="1143" y="451512"/>
                    <a:pt x="1425" y="423700"/>
                  </a:cubicBezTo>
                  <a:moveTo>
                    <a:pt x="1425" y="423700"/>
                  </a:moveTo>
                  <a:cubicBezTo>
                    <a:pt x="-3090" y="286640"/>
                    <a:pt x="5293" y="161003"/>
                    <a:pt x="1425" y="39498"/>
                  </a:cubicBezTo>
                  <a:cubicBezTo>
                    <a:pt x="1527" y="8865"/>
                    <a:pt x="18750" y="5233"/>
                    <a:pt x="39857" y="107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207" name="Picture 206">
            <a:extLst>
              <a:ext uri="{FF2B5EF4-FFF2-40B4-BE49-F238E27FC236}">
                <a16:creationId xmlns:a16="http://schemas.microsoft.com/office/drawing/2014/main" id="{6D54CD19-12DB-5CCC-3644-E44D21C1D178}"/>
              </a:ext>
            </a:extLst>
          </p:cNvPr>
          <p:cNvPicPr>
            <a:picLocks noChangeAspect="1"/>
          </p:cNvPicPr>
          <p:nvPr/>
        </p:nvPicPr>
        <p:blipFill>
          <a:blip r:embed="rId17"/>
          <a:stretch>
            <a:fillRect/>
          </a:stretch>
        </p:blipFill>
        <p:spPr>
          <a:xfrm>
            <a:off x="1172120" y="4480752"/>
            <a:ext cx="347933" cy="177693"/>
          </a:xfrm>
          <a:custGeom>
            <a:avLst/>
            <a:gdLst>
              <a:gd name="connsiteX0" fmla="*/ 83 w 463910"/>
              <a:gd name="connsiteY0" fmla="*/ 755 h 236924"/>
              <a:gd name="connsiteX1" fmla="*/ 463993 w 463910"/>
              <a:gd name="connsiteY1" fmla="*/ 755 h 236924"/>
              <a:gd name="connsiteX2" fmla="*/ 463993 w 463910"/>
              <a:gd name="connsiteY2" fmla="*/ 237679 h 236924"/>
              <a:gd name="connsiteX3" fmla="*/ 83 w 463910"/>
              <a:gd name="connsiteY3" fmla="*/ 237679 h 236924"/>
            </a:gdLst>
            <a:ahLst/>
            <a:cxnLst>
              <a:cxn ang="0">
                <a:pos x="connsiteX0" y="connsiteY0"/>
              </a:cxn>
              <a:cxn ang="0">
                <a:pos x="connsiteX1" y="connsiteY1"/>
              </a:cxn>
              <a:cxn ang="0">
                <a:pos x="connsiteX2" y="connsiteY2"/>
              </a:cxn>
              <a:cxn ang="0">
                <a:pos x="connsiteX3" y="connsiteY3"/>
              </a:cxn>
            </a:cxnLst>
            <a:rect l="l" t="t" r="r" b="b"/>
            <a:pathLst>
              <a:path w="463910" h="236924">
                <a:moveTo>
                  <a:pt x="83" y="755"/>
                </a:moveTo>
                <a:lnTo>
                  <a:pt x="463993" y="755"/>
                </a:lnTo>
                <a:lnTo>
                  <a:pt x="463993" y="237679"/>
                </a:lnTo>
                <a:lnTo>
                  <a:pt x="83" y="237679"/>
                </a:lnTo>
                <a:close/>
              </a:path>
            </a:pathLst>
          </a:custGeom>
        </p:spPr>
      </p:pic>
      <p:grpSp>
        <p:nvGrpSpPr>
          <p:cNvPr id="208" name="Graphic 4">
            <a:extLst>
              <a:ext uri="{FF2B5EF4-FFF2-40B4-BE49-F238E27FC236}">
                <a16:creationId xmlns:a16="http://schemas.microsoft.com/office/drawing/2014/main" id="{7263D7B2-2B5C-320F-1956-98200221A66E}"/>
              </a:ext>
            </a:extLst>
          </p:cNvPr>
          <p:cNvGrpSpPr/>
          <p:nvPr/>
        </p:nvGrpSpPr>
        <p:grpSpPr>
          <a:xfrm>
            <a:off x="1071344" y="4316882"/>
            <a:ext cx="117069" cy="121528"/>
            <a:chOff x="1428458" y="4612842"/>
            <a:chExt cx="156092" cy="162037"/>
          </a:xfrm>
        </p:grpSpPr>
        <p:sp>
          <p:nvSpPr>
            <p:cNvPr id="209" name="Freeform: Shape 208">
              <a:extLst>
                <a:ext uri="{FF2B5EF4-FFF2-40B4-BE49-F238E27FC236}">
                  <a16:creationId xmlns:a16="http://schemas.microsoft.com/office/drawing/2014/main" id="{BE97FC0C-3394-5221-4CF4-655888FA8EB8}"/>
                </a:ext>
              </a:extLst>
            </p:cNvPr>
            <p:cNvSpPr/>
            <p:nvPr/>
          </p:nvSpPr>
          <p:spPr>
            <a:xfrm>
              <a:off x="1428458" y="4612842"/>
              <a:ext cx="156092" cy="162037"/>
            </a:xfrm>
            <a:custGeom>
              <a:avLst/>
              <a:gdLst>
                <a:gd name="connsiteX0" fmla="*/ 36294 w 156092"/>
                <a:gd name="connsiteY0" fmla="*/ 4812 h 162037"/>
                <a:gd name="connsiteX1" fmla="*/ 118146 w 156092"/>
                <a:gd name="connsiteY1" fmla="*/ 9537 h 162037"/>
                <a:gd name="connsiteX2" fmla="*/ 151279 w 156092"/>
                <a:gd name="connsiteY2" fmla="*/ 8021 h 162037"/>
                <a:gd name="connsiteX3" fmla="*/ 156155 w 156092"/>
                <a:gd name="connsiteY3" fmla="*/ 34051 h 162037"/>
                <a:gd name="connsiteX4" fmla="*/ 152492 w 156092"/>
                <a:gd name="connsiteY4" fmla="*/ 128234 h 162037"/>
                <a:gd name="connsiteX5" fmla="*/ 144857 w 156092"/>
                <a:gd name="connsiteY5" fmla="*/ 153265 h 162037"/>
                <a:gd name="connsiteX6" fmla="*/ 125867 w 156092"/>
                <a:gd name="connsiteY6" fmla="*/ 162758 h 162037"/>
                <a:gd name="connsiteX7" fmla="*/ 35516 w 156092"/>
                <a:gd name="connsiteY7" fmla="*/ 155040 h 162037"/>
                <a:gd name="connsiteX8" fmla="*/ 7458 w 156092"/>
                <a:gd name="connsiteY8" fmla="*/ 154792 h 162037"/>
                <a:gd name="connsiteX9" fmla="*/ 62 w 156092"/>
                <a:gd name="connsiteY9" fmla="*/ 127880 h 162037"/>
                <a:gd name="connsiteX10" fmla="*/ 3703 w 156092"/>
                <a:gd name="connsiteY10" fmla="*/ 22747 h 162037"/>
                <a:gd name="connsiteX11" fmla="*/ 10576 w 156092"/>
                <a:gd name="connsiteY11" fmla="*/ 8526 h 162037"/>
                <a:gd name="connsiteX12" fmla="*/ 37921 w 156092"/>
                <a:gd name="connsiteY12" fmla="*/ 721 h 1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092" h="162037">
                  <a:moveTo>
                    <a:pt x="36294" y="4812"/>
                  </a:moveTo>
                  <a:lnTo>
                    <a:pt x="118146" y="9537"/>
                  </a:lnTo>
                  <a:lnTo>
                    <a:pt x="151279" y="8021"/>
                  </a:lnTo>
                  <a:lnTo>
                    <a:pt x="156155" y="34051"/>
                  </a:lnTo>
                  <a:lnTo>
                    <a:pt x="152492" y="128234"/>
                  </a:lnTo>
                  <a:lnTo>
                    <a:pt x="144857" y="153265"/>
                  </a:lnTo>
                  <a:lnTo>
                    <a:pt x="125867" y="162758"/>
                  </a:lnTo>
                  <a:lnTo>
                    <a:pt x="35516" y="155040"/>
                  </a:lnTo>
                  <a:lnTo>
                    <a:pt x="7458" y="154792"/>
                  </a:lnTo>
                  <a:lnTo>
                    <a:pt x="62" y="127880"/>
                  </a:lnTo>
                  <a:lnTo>
                    <a:pt x="3703" y="22747"/>
                  </a:lnTo>
                  <a:lnTo>
                    <a:pt x="10576" y="8526"/>
                  </a:lnTo>
                  <a:lnTo>
                    <a:pt x="37921" y="721"/>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10" name="Freeform: Shape 209">
              <a:extLst>
                <a:ext uri="{FF2B5EF4-FFF2-40B4-BE49-F238E27FC236}">
                  <a16:creationId xmlns:a16="http://schemas.microsoft.com/office/drawing/2014/main" id="{2A3A05AA-2944-7879-F6E0-91DFEE2FB789}"/>
                </a:ext>
              </a:extLst>
            </p:cNvPr>
            <p:cNvSpPr/>
            <p:nvPr/>
          </p:nvSpPr>
          <p:spPr>
            <a:xfrm>
              <a:off x="1428531" y="4616530"/>
              <a:ext cx="155793" cy="154206"/>
            </a:xfrm>
            <a:custGeom>
              <a:avLst/>
              <a:gdLst>
                <a:gd name="connsiteX0" fmla="*/ 33234 w 155793"/>
                <a:gd name="connsiteY0" fmla="*/ 1014 h 154206"/>
                <a:gd name="connsiteX1" fmla="*/ 122909 w 155793"/>
                <a:gd name="connsiteY1" fmla="*/ 1014 h 154206"/>
                <a:gd name="connsiteX2" fmla="*/ 154936 w 155793"/>
                <a:gd name="connsiteY2" fmla="*/ 33031 h 154206"/>
                <a:gd name="connsiteX3" fmla="*/ 154936 w 155793"/>
                <a:gd name="connsiteY3" fmla="*/ 33031 h 154206"/>
                <a:gd name="connsiteX4" fmla="*/ 154936 w 155793"/>
                <a:gd name="connsiteY4" fmla="*/ 122678 h 154206"/>
                <a:gd name="connsiteX5" fmla="*/ 122909 w 155793"/>
                <a:gd name="connsiteY5" fmla="*/ 154695 h 154206"/>
                <a:gd name="connsiteX6" fmla="*/ 122909 w 155793"/>
                <a:gd name="connsiteY6" fmla="*/ 154695 h 154206"/>
                <a:gd name="connsiteX7" fmla="*/ 33234 w 155793"/>
                <a:gd name="connsiteY7" fmla="*/ 154695 h 154206"/>
                <a:gd name="connsiteX8" fmla="*/ 1207 w 155793"/>
                <a:gd name="connsiteY8" fmla="*/ 122678 h 154206"/>
                <a:gd name="connsiteX9" fmla="*/ 1207 w 155793"/>
                <a:gd name="connsiteY9" fmla="*/ 122678 h 154206"/>
                <a:gd name="connsiteX10" fmla="*/ 1207 w 155793"/>
                <a:gd name="connsiteY10" fmla="*/ 33031 h 154206"/>
                <a:gd name="connsiteX11" fmla="*/ 33234 w 155793"/>
                <a:gd name="connsiteY11" fmla="*/ 1014 h 15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793" h="154206">
                  <a:moveTo>
                    <a:pt x="33234" y="1014"/>
                  </a:moveTo>
                  <a:cubicBezTo>
                    <a:pt x="65206" y="185"/>
                    <a:pt x="93377" y="1423"/>
                    <a:pt x="122909" y="1014"/>
                  </a:cubicBezTo>
                  <a:cubicBezTo>
                    <a:pt x="145079" y="4849"/>
                    <a:pt x="159762" y="7326"/>
                    <a:pt x="154936" y="33031"/>
                  </a:cubicBezTo>
                  <a:moveTo>
                    <a:pt x="154936" y="33031"/>
                  </a:moveTo>
                  <a:cubicBezTo>
                    <a:pt x="153065" y="60477"/>
                    <a:pt x="154652" y="95135"/>
                    <a:pt x="154936" y="122678"/>
                  </a:cubicBezTo>
                  <a:cubicBezTo>
                    <a:pt x="157624" y="148525"/>
                    <a:pt x="144424" y="155263"/>
                    <a:pt x="122909" y="154695"/>
                  </a:cubicBezTo>
                  <a:moveTo>
                    <a:pt x="122909" y="154695"/>
                  </a:moveTo>
                  <a:cubicBezTo>
                    <a:pt x="102091" y="152112"/>
                    <a:pt x="76030" y="154256"/>
                    <a:pt x="33234" y="154695"/>
                  </a:cubicBezTo>
                  <a:cubicBezTo>
                    <a:pt x="14081" y="156939"/>
                    <a:pt x="3937" y="142737"/>
                    <a:pt x="1207" y="122678"/>
                  </a:cubicBezTo>
                  <a:moveTo>
                    <a:pt x="1207" y="122678"/>
                  </a:moveTo>
                  <a:cubicBezTo>
                    <a:pt x="2600" y="102320"/>
                    <a:pt x="-1961" y="84979"/>
                    <a:pt x="1207" y="33031"/>
                  </a:cubicBezTo>
                  <a:cubicBezTo>
                    <a:pt x="5363" y="16125"/>
                    <a:pt x="11828" y="-2"/>
                    <a:pt x="33234" y="1014"/>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11" name="Graphic 4">
            <a:extLst>
              <a:ext uri="{FF2B5EF4-FFF2-40B4-BE49-F238E27FC236}">
                <a16:creationId xmlns:a16="http://schemas.microsoft.com/office/drawing/2014/main" id="{E4DB7C1F-C87A-4F6E-43E5-FA1D197401B9}"/>
              </a:ext>
            </a:extLst>
          </p:cNvPr>
          <p:cNvGrpSpPr/>
          <p:nvPr/>
        </p:nvGrpSpPr>
        <p:grpSpPr>
          <a:xfrm>
            <a:off x="1108287" y="4337878"/>
            <a:ext cx="43236" cy="79241"/>
            <a:chOff x="1477716" y="4640836"/>
            <a:chExt cx="57648" cy="105655"/>
          </a:xfrm>
          <a:solidFill>
            <a:srgbClr val="000000"/>
          </a:solidFill>
        </p:grpSpPr>
        <p:sp>
          <p:nvSpPr>
            <p:cNvPr id="212" name="Freeform: Shape 211">
              <a:extLst>
                <a:ext uri="{FF2B5EF4-FFF2-40B4-BE49-F238E27FC236}">
                  <a16:creationId xmlns:a16="http://schemas.microsoft.com/office/drawing/2014/main" id="{2EDB4302-AB16-2F35-04CF-887624B44F68}"/>
                </a:ext>
              </a:extLst>
            </p:cNvPr>
            <p:cNvSpPr/>
            <p:nvPr/>
          </p:nvSpPr>
          <p:spPr>
            <a:xfrm>
              <a:off x="1506540" y="4640836"/>
              <a:ext cx="6405" cy="105655"/>
            </a:xfrm>
            <a:custGeom>
              <a:avLst/>
              <a:gdLst>
                <a:gd name="connsiteX0" fmla="*/ 62 w 6405"/>
                <a:gd name="connsiteY0" fmla="*/ 721 h 105655"/>
                <a:gd name="connsiteX1" fmla="*/ 62 w 6405"/>
                <a:gd name="connsiteY1" fmla="*/ 106376 h 105655"/>
              </a:gdLst>
              <a:ahLst/>
              <a:cxnLst>
                <a:cxn ang="0">
                  <a:pos x="connsiteX0" y="connsiteY0"/>
                </a:cxn>
                <a:cxn ang="0">
                  <a:pos x="connsiteX1" y="connsiteY1"/>
                </a:cxn>
              </a:cxnLst>
              <a:rect l="l" t="t" r="r" b="b"/>
              <a:pathLst>
                <a:path w="6405" h="105655">
                  <a:moveTo>
                    <a:pt x="62" y="721"/>
                  </a:moveTo>
                  <a:lnTo>
                    <a:pt x="62" y="106376"/>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13" name="Freeform: Shape 212">
              <a:extLst>
                <a:ext uri="{FF2B5EF4-FFF2-40B4-BE49-F238E27FC236}">
                  <a16:creationId xmlns:a16="http://schemas.microsoft.com/office/drawing/2014/main" id="{C1061FAF-B559-3EC7-DD84-E3DBA0D59D74}"/>
                </a:ext>
              </a:extLst>
            </p:cNvPr>
            <p:cNvSpPr/>
            <p:nvPr/>
          </p:nvSpPr>
          <p:spPr>
            <a:xfrm>
              <a:off x="1477716" y="4660046"/>
              <a:ext cx="57648" cy="67235"/>
            </a:xfrm>
            <a:custGeom>
              <a:avLst/>
              <a:gdLst>
                <a:gd name="connsiteX0" fmla="*/ 52906 w 57648"/>
                <a:gd name="connsiteY0" fmla="*/ 721 h 67235"/>
                <a:gd name="connsiteX1" fmla="*/ 16876 w 57648"/>
                <a:gd name="connsiteY1" fmla="*/ 721 h 67235"/>
                <a:gd name="connsiteX2" fmla="*/ 62 w 57648"/>
                <a:gd name="connsiteY2" fmla="*/ 17530 h 67235"/>
                <a:gd name="connsiteX3" fmla="*/ 16876 w 57648"/>
                <a:gd name="connsiteY3" fmla="*/ 34339 h 67235"/>
                <a:gd name="connsiteX4" fmla="*/ 40896 w 57648"/>
                <a:gd name="connsiteY4" fmla="*/ 34339 h 67235"/>
                <a:gd name="connsiteX5" fmla="*/ 57710 w 57648"/>
                <a:gd name="connsiteY5" fmla="*/ 51147 h 67235"/>
                <a:gd name="connsiteX6" fmla="*/ 40896 w 57648"/>
                <a:gd name="connsiteY6" fmla="*/ 67956 h 67235"/>
                <a:gd name="connsiteX7" fmla="*/ 62 w 57648"/>
                <a:gd name="connsiteY7" fmla="*/ 67956 h 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48" h="67235">
                  <a:moveTo>
                    <a:pt x="52906" y="721"/>
                  </a:moveTo>
                  <a:lnTo>
                    <a:pt x="16876" y="721"/>
                  </a:lnTo>
                  <a:cubicBezTo>
                    <a:pt x="7590" y="721"/>
                    <a:pt x="62" y="8247"/>
                    <a:pt x="62" y="17530"/>
                  </a:cubicBezTo>
                  <a:cubicBezTo>
                    <a:pt x="62" y="26813"/>
                    <a:pt x="7590" y="34339"/>
                    <a:pt x="16876" y="34339"/>
                  </a:cubicBezTo>
                  <a:lnTo>
                    <a:pt x="40896" y="34339"/>
                  </a:lnTo>
                  <a:cubicBezTo>
                    <a:pt x="50183" y="34339"/>
                    <a:pt x="57710" y="41864"/>
                    <a:pt x="57710" y="51147"/>
                  </a:cubicBezTo>
                  <a:cubicBezTo>
                    <a:pt x="57710" y="60431"/>
                    <a:pt x="50183" y="67956"/>
                    <a:pt x="40896" y="67956"/>
                  </a:cubicBezTo>
                  <a:lnTo>
                    <a:pt x="62" y="67956"/>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14" name="Graphic 4">
            <a:extLst>
              <a:ext uri="{FF2B5EF4-FFF2-40B4-BE49-F238E27FC236}">
                <a16:creationId xmlns:a16="http://schemas.microsoft.com/office/drawing/2014/main" id="{11F7C135-E905-33A7-CEEB-E46A43E196F5}"/>
              </a:ext>
            </a:extLst>
          </p:cNvPr>
          <p:cNvGrpSpPr/>
          <p:nvPr/>
        </p:nvGrpSpPr>
        <p:grpSpPr>
          <a:xfrm>
            <a:off x="1794530" y="4391478"/>
            <a:ext cx="687167" cy="366226"/>
            <a:chOff x="2392707" y="4712304"/>
            <a:chExt cx="916222" cy="488301"/>
          </a:xfrm>
        </p:grpSpPr>
        <p:sp>
          <p:nvSpPr>
            <p:cNvPr id="215" name="Freeform: Shape 214">
              <a:extLst>
                <a:ext uri="{FF2B5EF4-FFF2-40B4-BE49-F238E27FC236}">
                  <a16:creationId xmlns:a16="http://schemas.microsoft.com/office/drawing/2014/main" id="{DE3F6E16-16C0-D26E-DDF0-A6A3458B22C5}"/>
                </a:ext>
              </a:extLst>
            </p:cNvPr>
            <p:cNvSpPr/>
            <p:nvPr/>
          </p:nvSpPr>
          <p:spPr>
            <a:xfrm>
              <a:off x="2421630" y="4737917"/>
              <a:ext cx="887299" cy="462687"/>
            </a:xfrm>
            <a:custGeom>
              <a:avLst/>
              <a:gdLst>
                <a:gd name="connsiteX0" fmla="*/ 39526 w 887299"/>
                <a:gd name="connsiteY0" fmla="*/ 1306 h 462687"/>
                <a:gd name="connsiteX1" fmla="*/ 846604 w 887299"/>
                <a:gd name="connsiteY1" fmla="*/ 1306 h 462687"/>
                <a:gd name="connsiteX2" fmla="*/ 885037 w 887299"/>
                <a:gd name="connsiteY2" fmla="*/ 39726 h 462687"/>
                <a:gd name="connsiteX3" fmla="*/ 885037 w 887299"/>
                <a:gd name="connsiteY3" fmla="*/ 423927 h 462687"/>
                <a:gd name="connsiteX4" fmla="*/ 846604 w 887299"/>
                <a:gd name="connsiteY4" fmla="*/ 462348 h 462687"/>
                <a:gd name="connsiteX5" fmla="*/ 39526 w 887299"/>
                <a:gd name="connsiteY5" fmla="*/ 462348 h 462687"/>
                <a:gd name="connsiteX6" fmla="*/ 1093 w 887299"/>
                <a:gd name="connsiteY6" fmla="*/ 423927 h 462687"/>
                <a:gd name="connsiteX7" fmla="*/ 1093 w 887299"/>
                <a:gd name="connsiteY7" fmla="*/ 39726 h 462687"/>
                <a:gd name="connsiteX8" fmla="*/ 39526 w 887299"/>
                <a:gd name="connsiteY8" fmla="*/ 1306 h 462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299" h="462687">
                  <a:moveTo>
                    <a:pt x="39526" y="1306"/>
                  </a:moveTo>
                  <a:cubicBezTo>
                    <a:pt x="343549" y="674"/>
                    <a:pt x="649415" y="4679"/>
                    <a:pt x="846604" y="1306"/>
                  </a:cubicBezTo>
                  <a:cubicBezTo>
                    <a:pt x="867864" y="2885"/>
                    <a:pt x="887025" y="12088"/>
                    <a:pt x="885037" y="39726"/>
                  </a:cubicBezTo>
                  <a:cubicBezTo>
                    <a:pt x="888072" y="136138"/>
                    <a:pt x="888592" y="227340"/>
                    <a:pt x="885037" y="423927"/>
                  </a:cubicBezTo>
                  <a:cubicBezTo>
                    <a:pt x="885606" y="447232"/>
                    <a:pt x="870195" y="458902"/>
                    <a:pt x="846604" y="462348"/>
                  </a:cubicBezTo>
                  <a:cubicBezTo>
                    <a:pt x="558237" y="463505"/>
                    <a:pt x="272679" y="464036"/>
                    <a:pt x="39526" y="462348"/>
                  </a:cubicBezTo>
                  <a:cubicBezTo>
                    <a:pt x="12618" y="458653"/>
                    <a:pt x="-3874" y="454227"/>
                    <a:pt x="1093" y="423927"/>
                  </a:cubicBezTo>
                  <a:cubicBezTo>
                    <a:pt x="5577" y="301628"/>
                    <a:pt x="5502" y="170964"/>
                    <a:pt x="1093" y="39726"/>
                  </a:cubicBezTo>
                  <a:cubicBezTo>
                    <a:pt x="77" y="15316"/>
                    <a:pt x="10545" y="-2746"/>
                    <a:pt x="39526" y="1306"/>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16" name="Freeform: Shape 215">
              <a:extLst>
                <a:ext uri="{FF2B5EF4-FFF2-40B4-BE49-F238E27FC236}">
                  <a16:creationId xmlns:a16="http://schemas.microsoft.com/office/drawing/2014/main" id="{AB4C4844-367D-35FC-6126-13902814A6A6}"/>
                </a:ext>
              </a:extLst>
            </p:cNvPr>
            <p:cNvSpPr/>
            <p:nvPr/>
          </p:nvSpPr>
          <p:spPr>
            <a:xfrm>
              <a:off x="2392707" y="4716420"/>
              <a:ext cx="889993" cy="455667"/>
            </a:xfrm>
            <a:custGeom>
              <a:avLst/>
              <a:gdLst>
                <a:gd name="connsiteX0" fmla="*/ 47663 w 889993"/>
                <a:gd name="connsiteY0" fmla="*/ 1465 h 455667"/>
                <a:gd name="connsiteX1" fmla="*/ 862033 w 889993"/>
                <a:gd name="connsiteY1" fmla="*/ 736 h 455667"/>
                <a:gd name="connsiteX2" fmla="*/ 876061 w 889993"/>
                <a:gd name="connsiteY2" fmla="*/ 4278 h 455667"/>
                <a:gd name="connsiteX3" fmla="*/ 890207 w 889993"/>
                <a:gd name="connsiteY3" fmla="*/ 33465 h 455667"/>
                <a:gd name="connsiteX4" fmla="*/ 888823 w 889993"/>
                <a:gd name="connsiteY4" fmla="*/ 439504 h 455667"/>
                <a:gd name="connsiteX5" fmla="*/ 883107 w 889993"/>
                <a:gd name="connsiteY5" fmla="*/ 450835 h 455667"/>
                <a:gd name="connsiteX6" fmla="*/ 846562 w 889993"/>
                <a:gd name="connsiteY6" fmla="*/ 456404 h 455667"/>
                <a:gd name="connsiteX7" fmla="*/ 30427 w 889993"/>
                <a:gd name="connsiteY7" fmla="*/ 454613 h 455667"/>
                <a:gd name="connsiteX8" fmla="*/ 15518 w 889993"/>
                <a:gd name="connsiteY8" fmla="*/ 449047 h 455667"/>
                <a:gd name="connsiteX9" fmla="*/ 4430 w 889993"/>
                <a:gd name="connsiteY9" fmla="*/ 421101 h 455667"/>
                <a:gd name="connsiteX10" fmla="*/ 213 w 889993"/>
                <a:gd name="connsiteY10" fmla="*/ 40222 h 455667"/>
                <a:gd name="connsiteX11" fmla="*/ 10020 w 889993"/>
                <a:gd name="connsiteY11" fmla="*/ 8144 h 455667"/>
                <a:gd name="connsiteX12" fmla="*/ 38222 w 889993"/>
                <a:gd name="connsiteY12" fmla="*/ 1319 h 45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993" h="455667">
                  <a:moveTo>
                    <a:pt x="47663" y="1465"/>
                  </a:moveTo>
                  <a:lnTo>
                    <a:pt x="862033" y="736"/>
                  </a:lnTo>
                  <a:lnTo>
                    <a:pt x="876061" y="4278"/>
                  </a:lnTo>
                  <a:lnTo>
                    <a:pt x="890207" y="33465"/>
                  </a:lnTo>
                  <a:lnTo>
                    <a:pt x="888823" y="439504"/>
                  </a:lnTo>
                  <a:lnTo>
                    <a:pt x="883107" y="450835"/>
                  </a:lnTo>
                  <a:lnTo>
                    <a:pt x="846562" y="456404"/>
                  </a:lnTo>
                  <a:lnTo>
                    <a:pt x="30427" y="454613"/>
                  </a:lnTo>
                  <a:lnTo>
                    <a:pt x="15518" y="449047"/>
                  </a:lnTo>
                  <a:lnTo>
                    <a:pt x="4430" y="421101"/>
                  </a:lnTo>
                  <a:lnTo>
                    <a:pt x="213" y="40222"/>
                  </a:lnTo>
                  <a:lnTo>
                    <a:pt x="10020" y="8144"/>
                  </a:lnTo>
                  <a:lnTo>
                    <a:pt x="38222" y="131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17" name="Freeform: Shape 216">
              <a:extLst>
                <a:ext uri="{FF2B5EF4-FFF2-40B4-BE49-F238E27FC236}">
                  <a16:creationId xmlns:a16="http://schemas.microsoft.com/office/drawing/2014/main" id="{CA810B58-F8BF-BAFD-4B3A-467776553BEF}"/>
                </a:ext>
              </a:extLst>
            </p:cNvPr>
            <p:cNvSpPr/>
            <p:nvPr/>
          </p:nvSpPr>
          <p:spPr>
            <a:xfrm>
              <a:off x="2396009" y="4712304"/>
              <a:ext cx="887299" cy="462687"/>
            </a:xfrm>
            <a:custGeom>
              <a:avLst/>
              <a:gdLst>
                <a:gd name="connsiteX0" fmla="*/ 39526 w 887299"/>
                <a:gd name="connsiteY0" fmla="*/ 1306 h 462687"/>
                <a:gd name="connsiteX1" fmla="*/ 846604 w 887299"/>
                <a:gd name="connsiteY1" fmla="*/ 1306 h 462687"/>
                <a:gd name="connsiteX2" fmla="*/ 885037 w 887299"/>
                <a:gd name="connsiteY2" fmla="*/ 39726 h 462687"/>
                <a:gd name="connsiteX3" fmla="*/ 885037 w 887299"/>
                <a:gd name="connsiteY3" fmla="*/ 39726 h 462687"/>
                <a:gd name="connsiteX4" fmla="*/ 885037 w 887299"/>
                <a:gd name="connsiteY4" fmla="*/ 423927 h 462687"/>
                <a:gd name="connsiteX5" fmla="*/ 846604 w 887299"/>
                <a:gd name="connsiteY5" fmla="*/ 462348 h 462687"/>
                <a:gd name="connsiteX6" fmla="*/ 846604 w 887299"/>
                <a:gd name="connsiteY6" fmla="*/ 462348 h 462687"/>
                <a:gd name="connsiteX7" fmla="*/ 39526 w 887299"/>
                <a:gd name="connsiteY7" fmla="*/ 462348 h 462687"/>
                <a:gd name="connsiteX8" fmla="*/ 1093 w 887299"/>
                <a:gd name="connsiteY8" fmla="*/ 423927 h 462687"/>
                <a:gd name="connsiteX9" fmla="*/ 1093 w 887299"/>
                <a:gd name="connsiteY9" fmla="*/ 423927 h 462687"/>
                <a:gd name="connsiteX10" fmla="*/ 1093 w 887299"/>
                <a:gd name="connsiteY10" fmla="*/ 39726 h 462687"/>
                <a:gd name="connsiteX11" fmla="*/ 39526 w 887299"/>
                <a:gd name="connsiteY11" fmla="*/ 1306 h 462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299" h="462687">
                  <a:moveTo>
                    <a:pt x="39526" y="1306"/>
                  </a:moveTo>
                  <a:cubicBezTo>
                    <a:pt x="343549" y="674"/>
                    <a:pt x="649415" y="4679"/>
                    <a:pt x="846604" y="1306"/>
                  </a:cubicBezTo>
                  <a:cubicBezTo>
                    <a:pt x="867864" y="2885"/>
                    <a:pt x="887025" y="12088"/>
                    <a:pt x="885037" y="39726"/>
                  </a:cubicBezTo>
                  <a:moveTo>
                    <a:pt x="885037" y="39726"/>
                  </a:moveTo>
                  <a:cubicBezTo>
                    <a:pt x="888072" y="136138"/>
                    <a:pt x="888592" y="227340"/>
                    <a:pt x="885037" y="423927"/>
                  </a:cubicBezTo>
                  <a:cubicBezTo>
                    <a:pt x="885606" y="447232"/>
                    <a:pt x="870195" y="458902"/>
                    <a:pt x="846604" y="462348"/>
                  </a:cubicBezTo>
                  <a:moveTo>
                    <a:pt x="846604" y="462348"/>
                  </a:moveTo>
                  <a:cubicBezTo>
                    <a:pt x="558237" y="463505"/>
                    <a:pt x="272679" y="464036"/>
                    <a:pt x="39526" y="462348"/>
                  </a:cubicBezTo>
                  <a:cubicBezTo>
                    <a:pt x="12618" y="458653"/>
                    <a:pt x="-3874" y="454227"/>
                    <a:pt x="1093" y="423927"/>
                  </a:cubicBezTo>
                  <a:moveTo>
                    <a:pt x="1093" y="423927"/>
                  </a:moveTo>
                  <a:cubicBezTo>
                    <a:pt x="5577" y="301628"/>
                    <a:pt x="5502" y="170964"/>
                    <a:pt x="1093" y="39726"/>
                  </a:cubicBezTo>
                  <a:cubicBezTo>
                    <a:pt x="77" y="15316"/>
                    <a:pt x="10545" y="-2746"/>
                    <a:pt x="39526" y="1306"/>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218" name="Picture 217">
            <a:extLst>
              <a:ext uri="{FF2B5EF4-FFF2-40B4-BE49-F238E27FC236}">
                <a16:creationId xmlns:a16="http://schemas.microsoft.com/office/drawing/2014/main" id="{E8782DD7-0E22-ED93-71CE-215D4023F2BE}"/>
              </a:ext>
            </a:extLst>
          </p:cNvPr>
          <p:cNvPicPr>
            <a:picLocks noChangeAspect="1"/>
          </p:cNvPicPr>
          <p:nvPr/>
        </p:nvPicPr>
        <p:blipFill>
          <a:blip r:embed="rId18"/>
          <a:stretch>
            <a:fillRect/>
          </a:stretch>
        </p:blipFill>
        <p:spPr>
          <a:xfrm>
            <a:off x="1974216" y="4480752"/>
            <a:ext cx="309860" cy="177693"/>
          </a:xfrm>
          <a:custGeom>
            <a:avLst/>
            <a:gdLst>
              <a:gd name="connsiteX0" fmla="*/ 250 w 413147"/>
              <a:gd name="connsiteY0" fmla="*/ 755 h 236924"/>
              <a:gd name="connsiteX1" fmla="*/ 413397 w 413147"/>
              <a:gd name="connsiteY1" fmla="*/ 755 h 236924"/>
              <a:gd name="connsiteX2" fmla="*/ 413397 w 413147"/>
              <a:gd name="connsiteY2" fmla="*/ 237679 h 236924"/>
              <a:gd name="connsiteX3" fmla="*/ 250 w 413147"/>
              <a:gd name="connsiteY3" fmla="*/ 237679 h 236924"/>
            </a:gdLst>
            <a:ahLst/>
            <a:cxnLst>
              <a:cxn ang="0">
                <a:pos x="connsiteX0" y="connsiteY0"/>
              </a:cxn>
              <a:cxn ang="0">
                <a:pos x="connsiteX1" y="connsiteY1"/>
              </a:cxn>
              <a:cxn ang="0">
                <a:pos x="connsiteX2" y="connsiteY2"/>
              </a:cxn>
              <a:cxn ang="0">
                <a:pos x="connsiteX3" y="connsiteY3"/>
              </a:cxn>
            </a:cxnLst>
            <a:rect l="l" t="t" r="r" b="b"/>
            <a:pathLst>
              <a:path w="413147" h="236924">
                <a:moveTo>
                  <a:pt x="250" y="755"/>
                </a:moveTo>
                <a:lnTo>
                  <a:pt x="413397" y="755"/>
                </a:lnTo>
                <a:lnTo>
                  <a:pt x="413397" y="237679"/>
                </a:lnTo>
                <a:lnTo>
                  <a:pt x="250" y="237679"/>
                </a:lnTo>
                <a:close/>
              </a:path>
            </a:pathLst>
          </a:custGeom>
        </p:spPr>
      </p:pic>
      <p:grpSp>
        <p:nvGrpSpPr>
          <p:cNvPr id="219" name="Graphic 4">
            <a:extLst>
              <a:ext uri="{FF2B5EF4-FFF2-40B4-BE49-F238E27FC236}">
                <a16:creationId xmlns:a16="http://schemas.microsoft.com/office/drawing/2014/main" id="{04CFE680-B277-308C-9690-AD1452A5A6B8}"/>
              </a:ext>
            </a:extLst>
          </p:cNvPr>
          <p:cNvGrpSpPr/>
          <p:nvPr/>
        </p:nvGrpSpPr>
        <p:grpSpPr>
          <a:xfrm>
            <a:off x="1854682" y="4317866"/>
            <a:ext cx="118094" cy="118397"/>
            <a:chOff x="2472909" y="4614155"/>
            <a:chExt cx="157459" cy="157862"/>
          </a:xfrm>
        </p:grpSpPr>
        <p:sp>
          <p:nvSpPr>
            <p:cNvPr id="220" name="Freeform: Shape 219">
              <a:extLst>
                <a:ext uri="{FF2B5EF4-FFF2-40B4-BE49-F238E27FC236}">
                  <a16:creationId xmlns:a16="http://schemas.microsoft.com/office/drawing/2014/main" id="{53F764C5-3B7E-8AA4-5140-C1A74C36AC9A}"/>
                </a:ext>
              </a:extLst>
            </p:cNvPr>
            <p:cNvSpPr/>
            <p:nvPr/>
          </p:nvSpPr>
          <p:spPr>
            <a:xfrm>
              <a:off x="2477105" y="4614155"/>
              <a:ext cx="153263" cy="157862"/>
            </a:xfrm>
            <a:custGeom>
              <a:avLst/>
              <a:gdLst>
                <a:gd name="connsiteX0" fmla="*/ 30046 w 153263"/>
                <a:gd name="connsiteY0" fmla="*/ 721 h 157862"/>
                <a:gd name="connsiteX1" fmla="*/ 116058 w 153263"/>
                <a:gd name="connsiteY1" fmla="*/ 5257 h 157862"/>
                <a:gd name="connsiteX2" fmla="*/ 140450 w 153263"/>
                <a:gd name="connsiteY2" fmla="*/ 14279 h 157862"/>
                <a:gd name="connsiteX3" fmla="*/ 153488 w 153263"/>
                <a:gd name="connsiteY3" fmla="*/ 39781 h 157862"/>
                <a:gd name="connsiteX4" fmla="*/ 152812 w 153263"/>
                <a:gd name="connsiteY4" fmla="*/ 121710 h 157862"/>
                <a:gd name="connsiteX5" fmla="*/ 140768 w 153263"/>
                <a:gd name="connsiteY5" fmla="*/ 153478 h 157862"/>
                <a:gd name="connsiteX6" fmla="*/ 117358 w 153263"/>
                <a:gd name="connsiteY6" fmla="*/ 158584 h 157862"/>
                <a:gd name="connsiteX7" fmla="*/ 29321 w 153263"/>
                <a:gd name="connsiteY7" fmla="*/ 157105 h 157862"/>
                <a:gd name="connsiteX8" fmla="*/ 6170 w 153263"/>
                <a:gd name="connsiteY8" fmla="*/ 144885 h 157862"/>
                <a:gd name="connsiteX9" fmla="*/ 1488 w 153263"/>
                <a:gd name="connsiteY9" fmla="*/ 121072 h 157862"/>
                <a:gd name="connsiteX10" fmla="*/ 225 w 153263"/>
                <a:gd name="connsiteY10" fmla="*/ 16795 h 157862"/>
                <a:gd name="connsiteX11" fmla="*/ 9011 w 153263"/>
                <a:gd name="connsiteY11" fmla="*/ 15259 h 157862"/>
                <a:gd name="connsiteX12" fmla="*/ 28128 w 153263"/>
                <a:gd name="connsiteY12" fmla="*/ 5691 h 15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263" h="157862">
                  <a:moveTo>
                    <a:pt x="30046" y="721"/>
                  </a:moveTo>
                  <a:lnTo>
                    <a:pt x="116058" y="5257"/>
                  </a:lnTo>
                  <a:lnTo>
                    <a:pt x="140450" y="14279"/>
                  </a:lnTo>
                  <a:lnTo>
                    <a:pt x="153488" y="39781"/>
                  </a:lnTo>
                  <a:lnTo>
                    <a:pt x="152812" y="121710"/>
                  </a:lnTo>
                  <a:lnTo>
                    <a:pt x="140768" y="153478"/>
                  </a:lnTo>
                  <a:lnTo>
                    <a:pt x="117358" y="158584"/>
                  </a:lnTo>
                  <a:lnTo>
                    <a:pt x="29321" y="157105"/>
                  </a:lnTo>
                  <a:lnTo>
                    <a:pt x="6170" y="144885"/>
                  </a:lnTo>
                  <a:lnTo>
                    <a:pt x="1488" y="121072"/>
                  </a:lnTo>
                  <a:lnTo>
                    <a:pt x="225" y="16795"/>
                  </a:lnTo>
                  <a:lnTo>
                    <a:pt x="9011" y="15259"/>
                  </a:lnTo>
                  <a:lnTo>
                    <a:pt x="28128" y="5691"/>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21" name="Freeform: Shape 220">
              <a:extLst>
                <a:ext uri="{FF2B5EF4-FFF2-40B4-BE49-F238E27FC236}">
                  <a16:creationId xmlns:a16="http://schemas.microsoft.com/office/drawing/2014/main" id="{B6E37EC9-3D6D-2F17-7D24-B4610D924705}"/>
                </a:ext>
              </a:extLst>
            </p:cNvPr>
            <p:cNvSpPr/>
            <p:nvPr/>
          </p:nvSpPr>
          <p:spPr>
            <a:xfrm>
              <a:off x="2472909" y="4615567"/>
              <a:ext cx="154610" cy="155027"/>
            </a:xfrm>
            <a:custGeom>
              <a:avLst/>
              <a:gdLst>
                <a:gd name="connsiteX0" fmla="*/ 33096 w 154610"/>
                <a:gd name="connsiteY0" fmla="*/ 1977 h 155027"/>
                <a:gd name="connsiteX1" fmla="*/ 122772 w 154610"/>
                <a:gd name="connsiteY1" fmla="*/ 1977 h 155027"/>
                <a:gd name="connsiteX2" fmla="*/ 154799 w 154610"/>
                <a:gd name="connsiteY2" fmla="*/ 33994 h 155027"/>
                <a:gd name="connsiteX3" fmla="*/ 154799 w 154610"/>
                <a:gd name="connsiteY3" fmla="*/ 33994 h 155027"/>
                <a:gd name="connsiteX4" fmla="*/ 154799 w 154610"/>
                <a:gd name="connsiteY4" fmla="*/ 123641 h 155027"/>
                <a:gd name="connsiteX5" fmla="*/ 122772 w 154610"/>
                <a:gd name="connsiteY5" fmla="*/ 155658 h 155027"/>
                <a:gd name="connsiteX6" fmla="*/ 122772 w 154610"/>
                <a:gd name="connsiteY6" fmla="*/ 155658 h 155027"/>
                <a:gd name="connsiteX7" fmla="*/ 33096 w 154610"/>
                <a:gd name="connsiteY7" fmla="*/ 155658 h 155027"/>
                <a:gd name="connsiteX8" fmla="*/ 1069 w 154610"/>
                <a:gd name="connsiteY8" fmla="*/ 123641 h 155027"/>
                <a:gd name="connsiteX9" fmla="*/ 1069 w 154610"/>
                <a:gd name="connsiteY9" fmla="*/ 123641 h 155027"/>
                <a:gd name="connsiteX10" fmla="*/ 1069 w 154610"/>
                <a:gd name="connsiteY10" fmla="*/ 33994 h 155027"/>
                <a:gd name="connsiteX11" fmla="*/ 33096 w 154610"/>
                <a:gd name="connsiteY11" fmla="*/ 1977 h 15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610" h="155027">
                  <a:moveTo>
                    <a:pt x="33096" y="1977"/>
                  </a:moveTo>
                  <a:cubicBezTo>
                    <a:pt x="65122" y="-1344"/>
                    <a:pt x="91497" y="3100"/>
                    <a:pt x="122772" y="1977"/>
                  </a:cubicBezTo>
                  <a:cubicBezTo>
                    <a:pt x="142098" y="-895"/>
                    <a:pt x="151637" y="12044"/>
                    <a:pt x="154799" y="33994"/>
                  </a:cubicBezTo>
                  <a:moveTo>
                    <a:pt x="154799" y="33994"/>
                  </a:moveTo>
                  <a:cubicBezTo>
                    <a:pt x="155101" y="68255"/>
                    <a:pt x="153370" y="100300"/>
                    <a:pt x="154799" y="123641"/>
                  </a:cubicBezTo>
                  <a:cubicBezTo>
                    <a:pt x="151352" y="147903"/>
                    <a:pt x="140777" y="154005"/>
                    <a:pt x="122772" y="155658"/>
                  </a:cubicBezTo>
                  <a:moveTo>
                    <a:pt x="122772" y="155658"/>
                  </a:moveTo>
                  <a:cubicBezTo>
                    <a:pt x="98274" y="154915"/>
                    <a:pt x="67366" y="152339"/>
                    <a:pt x="33096" y="155658"/>
                  </a:cubicBezTo>
                  <a:cubicBezTo>
                    <a:pt x="16433" y="157150"/>
                    <a:pt x="1172" y="139965"/>
                    <a:pt x="1069" y="123641"/>
                  </a:cubicBezTo>
                  <a:moveTo>
                    <a:pt x="1069" y="123641"/>
                  </a:moveTo>
                  <a:cubicBezTo>
                    <a:pt x="740" y="88137"/>
                    <a:pt x="1622" y="51706"/>
                    <a:pt x="1069" y="33994"/>
                  </a:cubicBezTo>
                  <a:cubicBezTo>
                    <a:pt x="-2984" y="14491"/>
                    <a:pt x="7530" y="3479"/>
                    <a:pt x="33096" y="1977"/>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22" name="Graphic 4">
            <a:extLst>
              <a:ext uri="{FF2B5EF4-FFF2-40B4-BE49-F238E27FC236}">
                <a16:creationId xmlns:a16="http://schemas.microsoft.com/office/drawing/2014/main" id="{1CEA1607-B22E-7FD4-99D5-C1094C030BBA}"/>
              </a:ext>
            </a:extLst>
          </p:cNvPr>
          <p:cNvGrpSpPr/>
          <p:nvPr/>
        </p:nvGrpSpPr>
        <p:grpSpPr>
          <a:xfrm>
            <a:off x="1880537" y="4341478"/>
            <a:ext cx="64854" cy="72038"/>
            <a:chOff x="2507382" y="4645638"/>
            <a:chExt cx="86472" cy="96050"/>
          </a:xfrm>
          <a:solidFill>
            <a:srgbClr val="000000"/>
          </a:solidFill>
        </p:grpSpPr>
        <p:sp>
          <p:nvSpPr>
            <p:cNvPr id="223" name="Freeform: Shape 222">
              <a:extLst>
                <a:ext uri="{FF2B5EF4-FFF2-40B4-BE49-F238E27FC236}">
                  <a16:creationId xmlns:a16="http://schemas.microsoft.com/office/drawing/2014/main" id="{5B992FAB-1AFA-A60C-75C4-91D2CA0973C8}"/>
                </a:ext>
              </a:extLst>
            </p:cNvPr>
            <p:cNvSpPr/>
            <p:nvPr/>
          </p:nvSpPr>
          <p:spPr>
            <a:xfrm>
              <a:off x="2507382" y="4655243"/>
              <a:ext cx="86472" cy="86445"/>
            </a:xfrm>
            <a:custGeom>
              <a:avLst/>
              <a:gdLst>
                <a:gd name="connsiteX0" fmla="*/ 77090 w 86472"/>
                <a:gd name="connsiteY0" fmla="*/ 721 h 86445"/>
                <a:gd name="connsiteX1" fmla="*/ 86698 w 86472"/>
                <a:gd name="connsiteY1" fmla="*/ 10326 h 86445"/>
                <a:gd name="connsiteX2" fmla="*/ 86698 w 86472"/>
                <a:gd name="connsiteY2" fmla="*/ 77561 h 86445"/>
                <a:gd name="connsiteX3" fmla="*/ 77090 w 86472"/>
                <a:gd name="connsiteY3" fmla="*/ 87166 h 86445"/>
                <a:gd name="connsiteX4" fmla="*/ 9833 w 86472"/>
                <a:gd name="connsiteY4" fmla="*/ 87166 h 86445"/>
                <a:gd name="connsiteX5" fmla="*/ 225 w 86472"/>
                <a:gd name="connsiteY5" fmla="*/ 77561 h 86445"/>
                <a:gd name="connsiteX6" fmla="*/ 225 w 86472"/>
                <a:gd name="connsiteY6" fmla="*/ 10326 h 86445"/>
                <a:gd name="connsiteX7" fmla="*/ 9833 w 86472"/>
                <a:gd name="connsiteY7" fmla="*/ 721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72" h="86445">
                  <a:moveTo>
                    <a:pt x="77090" y="721"/>
                  </a:moveTo>
                  <a:cubicBezTo>
                    <a:pt x="82396" y="721"/>
                    <a:pt x="86698" y="5021"/>
                    <a:pt x="86698" y="10326"/>
                  </a:cubicBezTo>
                  <a:lnTo>
                    <a:pt x="86698" y="77561"/>
                  </a:lnTo>
                  <a:cubicBezTo>
                    <a:pt x="86698" y="82866"/>
                    <a:pt x="82396" y="87166"/>
                    <a:pt x="77090" y="87166"/>
                  </a:cubicBezTo>
                  <a:lnTo>
                    <a:pt x="9833" y="87166"/>
                  </a:lnTo>
                  <a:cubicBezTo>
                    <a:pt x="4527" y="87166"/>
                    <a:pt x="225" y="82866"/>
                    <a:pt x="225" y="77561"/>
                  </a:cubicBezTo>
                  <a:lnTo>
                    <a:pt x="225" y="10326"/>
                  </a:lnTo>
                  <a:cubicBezTo>
                    <a:pt x="225" y="5021"/>
                    <a:pt x="4527" y="721"/>
                    <a:pt x="9833" y="721"/>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24" name="Freeform: Shape 223">
              <a:extLst>
                <a:ext uri="{FF2B5EF4-FFF2-40B4-BE49-F238E27FC236}">
                  <a16:creationId xmlns:a16="http://schemas.microsoft.com/office/drawing/2014/main" id="{AE34F47B-E26A-3B49-3EA0-06B87B3A8BDA}"/>
                </a:ext>
              </a:extLst>
            </p:cNvPr>
            <p:cNvSpPr/>
            <p:nvPr/>
          </p:nvSpPr>
          <p:spPr>
            <a:xfrm>
              <a:off x="2569834" y="4645638"/>
              <a:ext cx="6405" cy="19210"/>
            </a:xfrm>
            <a:custGeom>
              <a:avLst/>
              <a:gdLst>
                <a:gd name="connsiteX0" fmla="*/ 224 w 6405"/>
                <a:gd name="connsiteY0" fmla="*/ 723 h 19210"/>
                <a:gd name="connsiteX1" fmla="*/ 224 w 6405"/>
                <a:gd name="connsiteY1" fmla="*/ 19933 h 19210"/>
              </a:gdLst>
              <a:ahLst/>
              <a:cxnLst>
                <a:cxn ang="0">
                  <a:pos x="connsiteX0" y="connsiteY0"/>
                </a:cxn>
                <a:cxn ang="0">
                  <a:pos x="connsiteX1" y="connsiteY1"/>
                </a:cxn>
              </a:cxnLst>
              <a:rect l="l" t="t" r="r" b="b"/>
              <a:pathLst>
                <a:path w="6405" h="19210">
                  <a:moveTo>
                    <a:pt x="224" y="723"/>
                  </a:moveTo>
                  <a:lnTo>
                    <a:pt x="224" y="19933"/>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25" name="Freeform: Shape 224">
              <a:extLst>
                <a:ext uri="{FF2B5EF4-FFF2-40B4-BE49-F238E27FC236}">
                  <a16:creationId xmlns:a16="http://schemas.microsoft.com/office/drawing/2014/main" id="{34A26938-13E5-DB7C-A0CD-45C88CAA3E3E}"/>
                </a:ext>
              </a:extLst>
            </p:cNvPr>
            <p:cNvSpPr/>
            <p:nvPr/>
          </p:nvSpPr>
          <p:spPr>
            <a:xfrm>
              <a:off x="2531402" y="4645638"/>
              <a:ext cx="6405" cy="19210"/>
            </a:xfrm>
            <a:custGeom>
              <a:avLst/>
              <a:gdLst>
                <a:gd name="connsiteX0" fmla="*/ 226 w 6405"/>
                <a:gd name="connsiteY0" fmla="*/ 723 h 19210"/>
                <a:gd name="connsiteX1" fmla="*/ 226 w 6405"/>
                <a:gd name="connsiteY1" fmla="*/ 19933 h 19210"/>
              </a:gdLst>
              <a:ahLst/>
              <a:cxnLst>
                <a:cxn ang="0">
                  <a:pos x="connsiteX0" y="connsiteY0"/>
                </a:cxn>
                <a:cxn ang="0">
                  <a:pos x="connsiteX1" y="connsiteY1"/>
                </a:cxn>
              </a:cxnLst>
              <a:rect l="l" t="t" r="r" b="b"/>
              <a:pathLst>
                <a:path w="6405" h="19210">
                  <a:moveTo>
                    <a:pt x="226" y="723"/>
                  </a:moveTo>
                  <a:lnTo>
                    <a:pt x="226" y="19933"/>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26" name="Freeform: Shape 225">
              <a:extLst>
                <a:ext uri="{FF2B5EF4-FFF2-40B4-BE49-F238E27FC236}">
                  <a16:creationId xmlns:a16="http://schemas.microsoft.com/office/drawing/2014/main" id="{BB9B4430-5B6C-76FD-9AED-47C7B2D09D22}"/>
                </a:ext>
              </a:extLst>
            </p:cNvPr>
            <p:cNvSpPr/>
            <p:nvPr/>
          </p:nvSpPr>
          <p:spPr>
            <a:xfrm>
              <a:off x="2507382" y="4684058"/>
              <a:ext cx="86472" cy="6403"/>
            </a:xfrm>
            <a:custGeom>
              <a:avLst/>
              <a:gdLst>
                <a:gd name="connsiteX0" fmla="*/ 225 w 86472"/>
                <a:gd name="connsiteY0" fmla="*/ 722 h 6403"/>
                <a:gd name="connsiteX1" fmla="*/ 86698 w 86472"/>
                <a:gd name="connsiteY1" fmla="*/ 722 h 6403"/>
              </a:gdLst>
              <a:ahLst/>
              <a:cxnLst>
                <a:cxn ang="0">
                  <a:pos x="connsiteX0" y="connsiteY0"/>
                </a:cxn>
                <a:cxn ang="0">
                  <a:pos x="connsiteX1" y="connsiteY1"/>
                </a:cxn>
              </a:cxnLst>
              <a:rect l="l" t="t" r="r" b="b"/>
              <a:pathLst>
                <a:path w="86472" h="6403">
                  <a:moveTo>
                    <a:pt x="225" y="722"/>
                  </a:moveTo>
                  <a:lnTo>
                    <a:pt x="86698" y="72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27" name="Graphic 4">
            <a:extLst>
              <a:ext uri="{FF2B5EF4-FFF2-40B4-BE49-F238E27FC236}">
                <a16:creationId xmlns:a16="http://schemas.microsoft.com/office/drawing/2014/main" id="{B29DDF63-10CC-CCE7-F836-73673F1F592E}"/>
              </a:ext>
            </a:extLst>
          </p:cNvPr>
          <p:cNvGrpSpPr/>
          <p:nvPr/>
        </p:nvGrpSpPr>
        <p:grpSpPr>
          <a:xfrm>
            <a:off x="7584283" y="4389875"/>
            <a:ext cx="686408" cy="367681"/>
            <a:chOff x="10112376" y="4710166"/>
            <a:chExt cx="915211" cy="490241"/>
          </a:xfrm>
        </p:grpSpPr>
        <p:sp>
          <p:nvSpPr>
            <p:cNvPr id="228" name="Freeform: Shape 227">
              <a:extLst>
                <a:ext uri="{FF2B5EF4-FFF2-40B4-BE49-F238E27FC236}">
                  <a16:creationId xmlns:a16="http://schemas.microsoft.com/office/drawing/2014/main" id="{B7840156-3DE5-5E2B-5801-1A763A465896}"/>
                </a:ext>
              </a:extLst>
            </p:cNvPr>
            <p:cNvSpPr/>
            <p:nvPr/>
          </p:nvSpPr>
          <p:spPr>
            <a:xfrm>
              <a:off x="10141614" y="4735779"/>
              <a:ext cx="885973" cy="464628"/>
            </a:xfrm>
            <a:custGeom>
              <a:avLst/>
              <a:gdLst>
                <a:gd name="connsiteX0" fmla="*/ 40839 w 885973"/>
                <a:gd name="connsiteY0" fmla="*/ 3443 h 464628"/>
                <a:gd name="connsiteX1" fmla="*/ 847917 w 885973"/>
                <a:gd name="connsiteY1" fmla="*/ 3443 h 464628"/>
                <a:gd name="connsiteX2" fmla="*/ 886350 w 885973"/>
                <a:gd name="connsiteY2" fmla="*/ 41864 h 464628"/>
                <a:gd name="connsiteX3" fmla="*/ 886350 w 885973"/>
                <a:gd name="connsiteY3" fmla="*/ 426065 h 464628"/>
                <a:gd name="connsiteX4" fmla="*/ 847917 w 885973"/>
                <a:gd name="connsiteY4" fmla="*/ 464485 h 464628"/>
                <a:gd name="connsiteX5" fmla="*/ 40839 w 885973"/>
                <a:gd name="connsiteY5" fmla="*/ 464485 h 464628"/>
                <a:gd name="connsiteX6" fmla="*/ 2406 w 885973"/>
                <a:gd name="connsiteY6" fmla="*/ 426065 h 464628"/>
                <a:gd name="connsiteX7" fmla="*/ 2406 w 885973"/>
                <a:gd name="connsiteY7" fmla="*/ 41864 h 464628"/>
                <a:gd name="connsiteX8" fmla="*/ 40839 w 885973"/>
                <a:gd name="connsiteY8" fmla="*/ 3443 h 46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973" h="464628">
                  <a:moveTo>
                    <a:pt x="40839" y="3443"/>
                  </a:moveTo>
                  <a:cubicBezTo>
                    <a:pt x="360954" y="424"/>
                    <a:pt x="674220" y="-712"/>
                    <a:pt x="847917" y="3443"/>
                  </a:cubicBezTo>
                  <a:cubicBezTo>
                    <a:pt x="872934" y="7426"/>
                    <a:pt x="889037" y="20753"/>
                    <a:pt x="886350" y="41864"/>
                  </a:cubicBezTo>
                  <a:cubicBezTo>
                    <a:pt x="884490" y="154904"/>
                    <a:pt x="889439" y="271491"/>
                    <a:pt x="886350" y="426065"/>
                  </a:cubicBezTo>
                  <a:cubicBezTo>
                    <a:pt x="884697" y="451397"/>
                    <a:pt x="875738" y="466730"/>
                    <a:pt x="847917" y="464485"/>
                  </a:cubicBezTo>
                  <a:cubicBezTo>
                    <a:pt x="557827" y="466844"/>
                    <a:pt x="279164" y="462260"/>
                    <a:pt x="40839" y="464485"/>
                  </a:cubicBezTo>
                  <a:cubicBezTo>
                    <a:pt x="10196" y="468999"/>
                    <a:pt x="6563" y="456117"/>
                    <a:pt x="2406" y="426065"/>
                  </a:cubicBezTo>
                  <a:cubicBezTo>
                    <a:pt x="-648" y="307162"/>
                    <a:pt x="4553" y="192149"/>
                    <a:pt x="2406" y="41864"/>
                  </a:cubicBezTo>
                  <a:cubicBezTo>
                    <a:pt x="3909" y="14392"/>
                    <a:pt x="18032" y="3137"/>
                    <a:pt x="40839" y="344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29" name="Freeform: Shape 228">
              <a:extLst>
                <a:ext uri="{FF2B5EF4-FFF2-40B4-BE49-F238E27FC236}">
                  <a16:creationId xmlns:a16="http://schemas.microsoft.com/office/drawing/2014/main" id="{72C322B4-5090-4102-5592-214428C93996}"/>
                </a:ext>
              </a:extLst>
            </p:cNvPr>
            <p:cNvSpPr/>
            <p:nvPr/>
          </p:nvSpPr>
          <p:spPr>
            <a:xfrm>
              <a:off x="10112376" y="4710729"/>
              <a:ext cx="890560" cy="465398"/>
            </a:xfrm>
            <a:custGeom>
              <a:avLst/>
              <a:gdLst>
                <a:gd name="connsiteX0" fmla="*/ 46324 w 890560"/>
                <a:gd name="connsiteY0" fmla="*/ 736 h 465398"/>
                <a:gd name="connsiteX1" fmla="*/ 871235 w 890560"/>
                <a:gd name="connsiteY1" fmla="*/ 8166 h 465398"/>
                <a:gd name="connsiteX2" fmla="*/ 884735 w 890560"/>
                <a:gd name="connsiteY2" fmla="*/ 14695 h 465398"/>
                <a:gd name="connsiteX3" fmla="*/ 886623 w 890560"/>
                <a:gd name="connsiteY3" fmla="*/ 39473 h 465398"/>
                <a:gd name="connsiteX4" fmla="*/ 891979 w 890560"/>
                <a:gd name="connsiteY4" fmla="*/ 441094 h 465398"/>
                <a:gd name="connsiteX5" fmla="*/ 881873 w 890560"/>
                <a:gd name="connsiteY5" fmla="*/ 454739 h 465398"/>
                <a:gd name="connsiteX6" fmla="*/ 851569 w 890560"/>
                <a:gd name="connsiteY6" fmla="*/ 465212 h 465398"/>
                <a:gd name="connsiteX7" fmla="*/ 23459 w 890560"/>
                <a:gd name="connsiteY7" fmla="*/ 466134 h 465398"/>
                <a:gd name="connsiteX8" fmla="*/ 11649 w 890560"/>
                <a:gd name="connsiteY8" fmla="*/ 455667 h 465398"/>
                <a:gd name="connsiteX9" fmla="*/ 1418 w 890560"/>
                <a:gd name="connsiteY9" fmla="*/ 429632 h 465398"/>
                <a:gd name="connsiteX10" fmla="*/ 9890 w 890560"/>
                <a:gd name="connsiteY10" fmla="*/ 40529 h 465398"/>
                <a:gd name="connsiteX11" fmla="*/ 17934 w 890560"/>
                <a:gd name="connsiteY11" fmla="*/ 13482 h 465398"/>
                <a:gd name="connsiteX12" fmla="*/ 45274 w 890560"/>
                <a:gd name="connsiteY12" fmla="*/ 6715 h 46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0560" h="465398">
                  <a:moveTo>
                    <a:pt x="46324" y="736"/>
                  </a:moveTo>
                  <a:lnTo>
                    <a:pt x="871235" y="8166"/>
                  </a:lnTo>
                  <a:lnTo>
                    <a:pt x="884735" y="14695"/>
                  </a:lnTo>
                  <a:lnTo>
                    <a:pt x="886623" y="39473"/>
                  </a:lnTo>
                  <a:lnTo>
                    <a:pt x="891979" y="441094"/>
                  </a:lnTo>
                  <a:lnTo>
                    <a:pt x="881873" y="454739"/>
                  </a:lnTo>
                  <a:lnTo>
                    <a:pt x="851569" y="465212"/>
                  </a:lnTo>
                  <a:lnTo>
                    <a:pt x="23459" y="466134"/>
                  </a:lnTo>
                  <a:lnTo>
                    <a:pt x="11649" y="455667"/>
                  </a:lnTo>
                  <a:lnTo>
                    <a:pt x="1418" y="429632"/>
                  </a:lnTo>
                  <a:lnTo>
                    <a:pt x="9890" y="40529"/>
                  </a:lnTo>
                  <a:lnTo>
                    <a:pt x="17934" y="13482"/>
                  </a:lnTo>
                  <a:lnTo>
                    <a:pt x="45274" y="671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0" name="Freeform: Shape 229">
              <a:extLst>
                <a:ext uri="{FF2B5EF4-FFF2-40B4-BE49-F238E27FC236}">
                  <a16:creationId xmlns:a16="http://schemas.microsoft.com/office/drawing/2014/main" id="{6FA93F18-16DA-2F21-9DCE-FCF724633177}"/>
                </a:ext>
              </a:extLst>
            </p:cNvPr>
            <p:cNvSpPr/>
            <p:nvPr/>
          </p:nvSpPr>
          <p:spPr>
            <a:xfrm>
              <a:off x="10115993" y="4710166"/>
              <a:ext cx="885973" cy="464628"/>
            </a:xfrm>
            <a:custGeom>
              <a:avLst/>
              <a:gdLst>
                <a:gd name="connsiteX0" fmla="*/ 40839 w 885973"/>
                <a:gd name="connsiteY0" fmla="*/ 3443 h 464628"/>
                <a:gd name="connsiteX1" fmla="*/ 847917 w 885973"/>
                <a:gd name="connsiteY1" fmla="*/ 3443 h 464628"/>
                <a:gd name="connsiteX2" fmla="*/ 886350 w 885973"/>
                <a:gd name="connsiteY2" fmla="*/ 41864 h 464628"/>
                <a:gd name="connsiteX3" fmla="*/ 886350 w 885973"/>
                <a:gd name="connsiteY3" fmla="*/ 41864 h 464628"/>
                <a:gd name="connsiteX4" fmla="*/ 886350 w 885973"/>
                <a:gd name="connsiteY4" fmla="*/ 426065 h 464628"/>
                <a:gd name="connsiteX5" fmla="*/ 847917 w 885973"/>
                <a:gd name="connsiteY5" fmla="*/ 464485 h 464628"/>
                <a:gd name="connsiteX6" fmla="*/ 847917 w 885973"/>
                <a:gd name="connsiteY6" fmla="*/ 464485 h 464628"/>
                <a:gd name="connsiteX7" fmla="*/ 40839 w 885973"/>
                <a:gd name="connsiteY7" fmla="*/ 464485 h 464628"/>
                <a:gd name="connsiteX8" fmla="*/ 2406 w 885973"/>
                <a:gd name="connsiteY8" fmla="*/ 426065 h 464628"/>
                <a:gd name="connsiteX9" fmla="*/ 2406 w 885973"/>
                <a:gd name="connsiteY9" fmla="*/ 426065 h 464628"/>
                <a:gd name="connsiteX10" fmla="*/ 2406 w 885973"/>
                <a:gd name="connsiteY10" fmla="*/ 41864 h 464628"/>
                <a:gd name="connsiteX11" fmla="*/ 40839 w 885973"/>
                <a:gd name="connsiteY11" fmla="*/ 3443 h 46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973" h="464628">
                  <a:moveTo>
                    <a:pt x="40839" y="3443"/>
                  </a:moveTo>
                  <a:cubicBezTo>
                    <a:pt x="360954" y="424"/>
                    <a:pt x="674220" y="-712"/>
                    <a:pt x="847917" y="3443"/>
                  </a:cubicBezTo>
                  <a:cubicBezTo>
                    <a:pt x="872934" y="7426"/>
                    <a:pt x="889037" y="20753"/>
                    <a:pt x="886350" y="41864"/>
                  </a:cubicBezTo>
                  <a:moveTo>
                    <a:pt x="886350" y="41864"/>
                  </a:moveTo>
                  <a:cubicBezTo>
                    <a:pt x="884490" y="154904"/>
                    <a:pt x="889439" y="271491"/>
                    <a:pt x="886350" y="426065"/>
                  </a:cubicBezTo>
                  <a:cubicBezTo>
                    <a:pt x="884697" y="451397"/>
                    <a:pt x="875738" y="466730"/>
                    <a:pt x="847917" y="464485"/>
                  </a:cubicBezTo>
                  <a:moveTo>
                    <a:pt x="847917" y="464485"/>
                  </a:moveTo>
                  <a:cubicBezTo>
                    <a:pt x="557827" y="466844"/>
                    <a:pt x="279164" y="462260"/>
                    <a:pt x="40839" y="464485"/>
                  </a:cubicBezTo>
                  <a:cubicBezTo>
                    <a:pt x="10196" y="468999"/>
                    <a:pt x="6563" y="456117"/>
                    <a:pt x="2406" y="426065"/>
                  </a:cubicBezTo>
                  <a:moveTo>
                    <a:pt x="2406" y="426065"/>
                  </a:moveTo>
                  <a:cubicBezTo>
                    <a:pt x="-648" y="307162"/>
                    <a:pt x="4553" y="192149"/>
                    <a:pt x="2406" y="41864"/>
                  </a:cubicBezTo>
                  <a:cubicBezTo>
                    <a:pt x="3909" y="14392"/>
                    <a:pt x="18032" y="3137"/>
                    <a:pt x="40839" y="344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231" name="Picture 230">
            <a:extLst>
              <a:ext uri="{FF2B5EF4-FFF2-40B4-BE49-F238E27FC236}">
                <a16:creationId xmlns:a16="http://schemas.microsoft.com/office/drawing/2014/main" id="{D8F3047D-E36F-8DB1-6F84-BE4643CAA17A}"/>
              </a:ext>
            </a:extLst>
          </p:cNvPr>
          <p:cNvPicPr>
            <a:picLocks noChangeAspect="1"/>
          </p:cNvPicPr>
          <p:nvPr/>
        </p:nvPicPr>
        <p:blipFill>
          <a:blip r:embed="rId19"/>
          <a:stretch>
            <a:fillRect/>
          </a:stretch>
        </p:blipFill>
        <p:spPr>
          <a:xfrm>
            <a:off x="7800494" y="4521574"/>
            <a:ext cx="237440" cy="96050"/>
          </a:xfrm>
          <a:custGeom>
            <a:avLst/>
            <a:gdLst>
              <a:gd name="connsiteX0" fmla="*/ 1463 w 316586"/>
              <a:gd name="connsiteY0" fmla="*/ 763 h 128067"/>
              <a:gd name="connsiteX1" fmla="*/ 318049 w 316586"/>
              <a:gd name="connsiteY1" fmla="*/ 763 h 128067"/>
              <a:gd name="connsiteX2" fmla="*/ 318049 w 316586"/>
              <a:gd name="connsiteY2" fmla="*/ 128830 h 128067"/>
              <a:gd name="connsiteX3" fmla="*/ 1463 w 316586"/>
              <a:gd name="connsiteY3" fmla="*/ 128830 h 128067"/>
            </a:gdLst>
            <a:ahLst/>
            <a:cxnLst>
              <a:cxn ang="0">
                <a:pos x="connsiteX0" y="connsiteY0"/>
              </a:cxn>
              <a:cxn ang="0">
                <a:pos x="connsiteX1" y="connsiteY1"/>
              </a:cxn>
              <a:cxn ang="0">
                <a:pos x="connsiteX2" y="connsiteY2"/>
              </a:cxn>
              <a:cxn ang="0">
                <a:pos x="connsiteX3" y="connsiteY3"/>
              </a:cxn>
            </a:cxnLst>
            <a:rect l="l" t="t" r="r" b="b"/>
            <a:pathLst>
              <a:path w="316586" h="128067">
                <a:moveTo>
                  <a:pt x="1463" y="763"/>
                </a:moveTo>
                <a:lnTo>
                  <a:pt x="318049" y="763"/>
                </a:lnTo>
                <a:lnTo>
                  <a:pt x="318049" y="128830"/>
                </a:lnTo>
                <a:lnTo>
                  <a:pt x="1463" y="128830"/>
                </a:lnTo>
                <a:close/>
              </a:path>
            </a:pathLst>
          </a:custGeom>
        </p:spPr>
      </p:pic>
      <p:grpSp>
        <p:nvGrpSpPr>
          <p:cNvPr id="232" name="Graphic 4">
            <a:extLst>
              <a:ext uri="{FF2B5EF4-FFF2-40B4-BE49-F238E27FC236}">
                <a16:creationId xmlns:a16="http://schemas.microsoft.com/office/drawing/2014/main" id="{8D06147F-3A1E-7E68-082C-5FAE0C9B37C0}"/>
              </a:ext>
            </a:extLst>
          </p:cNvPr>
          <p:cNvGrpSpPr/>
          <p:nvPr/>
        </p:nvGrpSpPr>
        <p:grpSpPr>
          <a:xfrm>
            <a:off x="6969301" y="1211930"/>
            <a:ext cx="683444" cy="366887"/>
            <a:chOff x="9292401" y="472907"/>
            <a:chExt cx="911258" cy="489182"/>
          </a:xfrm>
        </p:grpSpPr>
        <p:sp>
          <p:nvSpPr>
            <p:cNvPr id="233" name="Freeform: Shape 232">
              <a:extLst>
                <a:ext uri="{FF2B5EF4-FFF2-40B4-BE49-F238E27FC236}">
                  <a16:creationId xmlns:a16="http://schemas.microsoft.com/office/drawing/2014/main" id="{431C6208-C91E-383F-04E0-24C2EE2D3B9E}"/>
                </a:ext>
              </a:extLst>
            </p:cNvPr>
            <p:cNvSpPr/>
            <p:nvPr/>
          </p:nvSpPr>
          <p:spPr>
            <a:xfrm>
              <a:off x="9318023" y="499330"/>
              <a:ext cx="885636" cy="462760"/>
            </a:xfrm>
            <a:custGeom>
              <a:avLst/>
              <a:gdLst>
                <a:gd name="connsiteX0" fmla="*/ 41210 w 885636"/>
                <a:gd name="connsiteY0" fmla="*/ 206 h 462760"/>
                <a:gd name="connsiteX1" fmla="*/ 848288 w 885636"/>
                <a:gd name="connsiteY1" fmla="*/ 206 h 462760"/>
                <a:gd name="connsiteX2" fmla="*/ 886721 w 885636"/>
                <a:gd name="connsiteY2" fmla="*/ 38626 h 462760"/>
                <a:gd name="connsiteX3" fmla="*/ 886721 w 885636"/>
                <a:gd name="connsiteY3" fmla="*/ 422828 h 462760"/>
                <a:gd name="connsiteX4" fmla="*/ 848288 w 885636"/>
                <a:gd name="connsiteY4" fmla="*/ 461248 h 462760"/>
                <a:gd name="connsiteX5" fmla="*/ 41210 w 885636"/>
                <a:gd name="connsiteY5" fmla="*/ 461248 h 462760"/>
                <a:gd name="connsiteX6" fmla="*/ 2777 w 885636"/>
                <a:gd name="connsiteY6" fmla="*/ 422828 h 462760"/>
                <a:gd name="connsiteX7" fmla="*/ 2777 w 885636"/>
                <a:gd name="connsiteY7" fmla="*/ 38626 h 462760"/>
                <a:gd name="connsiteX8" fmla="*/ 41210 w 885636"/>
                <a:gd name="connsiteY8" fmla="*/ 206 h 46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636" h="462760">
                  <a:moveTo>
                    <a:pt x="41210" y="206"/>
                  </a:moveTo>
                  <a:cubicBezTo>
                    <a:pt x="311491" y="1410"/>
                    <a:pt x="592078" y="4702"/>
                    <a:pt x="848288" y="206"/>
                  </a:cubicBezTo>
                  <a:cubicBezTo>
                    <a:pt x="878414" y="370"/>
                    <a:pt x="887290" y="10704"/>
                    <a:pt x="886721" y="38626"/>
                  </a:cubicBezTo>
                  <a:cubicBezTo>
                    <a:pt x="882341" y="137011"/>
                    <a:pt x="885405" y="240899"/>
                    <a:pt x="886721" y="422828"/>
                  </a:cubicBezTo>
                  <a:cubicBezTo>
                    <a:pt x="888966" y="451171"/>
                    <a:pt x="872624" y="457554"/>
                    <a:pt x="848288" y="461248"/>
                  </a:cubicBezTo>
                  <a:cubicBezTo>
                    <a:pt x="684501" y="457168"/>
                    <a:pt x="525023" y="466343"/>
                    <a:pt x="41210" y="461248"/>
                  </a:cubicBezTo>
                  <a:cubicBezTo>
                    <a:pt x="20028" y="461194"/>
                    <a:pt x="1761" y="449646"/>
                    <a:pt x="2777" y="422828"/>
                  </a:cubicBezTo>
                  <a:cubicBezTo>
                    <a:pt x="-221" y="334252"/>
                    <a:pt x="2134" y="245486"/>
                    <a:pt x="2777" y="38626"/>
                  </a:cubicBezTo>
                  <a:cubicBezTo>
                    <a:pt x="2471" y="12315"/>
                    <a:pt x="15174" y="-1438"/>
                    <a:pt x="41210" y="206"/>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4" name="Freeform: Shape 233">
              <a:extLst>
                <a:ext uri="{FF2B5EF4-FFF2-40B4-BE49-F238E27FC236}">
                  <a16:creationId xmlns:a16="http://schemas.microsoft.com/office/drawing/2014/main" id="{8973DEBB-FE27-2BD7-5FFC-C31FB9F916C5}"/>
                </a:ext>
              </a:extLst>
            </p:cNvPr>
            <p:cNvSpPr/>
            <p:nvPr/>
          </p:nvSpPr>
          <p:spPr>
            <a:xfrm>
              <a:off x="9293117" y="472907"/>
              <a:ext cx="883497" cy="458001"/>
            </a:xfrm>
            <a:custGeom>
              <a:avLst/>
              <a:gdLst>
                <a:gd name="connsiteX0" fmla="*/ 43380 w 883497"/>
                <a:gd name="connsiteY0" fmla="*/ 5390 h 458001"/>
                <a:gd name="connsiteX1" fmla="*/ 866597 w 883497"/>
                <a:gd name="connsiteY1" fmla="*/ 74 h 458001"/>
                <a:gd name="connsiteX2" fmla="*/ 874569 w 883497"/>
                <a:gd name="connsiteY2" fmla="*/ 15033 h 458001"/>
                <a:gd name="connsiteX3" fmla="*/ 884788 w 883497"/>
                <a:gd name="connsiteY3" fmla="*/ 40950 h 458001"/>
                <a:gd name="connsiteX4" fmla="*/ 884024 w 883497"/>
                <a:gd name="connsiteY4" fmla="*/ 440481 h 458001"/>
                <a:gd name="connsiteX5" fmla="*/ 877687 w 883497"/>
                <a:gd name="connsiteY5" fmla="*/ 448272 h 458001"/>
                <a:gd name="connsiteX6" fmla="*/ 852187 w 883497"/>
                <a:gd name="connsiteY6" fmla="*/ 458076 h 458001"/>
                <a:gd name="connsiteX7" fmla="*/ 25030 w 883497"/>
                <a:gd name="connsiteY7" fmla="*/ 455053 h 458001"/>
                <a:gd name="connsiteX8" fmla="*/ 15801 w 883497"/>
                <a:gd name="connsiteY8" fmla="*/ 456318 h 458001"/>
                <a:gd name="connsiteX9" fmla="*/ 1290 w 883497"/>
                <a:gd name="connsiteY9" fmla="*/ 425939 h 458001"/>
                <a:gd name="connsiteX10" fmla="*/ 3059 w 883497"/>
                <a:gd name="connsiteY10" fmla="*/ 40253 h 458001"/>
                <a:gd name="connsiteX11" fmla="*/ 15506 w 883497"/>
                <a:gd name="connsiteY11" fmla="*/ 15444 h 458001"/>
                <a:gd name="connsiteX12" fmla="*/ 36132 w 883497"/>
                <a:gd name="connsiteY12" fmla="*/ 2595 h 4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3497" h="458001">
                  <a:moveTo>
                    <a:pt x="43380" y="5390"/>
                  </a:moveTo>
                  <a:lnTo>
                    <a:pt x="866597" y="74"/>
                  </a:lnTo>
                  <a:lnTo>
                    <a:pt x="874569" y="15033"/>
                  </a:lnTo>
                  <a:lnTo>
                    <a:pt x="884788" y="40950"/>
                  </a:lnTo>
                  <a:lnTo>
                    <a:pt x="884024" y="440481"/>
                  </a:lnTo>
                  <a:lnTo>
                    <a:pt x="877687" y="448272"/>
                  </a:lnTo>
                  <a:lnTo>
                    <a:pt x="852187" y="458076"/>
                  </a:lnTo>
                  <a:lnTo>
                    <a:pt x="25030" y="455053"/>
                  </a:lnTo>
                  <a:lnTo>
                    <a:pt x="15801" y="456318"/>
                  </a:lnTo>
                  <a:lnTo>
                    <a:pt x="1290" y="425939"/>
                  </a:lnTo>
                  <a:lnTo>
                    <a:pt x="3059" y="40253"/>
                  </a:lnTo>
                  <a:lnTo>
                    <a:pt x="15506" y="15444"/>
                  </a:lnTo>
                  <a:lnTo>
                    <a:pt x="36132" y="259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5" name="Freeform: Shape 234">
              <a:extLst>
                <a:ext uri="{FF2B5EF4-FFF2-40B4-BE49-F238E27FC236}">
                  <a16:creationId xmlns:a16="http://schemas.microsoft.com/office/drawing/2014/main" id="{D0227D2E-C3A8-9654-A9B0-C03A2A814C7F}"/>
                </a:ext>
              </a:extLst>
            </p:cNvPr>
            <p:cNvSpPr/>
            <p:nvPr/>
          </p:nvSpPr>
          <p:spPr>
            <a:xfrm>
              <a:off x="9292401" y="473716"/>
              <a:ext cx="885636" cy="462760"/>
            </a:xfrm>
            <a:custGeom>
              <a:avLst/>
              <a:gdLst>
                <a:gd name="connsiteX0" fmla="*/ 41210 w 885636"/>
                <a:gd name="connsiteY0" fmla="*/ 206 h 462760"/>
                <a:gd name="connsiteX1" fmla="*/ 848288 w 885636"/>
                <a:gd name="connsiteY1" fmla="*/ 206 h 462760"/>
                <a:gd name="connsiteX2" fmla="*/ 886721 w 885636"/>
                <a:gd name="connsiteY2" fmla="*/ 38626 h 462760"/>
                <a:gd name="connsiteX3" fmla="*/ 886721 w 885636"/>
                <a:gd name="connsiteY3" fmla="*/ 38626 h 462760"/>
                <a:gd name="connsiteX4" fmla="*/ 886721 w 885636"/>
                <a:gd name="connsiteY4" fmla="*/ 422828 h 462760"/>
                <a:gd name="connsiteX5" fmla="*/ 848288 w 885636"/>
                <a:gd name="connsiteY5" fmla="*/ 461248 h 462760"/>
                <a:gd name="connsiteX6" fmla="*/ 848288 w 885636"/>
                <a:gd name="connsiteY6" fmla="*/ 461248 h 462760"/>
                <a:gd name="connsiteX7" fmla="*/ 41210 w 885636"/>
                <a:gd name="connsiteY7" fmla="*/ 461248 h 462760"/>
                <a:gd name="connsiteX8" fmla="*/ 2777 w 885636"/>
                <a:gd name="connsiteY8" fmla="*/ 422828 h 462760"/>
                <a:gd name="connsiteX9" fmla="*/ 2777 w 885636"/>
                <a:gd name="connsiteY9" fmla="*/ 422828 h 462760"/>
                <a:gd name="connsiteX10" fmla="*/ 2777 w 885636"/>
                <a:gd name="connsiteY10" fmla="*/ 38626 h 462760"/>
                <a:gd name="connsiteX11" fmla="*/ 41210 w 885636"/>
                <a:gd name="connsiteY11" fmla="*/ 206 h 46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636" h="462760">
                  <a:moveTo>
                    <a:pt x="41210" y="206"/>
                  </a:moveTo>
                  <a:cubicBezTo>
                    <a:pt x="311491" y="1410"/>
                    <a:pt x="592078" y="4702"/>
                    <a:pt x="848288" y="206"/>
                  </a:cubicBezTo>
                  <a:cubicBezTo>
                    <a:pt x="878414" y="370"/>
                    <a:pt x="887290" y="10704"/>
                    <a:pt x="886721" y="38626"/>
                  </a:cubicBezTo>
                  <a:moveTo>
                    <a:pt x="886721" y="38626"/>
                  </a:moveTo>
                  <a:cubicBezTo>
                    <a:pt x="882341" y="137011"/>
                    <a:pt x="885405" y="240899"/>
                    <a:pt x="886721" y="422828"/>
                  </a:cubicBezTo>
                  <a:cubicBezTo>
                    <a:pt x="888966" y="451171"/>
                    <a:pt x="872624" y="457554"/>
                    <a:pt x="848288" y="461248"/>
                  </a:cubicBezTo>
                  <a:moveTo>
                    <a:pt x="848288" y="461248"/>
                  </a:moveTo>
                  <a:cubicBezTo>
                    <a:pt x="684501" y="457168"/>
                    <a:pt x="525023" y="466343"/>
                    <a:pt x="41210" y="461248"/>
                  </a:cubicBezTo>
                  <a:cubicBezTo>
                    <a:pt x="20028" y="461194"/>
                    <a:pt x="1761" y="449646"/>
                    <a:pt x="2777" y="422828"/>
                  </a:cubicBezTo>
                  <a:moveTo>
                    <a:pt x="2777" y="422828"/>
                  </a:moveTo>
                  <a:cubicBezTo>
                    <a:pt x="-221" y="334252"/>
                    <a:pt x="2134" y="245486"/>
                    <a:pt x="2777" y="38626"/>
                  </a:cubicBezTo>
                  <a:cubicBezTo>
                    <a:pt x="2471" y="12315"/>
                    <a:pt x="15174" y="-1438"/>
                    <a:pt x="41210" y="206"/>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236" name="Picture 235">
            <a:extLst>
              <a:ext uri="{FF2B5EF4-FFF2-40B4-BE49-F238E27FC236}">
                <a16:creationId xmlns:a16="http://schemas.microsoft.com/office/drawing/2014/main" id="{BCFBE72D-5348-5359-1960-7B80CB3EE2AC}"/>
              </a:ext>
            </a:extLst>
          </p:cNvPr>
          <p:cNvPicPr>
            <a:picLocks noChangeAspect="1"/>
          </p:cNvPicPr>
          <p:nvPr/>
        </p:nvPicPr>
        <p:blipFill>
          <a:blip r:embed="rId20"/>
          <a:stretch>
            <a:fillRect/>
          </a:stretch>
        </p:blipFill>
        <p:spPr>
          <a:xfrm>
            <a:off x="7102978" y="1301483"/>
            <a:ext cx="397835" cy="177693"/>
          </a:xfrm>
          <a:custGeom>
            <a:avLst/>
            <a:gdLst>
              <a:gd name="connsiteX0" fmla="*/ 1317 w 530446"/>
              <a:gd name="connsiteY0" fmla="*/ 93 h 236924"/>
              <a:gd name="connsiteX1" fmla="*/ 531763 w 530446"/>
              <a:gd name="connsiteY1" fmla="*/ 93 h 236924"/>
              <a:gd name="connsiteX2" fmla="*/ 531763 w 530446"/>
              <a:gd name="connsiteY2" fmla="*/ 237017 h 236924"/>
              <a:gd name="connsiteX3" fmla="*/ 1317 w 530446"/>
              <a:gd name="connsiteY3" fmla="*/ 237017 h 236924"/>
            </a:gdLst>
            <a:ahLst/>
            <a:cxnLst>
              <a:cxn ang="0">
                <a:pos x="connsiteX0" y="connsiteY0"/>
              </a:cxn>
              <a:cxn ang="0">
                <a:pos x="connsiteX1" y="connsiteY1"/>
              </a:cxn>
              <a:cxn ang="0">
                <a:pos x="connsiteX2" y="connsiteY2"/>
              </a:cxn>
              <a:cxn ang="0">
                <a:pos x="connsiteX3" y="connsiteY3"/>
              </a:cxn>
            </a:cxnLst>
            <a:rect l="l" t="t" r="r" b="b"/>
            <a:pathLst>
              <a:path w="530446" h="236924">
                <a:moveTo>
                  <a:pt x="1317" y="93"/>
                </a:moveTo>
                <a:lnTo>
                  <a:pt x="531763" y="93"/>
                </a:lnTo>
                <a:lnTo>
                  <a:pt x="531763" y="237017"/>
                </a:lnTo>
                <a:lnTo>
                  <a:pt x="1317" y="237017"/>
                </a:lnTo>
                <a:close/>
              </a:path>
            </a:pathLst>
          </a:custGeom>
        </p:spPr>
      </p:pic>
      <p:grpSp>
        <p:nvGrpSpPr>
          <p:cNvPr id="237" name="Graphic 4">
            <a:extLst>
              <a:ext uri="{FF2B5EF4-FFF2-40B4-BE49-F238E27FC236}">
                <a16:creationId xmlns:a16="http://schemas.microsoft.com/office/drawing/2014/main" id="{2F797A67-4C14-2851-F378-62C587E55E14}"/>
              </a:ext>
            </a:extLst>
          </p:cNvPr>
          <p:cNvGrpSpPr/>
          <p:nvPr/>
        </p:nvGrpSpPr>
        <p:grpSpPr>
          <a:xfrm>
            <a:off x="2345327" y="2485305"/>
            <a:ext cx="187358" cy="259336"/>
            <a:chOff x="3127103" y="2170739"/>
            <a:chExt cx="249810" cy="345781"/>
          </a:xfrm>
          <a:noFill/>
        </p:grpSpPr>
        <p:sp>
          <p:nvSpPr>
            <p:cNvPr id="238" name="Freeform: Shape 237">
              <a:extLst>
                <a:ext uri="{FF2B5EF4-FFF2-40B4-BE49-F238E27FC236}">
                  <a16:creationId xmlns:a16="http://schemas.microsoft.com/office/drawing/2014/main" id="{D6EACD6F-8D93-4FDA-6824-6E0C2B4BBF4D}"/>
                </a:ext>
              </a:extLst>
            </p:cNvPr>
            <p:cNvSpPr/>
            <p:nvPr/>
          </p:nvSpPr>
          <p:spPr>
            <a:xfrm>
              <a:off x="3165535" y="2170739"/>
              <a:ext cx="211377" cy="345781"/>
            </a:xfrm>
            <a:custGeom>
              <a:avLst/>
              <a:gdLst>
                <a:gd name="connsiteX0" fmla="*/ 211744 w 211377"/>
                <a:gd name="connsiteY0" fmla="*/ 339 h 345781"/>
                <a:gd name="connsiteX1" fmla="*/ 211744 w 211377"/>
                <a:gd name="connsiteY1" fmla="*/ 96389 h 345781"/>
                <a:gd name="connsiteX2" fmla="*/ 134879 w 211377"/>
                <a:gd name="connsiteY2" fmla="*/ 173230 h 345781"/>
                <a:gd name="connsiteX3" fmla="*/ 134879 w 211377"/>
                <a:gd name="connsiteY3" fmla="*/ 173230 h 345781"/>
                <a:gd name="connsiteX4" fmla="*/ 77231 w 211377"/>
                <a:gd name="connsiteY4" fmla="*/ 173230 h 345781"/>
                <a:gd name="connsiteX5" fmla="*/ 366 w 211377"/>
                <a:gd name="connsiteY5" fmla="*/ 250070 h 345781"/>
                <a:gd name="connsiteX6" fmla="*/ 366 w 211377"/>
                <a:gd name="connsiteY6" fmla="*/ 250070 h 345781"/>
                <a:gd name="connsiteX7" fmla="*/ 366 w 211377"/>
                <a:gd name="connsiteY7" fmla="*/ 346121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77" h="345781">
                  <a:moveTo>
                    <a:pt x="211744" y="339"/>
                  </a:moveTo>
                  <a:cubicBezTo>
                    <a:pt x="211744" y="20523"/>
                    <a:pt x="211744" y="40708"/>
                    <a:pt x="211744" y="96389"/>
                  </a:cubicBezTo>
                  <a:cubicBezTo>
                    <a:pt x="211744" y="138827"/>
                    <a:pt x="177330" y="173230"/>
                    <a:pt x="134879" y="173230"/>
                  </a:cubicBezTo>
                  <a:moveTo>
                    <a:pt x="134879" y="173230"/>
                  </a:moveTo>
                  <a:cubicBezTo>
                    <a:pt x="115348" y="173230"/>
                    <a:pt x="95816" y="173230"/>
                    <a:pt x="77231" y="173230"/>
                  </a:cubicBezTo>
                  <a:cubicBezTo>
                    <a:pt x="34779" y="173230"/>
                    <a:pt x="366" y="207632"/>
                    <a:pt x="366" y="250070"/>
                  </a:cubicBezTo>
                  <a:moveTo>
                    <a:pt x="366" y="250070"/>
                  </a:moveTo>
                  <a:cubicBezTo>
                    <a:pt x="366" y="275079"/>
                    <a:pt x="366" y="300089"/>
                    <a:pt x="366" y="346121"/>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9" name="Freeform: Shape 238">
              <a:extLst>
                <a:ext uri="{FF2B5EF4-FFF2-40B4-BE49-F238E27FC236}">
                  <a16:creationId xmlns:a16="http://schemas.microsoft.com/office/drawing/2014/main" id="{8B602584-81F2-F57D-9118-AE2781505AFC}"/>
                </a:ext>
              </a:extLst>
            </p:cNvPr>
            <p:cNvSpPr/>
            <p:nvPr/>
          </p:nvSpPr>
          <p:spPr>
            <a:xfrm>
              <a:off x="3127103" y="2449975"/>
              <a:ext cx="76864" cy="66545"/>
            </a:xfrm>
            <a:custGeom>
              <a:avLst/>
              <a:gdLst>
                <a:gd name="connsiteX0" fmla="*/ 77231 w 76864"/>
                <a:gd name="connsiteY0" fmla="*/ 339 h 66545"/>
                <a:gd name="connsiteX1" fmla="*/ 38798 w 76864"/>
                <a:gd name="connsiteY1" fmla="*/ 66885 h 66545"/>
                <a:gd name="connsiteX2" fmla="*/ 366 w 76864"/>
                <a:gd name="connsiteY2" fmla="*/ 339 h 66545"/>
              </a:gdLst>
              <a:ahLst/>
              <a:cxnLst>
                <a:cxn ang="0">
                  <a:pos x="connsiteX0" y="connsiteY0"/>
                </a:cxn>
                <a:cxn ang="0">
                  <a:pos x="connsiteX1" y="connsiteY1"/>
                </a:cxn>
                <a:cxn ang="0">
                  <a:pos x="connsiteX2" y="connsiteY2"/>
                </a:cxn>
              </a:cxnLst>
              <a:rect l="l" t="t" r="r" b="b"/>
              <a:pathLst>
                <a:path w="76864" h="66545">
                  <a:moveTo>
                    <a:pt x="77231" y="339"/>
                  </a:moveTo>
                  <a:cubicBezTo>
                    <a:pt x="70825" y="11430"/>
                    <a:pt x="51609" y="66885"/>
                    <a:pt x="38798" y="66885"/>
                  </a:cubicBezTo>
                  <a:cubicBezTo>
                    <a:pt x="25988" y="66885"/>
                    <a:pt x="6771" y="11430"/>
                    <a:pt x="366" y="339"/>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40" name="Graphic 4">
            <a:extLst>
              <a:ext uri="{FF2B5EF4-FFF2-40B4-BE49-F238E27FC236}">
                <a16:creationId xmlns:a16="http://schemas.microsoft.com/office/drawing/2014/main" id="{78A7D012-797C-D76D-8E4C-E47EB10AB465}"/>
              </a:ext>
            </a:extLst>
          </p:cNvPr>
          <p:cNvGrpSpPr/>
          <p:nvPr/>
        </p:nvGrpSpPr>
        <p:grpSpPr>
          <a:xfrm>
            <a:off x="2595137" y="3090422"/>
            <a:ext cx="1354739" cy="355386"/>
            <a:chOff x="3460183" y="2977563"/>
            <a:chExt cx="1806318" cy="473848"/>
          </a:xfrm>
          <a:noFill/>
        </p:grpSpPr>
        <p:sp>
          <p:nvSpPr>
            <p:cNvPr id="241" name="Freeform: Shape 240">
              <a:extLst>
                <a:ext uri="{FF2B5EF4-FFF2-40B4-BE49-F238E27FC236}">
                  <a16:creationId xmlns:a16="http://schemas.microsoft.com/office/drawing/2014/main" id="{0BA151D6-D513-2559-E6A1-27FF732D6398}"/>
                </a:ext>
              </a:extLst>
            </p:cNvPr>
            <p:cNvSpPr/>
            <p:nvPr/>
          </p:nvSpPr>
          <p:spPr>
            <a:xfrm>
              <a:off x="3460183" y="2977563"/>
              <a:ext cx="1767886" cy="473848"/>
            </a:xfrm>
            <a:custGeom>
              <a:avLst/>
              <a:gdLst>
                <a:gd name="connsiteX0" fmla="*/ 379 w 1767886"/>
                <a:gd name="connsiteY0" fmla="*/ 465 h 473848"/>
                <a:gd name="connsiteX1" fmla="*/ 379 w 1767886"/>
                <a:gd name="connsiteY1" fmla="*/ 96515 h 473848"/>
                <a:gd name="connsiteX2" fmla="*/ 77244 w 1767886"/>
                <a:gd name="connsiteY2" fmla="*/ 173356 h 473848"/>
                <a:gd name="connsiteX3" fmla="*/ 77244 w 1767886"/>
                <a:gd name="connsiteY3" fmla="*/ 173356 h 473848"/>
                <a:gd name="connsiteX4" fmla="*/ 1691401 w 1767886"/>
                <a:gd name="connsiteY4" fmla="*/ 173356 h 473848"/>
                <a:gd name="connsiteX5" fmla="*/ 1768266 w 1767886"/>
                <a:gd name="connsiteY5" fmla="*/ 250196 h 473848"/>
                <a:gd name="connsiteX6" fmla="*/ 1768266 w 1767886"/>
                <a:gd name="connsiteY6" fmla="*/ 250196 h 473848"/>
                <a:gd name="connsiteX7" fmla="*/ 1768266 w 1767886"/>
                <a:gd name="connsiteY7" fmla="*/ 474314 h 47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7886" h="473848">
                  <a:moveTo>
                    <a:pt x="379" y="465"/>
                  </a:moveTo>
                  <a:cubicBezTo>
                    <a:pt x="379" y="37023"/>
                    <a:pt x="379" y="73581"/>
                    <a:pt x="379" y="96515"/>
                  </a:cubicBezTo>
                  <a:cubicBezTo>
                    <a:pt x="379" y="138953"/>
                    <a:pt x="34792" y="173356"/>
                    <a:pt x="77244" y="173356"/>
                  </a:cubicBezTo>
                  <a:moveTo>
                    <a:pt x="77244" y="173356"/>
                  </a:moveTo>
                  <a:cubicBezTo>
                    <a:pt x="497693" y="173356"/>
                    <a:pt x="918143" y="173356"/>
                    <a:pt x="1691401" y="173356"/>
                  </a:cubicBezTo>
                  <a:cubicBezTo>
                    <a:pt x="1733852" y="173356"/>
                    <a:pt x="1768266" y="207758"/>
                    <a:pt x="1768266" y="250196"/>
                  </a:cubicBezTo>
                  <a:moveTo>
                    <a:pt x="1768266" y="250196"/>
                  </a:moveTo>
                  <a:cubicBezTo>
                    <a:pt x="1768266" y="302356"/>
                    <a:pt x="1768266" y="354516"/>
                    <a:pt x="1768266" y="474314"/>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2" name="Freeform: Shape 241">
              <a:extLst>
                <a:ext uri="{FF2B5EF4-FFF2-40B4-BE49-F238E27FC236}">
                  <a16:creationId xmlns:a16="http://schemas.microsoft.com/office/drawing/2014/main" id="{920121EA-2C8F-10BF-2C1C-21003461A2AA}"/>
                </a:ext>
              </a:extLst>
            </p:cNvPr>
            <p:cNvSpPr/>
            <p:nvPr/>
          </p:nvSpPr>
          <p:spPr>
            <a:xfrm>
              <a:off x="5189637" y="3384866"/>
              <a:ext cx="76864" cy="66545"/>
            </a:xfrm>
            <a:custGeom>
              <a:avLst/>
              <a:gdLst>
                <a:gd name="connsiteX0" fmla="*/ 77244 w 76864"/>
                <a:gd name="connsiteY0" fmla="*/ 465 h 66545"/>
                <a:gd name="connsiteX1" fmla="*/ 38811 w 76864"/>
                <a:gd name="connsiteY1" fmla="*/ 67011 h 66545"/>
                <a:gd name="connsiteX2" fmla="*/ 379 w 76864"/>
                <a:gd name="connsiteY2" fmla="*/ 465 h 66545"/>
              </a:gdLst>
              <a:ahLst/>
              <a:cxnLst>
                <a:cxn ang="0">
                  <a:pos x="connsiteX0" y="connsiteY0"/>
                </a:cxn>
                <a:cxn ang="0">
                  <a:pos x="connsiteX1" y="connsiteY1"/>
                </a:cxn>
                <a:cxn ang="0">
                  <a:pos x="connsiteX2" y="connsiteY2"/>
                </a:cxn>
              </a:cxnLst>
              <a:rect l="l" t="t" r="r" b="b"/>
              <a:pathLst>
                <a:path w="76864" h="66545">
                  <a:moveTo>
                    <a:pt x="77244" y="465"/>
                  </a:moveTo>
                  <a:cubicBezTo>
                    <a:pt x="70838" y="11556"/>
                    <a:pt x="51622" y="67011"/>
                    <a:pt x="38811" y="67011"/>
                  </a:cubicBezTo>
                  <a:cubicBezTo>
                    <a:pt x="26001" y="67011"/>
                    <a:pt x="6784" y="11556"/>
                    <a:pt x="379" y="46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43" name="Graphic 4">
            <a:extLst>
              <a:ext uri="{FF2B5EF4-FFF2-40B4-BE49-F238E27FC236}">
                <a16:creationId xmlns:a16="http://schemas.microsoft.com/office/drawing/2014/main" id="{F57A114B-CC7A-FB3E-4EC9-6281CE085429}"/>
              </a:ext>
            </a:extLst>
          </p:cNvPr>
          <p:cNvGrpSpPr/>
          <p:nvPr/>
        </p:nvGrpSpPr>
        <p:grpSpPr>
          <a:xfrm>
            <a:off x="2484644" y="3090422"/>
            <a:ext cx="682173" cy="374597"/>
            <a:chOff x="3312859" y="2977563"/>
            <a:chExt cx="909564" cy="499462"/>
          </a:xfrm>
          <a:noFill/>
        </p:grpSpPr>
        <p:sp>
          <p:nvSpPr>
            <p:cNvPr id="244" name="Freeform: Shape 243">
              <a:extLst>
                <a:ext uri="{FF2B5EF4-FFF2-40B4-BE49-F238E27FC236}">
                  <a16:creationId xmlns:a16="http://schemas.microsoft.com/office/drawing/2014/main" id="{30678874-5297-4B3B-6606-167641812466}"/>
                </a:ext>
              </a:extLst>
            </p:cNvPr>
            <p:cNvSpPr/>
            <p:nvPr/>
          </p:nvSpPr>
          <p:spPr>
            <a:xfrm>
              <a:off x="3312859" y="2977563"/>
              <a:ext cx="871132" cy="499462"/>
            </a:xfrm>
            <a:custGeom>
              <a:avLst/>
              <a:gdLst>
                <a:gd name="connsiteX0" fmla="*/ 356 w 871132"/>
                <a:gd name="connsiteY0" fmla="*/ 465 h 499462"/>
                <a:gd name="connsiteX1" fmla="*/ 356 w 871132"/>
                <a:gd name="connsiteY1" fmla="*/ 160549 h 499462"/>
                <a:gd name="connsiteX2" fmla="*/ 77221 w 871132"/>
                <a:gd name="connsiteY2" fmla="*/ 237389 h 499462"/>
                <a:gd name="connsiteX3" fmla="*/ 77221 w 871132"/>
                <a:gd name="connsiteY3" fmla="*/ 237389 h 499462"/>
                <a:gd name="connsiteX4" fmla="*/ 794624 w 871132"/>
                <a:gd name="connsiteY4" fmla="*/ 237389 h 499462"/>
                <a:gd name="connsiteX5" fmla="*/ 871489 w 871132"/>
                <a:gd name="connsiteY5" fmla="*/ 314230 h 499462"/>
                <a:gd name="connsiteX6" fmla="*/ 871489 w 871132"/>
                <a:gd name="connsiteY6" fmla="*/ 314230 h 499462"/>
                <a:gd name="connsiteX7" fmla="*/ 871489 w 871132"/>
                <a:gd name="connsiteY7" fmla="*/ 499927 h 49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32" h="499462">
                  <a:moveTo>
                    <a:pt x="356" y="465"/>
                  </a:moveTo>
                  <a:cubicBezTo>
                    <a:pt x="356" y="60570"/>
                    <a:pt x="356" y="120676"/>
                    <a:pt x="356" y="160549"/>
                  </a:cubicBezTo>
                  <a:cubicBezTo>
                    <a:pt x="356" y="202987"/>
                    <a:pt x="34769" y="237389"/>
                    <a:pt x="77221" y="237389"/>
                  </a:cubicBezTo>
                  <a:moveTo>
                    <a:pt x="77221" y="237389"/>
                  </a:moveTo>
                  <a:cubicBezTo>
                    <a:pt x="252230" y="237389"/>
                    <a:pt x="427240" y="237389"/>
                    <a:pt x="794624" y="237389"/>
                  </a:cubicBezTo>
                  <a:cubicBezTo>
                    <a:pt x="837075" y="237389"/>
                    <a:pt x="871489" y="271792"/>
                    <a:pt x="871489" y="314230"/>
                  </a:cubicBezTo>
                  <a:moveTo>
                    <a:pt x="871489" y="314230"/>
                  </a:moveTo>
                  <a:cubicBezTo>
                    <a:pt x="871489" y="380514"/>
                    <a:pt x="871489" y="446798"/>
                    <a:pt x="871489" y="499927"/>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5" name="Freeform: Shape 244">
              <a:extLst>
                <a:ext uri="{FF2B5EF4-FFF2-40B4-BE49-F238E27FC236}">
                  <a16:creationId xmlns:a16="http://schemas.microsoft.com/office/drawing/2014/main" id="{5C2F7CF9-C7F3-06F3-D3EB-19D3A4940DA0}"/>
                </a:ext>
              </a:extLst>
            </p:cNvPr>
            <p:cNvSpPr/>
            <p:nvPr/>
          </p:nvSpPr>
          <p:spPr>
            <a:xfrm>
              <a:off x="4145559" y="3410479"/>
              <a:ext cx="76864" cy="66545"/>
            </a:xfrm>
            <a:custGeom>
              <a:avLst/>
              <a:gdLst>
                <a:gd name="connsiteX0" fmla="*/ 77221 w 76864"/>
                <a:gd name="connsiteY0" fmla="*/ 465 h 66545"/>
                <a:gd name="connsiteX1" fmla="*/ 38788 w 76864"/>
                <a:gd name="connsiteY1" fmla="*/ 67011 h 66545"/>
                <a:gd name="connsiteX2" fmla="*/ 356 w 76864"/>
                <a:gd name="connsiteY2" fmla="*/ 465 h 66545"/>
              </a:gdLst>
              <a:ahLst/>
              <a:cxnLst>
                <a:cxn ang="0">
                  <a:pos x="connsiteX0" y="connsiteY0"/>
                </a:cxn>
                <a:cxn ang="0">
                  <a:pos x="connsiteX1" y="connsiteY1"/>
                </a:cxn>
                <a:cxn ang="0">
                  <a:pos x="connsiteX2" y="connsiteY2"/>
                </a:cxn>
              </a:cxnLst>
              <a:rect l="l" t="t" r="r" b="b"/>
              <a:pathLst>
                <a:path w="76864" h="66545">
                  <a:moveTo>
                    <a:pt x="77221" y="465"/>
                  </a:moveTo>
                  <a:cubicBezTo>
                    <a:pt x="70815" y="11556"/>
                    <a:pt x="51599" y="67011"/>
                    <a:pt x="38788" y="67011"/>
                  </a:cubicBezTo>
                  <a:cubicBezTo>
                    <a:pt x="25978" y="67011"/>
                    <a:pt x="6761" y="11556"/>
                    <a:pt x="356" y="46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46" name="Graphic 4">
            <a:extLst>
              <a:ext uri="{FF2B5EF4-FFF2-40B4-BE49-F238E27FC236}">
                <a16:creationId xmlns:a16="http://schemas.microsoft.com/office/drawing/2014/main" id="{1316CA7F-A8EC-3719-328E-45C00ED08C68}"/>
              </a:ext>
            </a:extLst>
          </p:cNvPr>
          <p:cNvGrpSpPr/>
          <p:nvPr/>
        </p:nvGrpSpPr>
        <p:grpSpPr>
          <a:xfrm>
            <a:off x="1346087" y="3090422"/>
            <a:ext cx="807078" cy="374597"/>
            <a:chOff x="1794782" y="2977563"/>
            <a:chExt cx="1076104" cy="499462"/>
          </a:xfrm>
          <a:noFill/>
        </p:grpSpPr>
        <p:sp>
          <p:nvSpPr>
            <p:cNvPr id="247" name="Freeform: Shape 246">
              <a:extLst>
                <a:ext uri="{FF2B5EF4-FFF2-40B4-BE49-F238E27FC236}">
                  <a16:creationId xmlns:a16="http://schemas.microsoft.com/office/drawing/2014/main" id="{E0E2CCF4-099E-9B1D-9C87-E78FE55A2CB4}"/>
                </a:ext>
              </a:extLst>
            </p:cNvPr>
            <p:cNvSpPr/>
            <p:nvPr/>
          </p:nvSpPr>
          <p:spPr>
            <a:xfrm>
              <a:off x="1833215" y="2977563"/>
              <a:ext cx="1037672" cy="499462"/>
            </a:xfrm>
            <a:custGeom>
              <a:avLst/>
              <a:gdLst>
                <a:gd name="connsiteX0" fmla="*/ 1037960 w 1037672"/>
                <a:gd name="connsiteY0" fmla="*/ 465 h 499462"/>
                <a:gd name="connsiteX1" fmla="*/ 1037960 w 1037672"/>
                <a:gd name="connsiteY1" fmla="*/ 96515 h 499462"/>
                <a:gd name="connsiteX2" fmla="*/ 961095 w 1037672"/>
                <a:gd name="connsiteY2" fmla="*/ 173356 h 499462"/>
                <a:gd name="connsiteX3" fmla="*/ 961095 w 1037672"/>
                <a:gd name="connsiteY3" fmla="*/ 173356 h 499462"/>
                <a:gd name="connsiteX4" fmla="*/ 77152 w 1037672"/>
                <a:gd name="connsiteY4" fmla="*/ 173356 h 499462"/>
                <a:gd name="connsiteX5" fmla="*/ 287 w 1037672"/>
                <a:gd name="connsiteY5" fmla="*/ 250196 h 499462"/>
                <a:gd name="connsiteX6" fmla="*/ 287 w 1037672"/>
                <a:gd name="connsiteY6" fmla="*/ 250196 h 499462"/>
                <a:gd name="connsiteX7" fmla="*/ 287 w 1037672"/>
                <a:gd name="connsiteY7" fmla="*/ 499927 h 49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672" h="499462">
                  <a:moveTo>
                    <a:pt x="1037960" y="465"/>
                  </a:moveTo>
                  <a:cubicBezTo>
                    <a:pt x="1037960" y="27833"/>
                    <a:pt x="1037960" y="55201"/>
                    <a:pt x="1037960" y="96515"/>
                  </a:cubicBezTo>
                  <a:cubicBezTo>
                    <a:pt x="1037960" y="138953"/>
                    <a:pt x="1003546" y="173356"/>
                    <a:pt x="961095" y="173356"/>
                  </a:cubicBezTo>
                  <a:moveTo>
                    <a:pt x="961095" y="173356"/>
                  </a:moveTo>
                  <a:cubicBezTo>
                    <a:pt x="750446" y="173356"/>
                    <a:pt x="539796" y="173356"/>
                    <a:pt x="77152" y="173356"/>
                  </a:cubicBezTo>
                  <a:cubicBezTo>
                    <a:pt x="34701" y="173356"/>
                    <a:pt x="287" y="207758"/>
                    <a:pt x="287" y="250196"/>
                  </a:cubicBezTo>
                  <a:moveTo>
                    <a:pt x="287" y="250196"/>
                  </a:moveTo>
                  <a:cubicBezTo>
                    <a:pt x="287" y="308809"/>
                    <a:pt x="287" y="367423"/>
                    <a:pt x="287" y="499927"/>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8" name="Freeform: Shape 247">
              <a:extLst>
                <a:ext uri="{FF2B5EF4-FFF2-40B4-BE49-F238E27FC236}">
                  <a16:creationId xmlns:a16="http://schemas.microsoft.com/office/drawing/2014/main" id="{0B78C790-C163-85F7-F9C5-E434CEE860B5}"/>
                </a:ext>
              </a:extLst>
            </p:cNvPr>
            <p:cNvSpPr/>
            <p:nvPr/>
          </p:nvSpPr>
          <p:spPr>
            <a:xfrm>
              <a:off x="1794782" y="3410479"/>
              <a:ext cx="76864" cy="66545"/>
            </a:xfrm>
            <a:custGeom>
              <a:avLst/>
              <a:gdLst>
                <a:gd name="connsiteX0" fmla="*/ 77152 w 76864"/>
                <a:gd name="connsiteY0" fmla="*/ 465 h 66545"/>
                <a:gd name="connsiteX1" fmla="*/ 38719 w 76864"/>
                <a:gd name="connsiteY1" fmla="*/ 67011 h 66545"/>
                <a:gd name="connsiteX2" fmla="*/ 287 w 76864"/>
                <a:gd name="connsiteY2" fmla="*/ 465 h 66545"/>
              </a:gdLst>
              <a:ahLst/>
              <a:cxnLst>
                <a:cxn ang="0">
                  <a:pos x="connsiteX0" y="connsiteY0"/>
                </a:cxn>
                <a:cxn ang="0">
                  <a:pos x="connsiteX1" y="connsiteY1"/>
                </a:cxn>
                <a:cxn ang="0">
                  <a:pos x="connsiteX2" y="connsiteY2"/>
                </a:cxn>
              </a:cxnLst>
              <a:rect l="l" t="t" r="r" b="b"/>
              <a:pathLst>
                <a:path w="76864" h="66545">
                  <a:moveTo>
                    <a:pt x="77152" y="465"/>
                  </a:moveTo>
                  <a:cubicBezTo>
                    <a:pt x="70746" y="11556"/>
                    <a:pt x="51530" y="67011"/>
                    <a:pt x="38719" y="67011"/>
                  </a:cubicBezTo>
                  <a:cubicBezTo>
                    <a:pt x="25909" y="67011"/>
                    <a:pt x="6692" y="11556"/>
                    <a:pt x="287" y="46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49" name="Graphic 4">
            <a:extLst>
              <a:ext uri="{FF2B5EF4-FFF2-40B4-BE49-F238E27FC236}">
                <a16:creationId xmlns:a16="http://schemas.microsoft.com/office/drawing/2014/main" id="{BD8CE564-0245-A368-8C96-B36D49827794}"/>
              </a:ext>
            </a:extLst>
          </p:cNvPr>
          <p:cNvGrpSpPr/>
          <p:nvPr/>
        </p:nvGrpSpPr>
        <p:grpSpPr>
          <a:xfrm>
            <a:off x="2129145" y="3090422"/>
            <a:ext cx="134513" cy="374597"/>
            <a:chOff x="2838860" y="2977563"/>
            <a:chExt cx="179350" cy="499462"/>
          </a:xfrm>
          <a:noFill/>
        </p:grpSpPr>
        <p:sp>
          <p:nvSpPr>
            <p:cNvPr id="250" name="Freeform: Shape 249">
              <a:extLst>
                <a:ext uri="{FF2B5EF4-FFF2-40B4-BE49-F238E27FC236}">
                  <a16:creationId xmlns:a16="http://schemas.microsoft.com/office/drawing/2014/main" id="{1A04C35A-B296-9465-581D-EA98D9A283AD}"/>
                </a:ext>
              </a:extLst>
            </p:cNvPr>
            <p:cNvSpPr/>
            <p:nvPr/>
          </p:nvSpPr>
          <p:spPr>
            <a:xfrm>
              <a:off x="2877293" y="2977563"/>
              <a:ext cx="140918" cy="499462"/>
            </a:xfrm>
            <a:custGeom>
              <a:avLst/>
              <a:gdLst>
                <a:gd name="connsiteX0" fmla="*/ 141229 w 140918"/>
                <a:gd name="connsiteY0" fmla="*/ 465 h 499462"/>
                <a:gd name="connsiteX1" fmla="*/ 141229 w 140918"/>
                <a:gd name="connsiteY1" fmla="*/ 166952 h 499462"/>
                <a:gd name="connsiteX2" fmla="*/ 70769 w 140918"/>
                <a:gd name="connsiteY2" fmla="*/ 237389 h 499462"/>
                <a:gd name="connsiteX3" fmla="*/ 70769 w 140918"/>
                <a:gd name="connsiteY3" fmla="*/ 237389 h 499462"/>
                <a:gd name="connsiteX4" fmla="*/ 70769 w 140918"/>
                <a:gd name="connsiteY4" fmla="*/ 237389 h 499462"/>
                <a:gd name="connsiteX5" fmla="*/ 310 w 140918"/>
                <a:gd name="connsiteY5" fmla="*/ 307826 h 499462"/>
                <a:gd name="connsiteX6" fmla="*/ 310 w 140918"/>
                <a:gd name="connsiteY6" fmla="*/ 307826 h 499462"/>
                <a:gd name="connsiteX7" fmla="*/ 310 w 140918"/>
                <a:gd name="connsiteY7" fmla="*/ 499927 h 49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18" h="499462">
                  <a:moveTo>
                    <a:pt x="141229" y="465"/>
                  </a:moveTo>
                  <a:cubicBezTo>
                    <a:pt x="141229" y="57893"/>
                    <a:pt x="141229" y="115321"/>
                    <a:pt x="141229" y="166952"/>
                  </a:cubicBezTo>
                  <a:cubicBezTo>
                    <a:pt x="141229" y="205854"/>
                    <a:pt x="109683" y="237389"/>
                    <a:pt x="70769" y="237389"/>
                  </a:cubicBezTo>
                  <a:moveTo>
                    <a:pt x="70769" y="237389"/>
                  </a:moveTo>
                  <a:cubicBezTo>
                    <a:pt x="70769" y="237389"/>
                    <a:pt x="70769" y="237389"/>
                    <a:pt x="70769" y="237389"/>
                  </a:cubicBezTo>
                  <a:cubicBezTo>
                    <a:pt x="31856" y="237389"/>
                    <a:pt x="310" y="268925"/>
                    <a:pt x="310" y="307826"/>
                  </a:cubicBezTo>
                  <a:moveTo>
                    <a:pt x="310" y="307826"/>
                  </a:moveTo>
                  <a:cubicBezTo>
                    <a:pt x="310" y="359261"/>
                    <a:pt x="310" y="410696"/>
                    <a:pt x="310" y="499927"/>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1" name="Freeform: Shape 250">
              <a:extLst>
                <a:ext uri="{FF2B5EF4-FFF2-40B4-BE49-F238E27FC236}">
                  <a16:creationId xmlns:a16="http://schemas.microsoft.com/office/drawing/2014/main" id="{521FE1C3-968D-913F-6223-C41D1FFF9708}"/>
                </a:ext>
              </a:extLst>
            </p:cNvPr>
            <p:cNvSpPr/>
            <p:nvPr/>
          </p:nvSpPr>
          <p:spPr>
            <a:xfrm>
              <a:off x="2838860" y="3410479"/>
              <a:ext cx="76864" cy="66545"/>
            </a:xfrm>
            <a:custGeom>
              <a:avLst/>
              <a:gdLst>
                <a:gd name="connsiteX0" fmla="*/ 77175 w 76864"/>
                <a:gd name="connsiteY0" fmla="*/ 465 h 66545"/>
                <a:gd name="connsiteX1" fmla="*/ 38742 w 76864"/>
                <a:gd name="connsiteY1" fmla="*/ 67011 h 66545"/>
                <a:gd name="connsiteX2" fmla="*/ 310 w 76864"/>
                <a:gd name="connsiteY2" fmla="*/ 465 h 66545"/>
              </a:gdLst>
              <a:ahLst/>
              <a:cxnLst>
                <a:cxn ang="0">
                  <a:pos x="connsiteX0" y="connsiteY0"/>
                </a:cxn>
                <a:cxn ang="0">
                  <a:pos x="connsiteX1" y="connsiteY1"/>
                </a:cxn>
                <a:cxn ang="0">
                  <a:pos x="connsiteX2" y="connsiteY2"/>
                </a:cxn>
              </a:cxnLst>
              <a:rect l="l" t="t" r="r" b="b"/>
              <a:pathLst>
                <a:path w="76864" h="66545">
                  <a:moveTo>
                    <a:pt x="77175" y="465"/>
                  </a:moveTo>
                  <a:cubicBezTo>
                    <a:pt x="70769" y="11556"/>
                    <a:pt x="51553" y="67011"/>
                    <a:pt x="38742" y="67011"/>
                  </a:cubicBezTo>
                  <a:cubicBezTo>
                    <a:pt x="25932" y="67011"/>
                    <a:pt x="6715" y="11556"/>
                    <a:pt x="310" y="465"/>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52" name="Graphic 4">
            <a:extLst>
              <a:ext uri="{FF2B5EF4-FFF2-40B4-BE49-F238E27FC236}">
                <a16:creationId xmlns:a16="http://schemas.microsoft.com/office/drawing/2014/main" id="{73E83017-B250-6D18-993F-A808CD11CCDB}"/>
              </a:ext>
            </a:extLst>
          </p:cNvPr>
          <p:cNvGrpSpPr/>
          <p:nvPr/>
        </p:nvGrpSpPr>
        <p:grpSpPr>
          <a:xfrm>
            <a:off x="5446335" y="2533330"/>
            <a:ext cx="528444" cy="259336"/>
            <a:chOff x="7261780" y="2234773"/>
            <a:chExt cx="704592" cy="345781"/>
          </a:xfrm>
          <a:noFill/>
        </p:grpSpPr>
        <p:sp>
          <p:nvSpPr>
            <p:cNvPr id="253" name="Freeform: Shape 252">
              <a:extLst>
                <a:ext uri="{FF2B5EF4-FFF2-40B4-BE49-F238E27FC236}">
                  <a16:creationId xmlns:a16="http://schemas.microsoft.com/office/drawing/2014/main" id="{29EFCA17-D85D-0D48-E2C1-88340F37AFDF}"/>
                </a:ext>
              </a:extLst>
            </p:cNvPr>
            <p:cNvSpPr/>
            <p:nvPr/>
          </p:nvSpPr>
          <p:spPr>
            <a:xfrm>
              <a:off x="7261780" y="2234773"/>
              <a:ext cx="666160" cy="345781"/>
            </a:xfrm>
            <a:custGeom>
              <a:avLst/>
              <a:gdLst>
                <a:gd name="connsiteX0" fmla="*/ 973 w 666160"/>
                <a:gd name="connsiteY0" fmla="*/ 349 h 345781"/>
                <a:gd name="connsiteX1" fmla="*/ 973 w 666160"/>
                <a:gd name="connsiteY1" fmla="*/ 96399 h 345781"/>
                <a:gd name="connsiteX2" fmla="*/ 77837 w 666160"/>
                <a:gd name="connsiteY2" fmla="*/ 173240 h 345781"/>
                <a:gd name="connsiteX3" fmla="*/ 77837 w 666160"/>
                <a:gd name="connsiteY3" fmla="*/ 173240 h 345781"/>
                <a:gd name="connsiteX4" fmla="*/ 590268 w 666160"/>
                <a:gd name="connsiteY4" fmla="*/ 173240 h 345781"/>
                <a:gd name="connsiteX5" fmla="*/ 667133 w 666160"/>
                <a:gd name="connsiteY5" fmla="*/ 250080 h 345781"/>
                <a:gd name="connsiteX6" fmla="*/ 667133 w 666160"/>
                <a:gd name="connsiteY6" fmla="*/ 250080 h 345781"/>
                <a:gd name="connsiteX7" fmla="*/ 667133 w 666160"/>
                <a:gd name="connsiteY7" fmla="*/ 346131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160" h="345781">
                  <a:moveTo>
                    <a:pt x="973" y="349"/>
                  </a:moveTo>
                  <a:cubicBezTo>
                    <a:pt x="973" y="31033"/>
                    <a:pt x="973" y="61717"/>
                    <a:pt x="973" y="96399"/>
                  </a:cubicBezTo>
                  <a:cubicBezTo>
                    <a:pt x="973" y="138837"/>
                    <a:pt x="35386" y="173240"/>
                    <a:pt x="77837" y="173240"/>
                  </a:cubicBezTo>
                  <a:moveTo>
                    <a:pt x="77837" y="173240"/>
                  </a:moveTo>
                  <a:cubicBezTo>
                    <a:pt x="271403" y="173240"/>
                    <a:pt x="464970" y="173240"/>
                    <a:pt x="590268" y="173240"/>
                  </a:cubicBezTo>
                  <a:cubicBezTo>
                    <a:pt x="632719" y="173240"/>
                    <a:pt x="667133" y="207642"/>
                    <a:pt x="667133" y="250080"/>
                  </a:cubicBezTo>
                  <a:moveTo>
                    <a:pt x="667133" y="250080"/>
                  </a:moveTo>
                  <a:cubicBezTo>
                    <a:pt x="667133" y="278367"/>
                    <a:pt x="667133" y="306654"/>
                    <a:pt x="667133" y="346131"/>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4" name="Freeform: Shape 253">
              <a:extLst>
                <a:ext uri="{FF2B5EF4-FFF2-40B4-BE49-F238E27FC236}">
                  <a16:creationId xmlns:a16="http://schemas.microsoft.com/office/drawing/2014/main" id="{0BB3A6A4-098E-8701-A355-07123FE06A3A}"/>
                </a:ext>
              </a:extLst>
            </p:cNvPr>
            <p:cNvSpPr/>
            <p:nvPr/>
          </p:nvSpPr>
          <p:spPr>
            <a:xfrm>
              <a:off x="7889508" y="2514008"/>
              <a:ext cx="76864" cy="66545"/>
            </a:xfrm>
            <a:custGeom>
              <a:avLst/>
              <a:gdLst>
                <a:gd name="connsiteX0" fmla="*/ 77837 w 76864"/>
                <a:gd name="connsiteY0" fmla="*/ 349 h 66545"/>
                <a:gd name="connsiteX1" fmla="*/ 39405 w 76864"/>
                <a:gd name="connsiteY1" fmla="*/ 66895 h 66545"/>
                <a:gd name="connsiteX2" fmla="*/ 973 w 76864"/>
                <a:gd name="connsiteY2" fmla="*/ 349 h 66545"/>
              </a:gdLst>
              <a:ahLst/>
              <a:cxnLst>
                <a:cxn ang="0">
                  <a:pos x="connsiteX0" y="connsiteY0"/>
                </a:cxn>
                <a:cxn ang="0">
                  <a:pos x="connsiteX1" y="connsiteY1"/>
                </a:cxn>
                <a:cxn ang="0">
                  <a:pos x="connsiteX2" y="connsiteY2"/>
                </a:cxn>
              </a:cxnLst>
              <a:rect l="l" t="t" r="r" b="b"/>
              <a:pathLst>
                <a:path w="76864" h="66545">
                  <a:moveTo>
                    <a:pt x="77837" y="349"/>
                  </a:moveTo>
                  <a:cubicBezTo>
                    <a:pt x="71432" y="11440"/>
                    <a:pt x="52216" y="66895"/>
                    <a:pt x="39405" y="66895"/>
                  </a:cubicBezTo>
                  <a:cubicBezTo>
                    <a:pt x="26594" y="66895"/>
                    <a:pt x="7378" y="11440"/>
                    <a:pt x="973" y="349"/>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55" name="Graphic 4">
            <a:extLst>
              <a:ext uri="{FF2B5EF4-FFF2-40B4-BE49-F238E27FC236}">
                <a16:creationId xmlns:a16="http://schemas.microsoft.com/office/drawing/2014/main" id="{23AFC8AA-F1EF-9D1B-1784-8EC5D9B8EF75}"/>
              </a:ext>
            </a:extLst>
          </p:cNvPr>
          <p:cNvGrpSpPr/>
          <p:nvPr/>
        </p:nvGrpSpPr>
        <p:grpSpPr>
          <a:xfrm>
            <a:off x="6056448" y="3138448"/>
            <a:ext cx="701390" cy="307361"/>
            <a:chOff x="8075264" y="3041596"/>
            <a:chExt cx="935186" cy="409815"/>
          </a:xfrm>
          <a:noFill/>
        </p:grpSpPr>
        <p:sp>
          <p:nvSpPr>
            <p:cNvPr id="256" name="Freeform: Shape 255">
              <a:extLst>
                <a:ext uri="{FF2B5EF4-FFF2-40B4-BE49-F238E27FC236}">
                  <a16:creationId xmlns:a16="http://schemas.microsoft.com/office/drawing/2014/main" id="{97F51C2F-7677-A4FB-6A17-C5DF87C7B91E}"/>
                </a:ext>
              </a:extLst>
            </p:cNvPr>
            <p:cNvSpPr/>
            <p:nvPr/>
          </p:nvSpPr>
          <p:spPr>
            <a:xfrm>
              <a:off x="8075264" y="3041596"/>
              <a:ext cx="896754" cy="409815"/>
            </a:xfrm>
            <a:custGeom>
              <a:avLst/>
              <a:gdLst>
                <a:gd name="connsiteX0" fmla="*/ 1100 w 896754"/>
                <a:gd name="connsiteY0" fmla="*/ 475 h 409815"/>
                <a:gd name="connsiteX1" fmla="*/ 1100 w 896754"/>
                <a:gd name="connsiteY1" fmla="*/ 160559 h 409815"/>
                <a:gd name="connsiteX2" fmla="*/ 77964 w 896754"/>
                <a:gd name="connsiteY2" fmla="*/ 237399 h 409815"/>
                <a:gd name="connsiteX3" fmla="*/ 77964 w 896754"/>
                <a:gd name="connsiteY3" fmla="*/ 237399 h 409815"/>
                <a:gd name="connsiteX4" fmla="*/ 820989 w 896754"/>
                <a:gd name="connsiteY4" fmla="*/ 237399 h 409815"/>
                <a:gd name="connsiteX5" fmla="*/ 897854 w 896754"/>
                <a:gd name="connsiteY5" fmla="*/ 314240 h 409815"/>
                <a:gd name="connsiteX6" fmla="*/ 897854 w 896754"/>
                <a:gd name="connsiteY6" fmla="*/ 314240 h 409815"/>
                <a:gd name="connsiteX7" fmla="*/ 897854 w 896754"/>
                <a:gd name="connsiteY7" fmla="*/ 410290 h 40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6754" h="409815">
                  <a:moveTo>
                    <a:pt x="1100" y="475"/>
                  </a:moveTo>
                  <a:cubicBezTo>
                    <a:pt x="1100" y="51057"/>
                    <a:pt x="1100" y="101640"/>
                    <a:pt x="1100" y="160559"/>
                  </a:cubicBezTo>
                  <a:cubicBezTo>
                    <a:pt x="1100" y="202997"/>
                    <a:pt x="35513" y="237399"/>
                    <a:pt x="77964" y="237399"/>
                  </a:cubicBezTo>
                  <a:moveTo>
                    <a:pt x="77964" y="237399"/>
                  </a:moveTo>
                  <a:cubicBezTo>
                    <a:pt x="339841" y="237399"/>
                    <a:pt x="601718" y="237399"/>
                    <a:pt x="820989" y="237399"/>
                  </a:cubicBezTo>
                  <a:cubicBezTo>
                    <a:pt x="863440" y="237399"/>
                    <a:pt x="897854" y="271802"/>
                    <a:pt x="897854" y="314240"/>
                  </a:cubicBezTo>
                  <a:moveTo>
                    <a:pt x="897854" y="314240"/>
                  </a:moveTo>
                  <a:cubicBezTo>
                    <a:pt x="897854" y="347177"/>
                    <a:pt x="897854" y="380114"/>
                    <a:pt x="897854" y="410290"/>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7" name="Freeform: Shape 256">
              <a:extLst>
                <a:ext uri="{FF2B5EF4-FFF2-40B4-BE49-F238E27FC236}">
                  <a16:creationId xmlns:a16="http://schemas.microsoft.com/office/drawing/2014/main" id="{6412256C-EA2F-61F9-10D6-BF650A7C0855}"/>
                </a:ext>
              </a:extLst>
            </p:cNvPr>
            <p:cNvSpPr/>
            <p:nvPr/>
          </p:nvSpPr>
          <p:spPr>
            <a:xfrm>
              <a:off x="8933586" y="3384866"/>
              <a:ext cx="76864" cy="66545"/>
            </a:xfrm>
            <a:custGeom>
              <a:avLst/>
              <a:gdLst>
                <a:gd name="connsiteX0" fmla="*/ 77964 w 76864"/>
                <a:gd name="connsiteY0" fmla="*/ 475 h 66545"/>
                <a:gd name="connsiteX1" fmla="*/ 39532 w 76864"/>
                <a:gd name="connsiteY1" fmla="*/ 67021 h 66545"/>
                <a:gd name="connsiteX2" fmla="*/ 1100 w 76864"/>
                <a:gd name="connsiteY2" fmla="*/ 475 h 66545"/>
              </a:gdLst>
              <a:ahLst/>
              <a:cxnLst>
                <a:cxn ang="0">
                  <a:pos x="connsiteX0" y="connsiteY0"/>
                </a:cxn>
                <a:cxn ang="0">
                  <a:pos x="connsiteX1" y="connsiteY1"/>
                </a:cxn>
                <a:cxn ang="0">
                  <a:pos x="connsiteX2" y="connsiteY2"/>
                </a:cxn>
              </a:cxnLst>
              <a:rect l="l" t="t" r="r" b="b"/>
              <a:pathLst>
                <a:path w="76864" h="66545">
                  <a:moveTo>
                    <a:pt x="77964" y="475"/>
                  </a:moveTo>
                  <a:cubicBezTo>
                    <a:pt x="71559" y="11566"/>
                    <a:pt x="52343" y="67021"/>
                    <a:pt x="39532" y="67021"/>
                  </a:cubicBezTo>
                  <a:cubicBezTo>
                    <a:pt x="26721" y="67021"/>
                    <a:pt x="7505" y="11566"/>
                    <a:pt x="1100" y="47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58" name="Graphic 4">
            <a:extLst>
              <a:ext uri="{FF2B5EF4-FFF2-40B4-BE49-F238E27FC236}">
                <a16:creationId xmlns:a16="http://schemas.microsoft.com/office/drawing/2014/main" id="{BF8C1191-6635-FF65-36B2-AC975C8761A6}"/>
              </a:ext>
            </a:extLst>
          </p:cNvPr>
          <p:cNvGrpSpPr/>
          <p:nvPr/>
        </p:nvGrpSpPr>
        <p:grpSpPr>
          <a:xfrm>
            <a:off x="5917131" y="3138447"/>
            <a:ext cx="57648" cy="326571"/>
            <a:chOff x="7889508" y="3041596"/>
            <a:chExt cx="76864" cy="435428"/>
          </a:xfrm>
          <a:noFill/>
        </p:grpSpPr>
        <p:sp>
          <p:nvSpPr>
            <p:cNvPr id="259" name="Freeform: Shape 258">
              <a:extLst>
                <a:ext uri="{FF2B5EF4-FFF2-40B4-BE49-F238E27FC236}">
                  <a16:creationId xmlns:a16="http://schemas.microsoft.com/office/drawing/2014/main" id="{1BE35245-BA16-8A62-78E9-264CC6FF8C58}"/>
                </a:ext>
              </a:extLst>
            </p:cNvPr>
            <p:cNvSpPr/>
            <p:nvPr/>
          </p:nvSpPr>
          <p:spPr>
            <a:xfrm>
              <a:off x="7927940" y="3041596"/>
              <a:ext cx="6405" cy="435428"/>
            </a:xfrm>
            <a:custGeom>
              <a:avLst/>
              <a:gdLst>
                <a:gd name="connsiteX0" fmla="*/ 1077 w 6405"/>
                <a:gd name="connsiteY0" fmla="*/ 475 h 435428"/>
                <a:gd name="connsiteX1" fmla="*/ 1077 w 6405"/>
                <a:gd name="connsiteY1" fmla="*/ 435904 h 435428"/>
              </a:gdLst>
              <a:ahLst/>
              <a:cxnLst>
                <a:cxn ang="0">
                  <a:pos x="connsiteX0" y="connsiteY0"/>
                </a:cxn>
                <a:cxn ang="0">
                  <a:pos x="connsiteX1" y="connsiteY1"/>
                </a:cxn>
              </a:cxnLst>
              <a:rect l="l" t="t" r="r" b="b"/>
              <a:pathLst>
                <a:path w="6405" h="435428">
                  <a:moveTo>
                    <a:pt x="1077" y="475"/>
                  </a:moveTo>
                  <a:cubicBezTo>
                    <a:pt x="1077" y="163701"/>
                    <a:pt x="1077" y="326927"/>
                    <a:pt x="1077" y="435904"/>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0" name="Freeform: Shape 259">
              <a:extLst>
                <a:ext uri="{FF2B5EF4-FFF2-40B4-BE49-F238E27FC236}">
                  <a16:creationId xmlns:a16="http://schemas.microsoft.com/office/drawing/2014/main" id="{574381FB-13D7-FB28-093B-485180417AED}"/>
                </a:ext>
              </a:extLst>
            </p:cNvPr>
            <p:cNvSpPr/>
            <p:nvPr/>
          </p:nvSpPr>
          <p:spPr>
            <a:xfrm>
              <a:off x="7889508" y="3410479"/>
              <a:ext cx="76864" cy="66545"/>
            </a:xfrm>
            <a:custGeom>
              <a:avLst/>
              <a:gdLst>
                <a:gd name="connsiteX0" fmla="*/ 77941 w 76864"/>
                <a:gd name="connsiteY0" fmla="*/ 475 h 66545"/>
                <a:gd name="connsiteX1" fmla="*/ 39509 w 76864"/>
                <a:gd name="connsiteY1" fmla="*/ 67021 h 66545"/>
                <a:gd name="connsiteX2" fmla="*/ 1077 w 76864"/>
                <a:gd name="connsiteY2" fmla="*/ 475 h 66545"/>
              </a:gdLst>
              <a:ahLst/>
              <a:cxnLst>
                <a:cxn ang="0">
                  <a:pos x="connsiteX0" y="connsiteY0"/>
                </a:cxn>
                <a:cxn ang="0">
                  <a:pos x="connsiteX1" y="connsiteY1"/>
                </a:cxn>
                <a:cxn ang="0">
                  <a:pos x="connsiteX2" y="connsiteY2"/>
                </a:cxn>
              </a:cxnLst>
              <a:rect l="l" t="t" r="r" b="b"/>
              <a:pathLst>
                <a:path w="76864" h="66545">
                  <a:moveTo>
                    <a:pt x="77941" y="475"/>
                  </a:moveTo>
                  <a:cubicBezTo>
                    <a:pt x="71536" y="11566"/>
                    <a:pt x="52320" y="67021"/>
                    <a:pt x="39509" y="67021"/>
                  </a:cubicBezTo>
                  <a:cubicBezTo>
                    <a:pt x="26698" y="67021"/>
                    <a:pt x="7482" y="11566"/>
                    <a:pt x="1077" y="475"/>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61" name="Graphic 4">
            <a:extLst>
              <a:ext uri="{FF2B5EF4-FFF2-40B4-BE49-F238E27FC236}">
                <a16:creationId xmlns:a16="http://schemas.microsoft.com/office/drawing/2014/main" id="{BFF5C0C0-56AD-CB62-9F09-15A81581C145}"/>
              </a:ext>
            </a:extLst>
          </p:cNvPr>
          <p:cNvGrpSpPr/>
          <p:nvPr/>
        </p:nvGrpSpPr>
        <p:grpSpPr>
          <a:xfrm>
            <a:off x="5134072" y="3138447"/>
            <a:ext cx="701390" cy="326571"/>
            <a:chOff x="6845430" y="3041596"/>
            <a:chExt cx="935186" cy="435428"/>
          </a:xfrm>
          <a:noFill/>
        </p:grpSpPr>
        <p:sp>
          <p:nvSpPr>
            <p:cNvPr id="262" name="Freeform: Shape 261">
              <a:extLst>
                <a:ext uri="{FF2B5EF4-FFF2-40B4-BE49-F238E27FC236}">
                  <a16:creationId xmlns:a16="http://schemas.microsoft.com/office/drawing/2014/main" id="{C85CF328-BB28-BDFC-380C-47D244AF3BD1}"/>
                </a:ext>
              </a:extLst>
            </p:cNvPr>
            <p:cNvSpPr/>
            <p:nvPr/>
          </p:nvSpPr>
          <p:spPr>
            <a:xfrm>
              <a:off x="6883862" y="3041596"/>
              <a:ext cx="896754" cy="435428"/>
            </a:xfrm>
            <a:custGeom>
              <a:avLst/>
              <a:gdLst>
                <a:gd name="connsiteX0" fmla="*/ 897808 w 896754"/>
                <a:gd name="connsiteY0" fmla="*/ 475 h 435428"/>
                <a:gd name="connsiteX1" fmla="*/ 897808 w 896754"/>
                <a:gd name="connsiteY1" fmla="*/ 160559 h 435428"/>
                <a:gd name="connsiteX2" fmla="*/ 820943 w 896754"/>
                <a:gd name="connsiteY2" fmla="*/ 237399 h 435428"/>
                <a:gd name="connsiteX3" fmla="*/ 820943 w 896754"/>
                <a:gd name="connsiteY3" fmla="*/ 237399 h 435428"/>
                <a:gd name="connsiteX4" fmla="*/ 77918 w 896754"/>
                <a:gd name="connsiteY4" fmla="*/ 237399 h 435428"/>
                <a:gd name="connsiteX5" fmla="*/ 1054 w 896754"/>
                <a:gd name="connsiteY5" fmla="*/ 314240 h 435428"/>
                <a:gd name="connsiteX6" fmla="*/ 1054 w 896754"/>
                <a:gd name="connsiteY6" fmla="*/ 314240 h 435428"/>
                <a:gd name="connsiteX7" fmla="*/ 1054 w 896754"/>
                <a:gd name="connsiteY7" fmla="*/ 435904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6754" h="435428">
                  <a:moveTo>
                    <a:pt x="897808" y="475"/>
                  </a:moveTo>
                  <a:cubicBezTo>
                    <a:pt x="897808" y="63575"/>
                    <a:pt x="897808" y="126676"/>
                    <a:pt x="897808" y="160559"/>
                  </a:cubicBezTo>
                  <a:cubicBezTo>
                    <a:pt x="897808" y="202997"/>
                    <a:pt x="863394" y="237399"/>
                    <a:pt x="820943" y="237399"/>
                  </a:cubicBezTo>
                  <a:moveTo>
                    <a:pt x="820943" y="237399"/>
                  </a:moveTo>
                  <a:cubicBezTo>
                    <a:pt x="595665" y="237399"/>
                    <a:pt x="370387" y="237399"/>
                    <a:pt x="77918" y="237399"/>
                  </a:cubicBezTo>
                  <a:cubicBezTo>
                    <a:pt x="35467" y="237399"/>
                    <a:pt x="1054" y="271802"/>
                    <a:pt x="1054" y="314240"/>
                  </a:cubicBezTo>
                  <a:moveTo>
                    <a:pt x="1054" y="314240"/>
                  </a:moveTo>
                  <a:cubicBezTo>
                    <a:pt x="1054" y="357221"/>
                    <a:pt x="1054" y="400202"/>
                    <a:pt x="1054" y="435904"/>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3" name="Freeform: Shape 262">
              <a:extLst>
                <a:ext uri="{FF2B5EF4-FFF2-40B4-BE49-F238E27FC236}">
                  <a16:creationId xmlns:a16="http://schemas.microsoft.com/office/drawing/2014/main" id="{62F82223-EA5B-8324-1A98-F79531BA2D7C}"/>
                </a:ext>
              </a:extLst>
            </p:cNvPr>
            <p:cNvSpPr/>
            <p:nvPr/>
          </p:nvSpPr>
          <p:spPr>
            <a:xfrm>
              <a:off x="6845430" y="3410479"/>
              <a:ext cx="76864" cy="66545"/>
            </a:xfrm>
            <a:custGeom>
              <a:avLst/>
              <a:gdLst>
                <a:gd name="connsiteX0" fmla="*/ 77918 w 76864"/>
                <a:gd name="connsiteY0" fmla="*/ 475 h 66545"/>
                <a:gd name="connsiteX1" fmla="*/ 39486 w 76864"/>
                <a:gd name="connsiteY1" fmla="*/ 67021 h 66545"/>
                <a:gd name="connsiteX2" fmla="*/ 1054 w 76864"/>
                <a:gd name="connsiteY2" fmla="*/ 475 h 66545"/>
              </a:gdLst>
              <a:ahLst/>
              <a:cxnLst>
                <a:cxn ang="0">
                  <a:pos x="connsiteX0" y="connsiteY0"/>
                </a:cxn>
                <a:cxn ang="0">
                  <a:pos x="connsiteX1" y="connsiteY1"/>
                </a:cxn>
                <a:cxn ang="0">
                  <a:pos x="connsiteX2" y="connsiteY2"/>
                </a:cxn>
              </a:cxnLst>
              <a:rect l="l" t="t" r="r" b="b"/>
              <a:pathLst>
                <a:path w="76864" h="66545">
                  <a:moveTo>
                    <a:pt x="77918" y="475"/>
                  </a:moveTo>
                  <a:cubicBezTo>
                    <a:pt x="71513" y="11566"/>
                    <a:pt x="52297" y="67021"/>
                    <a:pt x="39486" y="67021"/>
                  </a:cubicBezTo>
                  <a:cubicBezTo>
                    <a:pt x="26675" y="67021"/>
                    <a:pt x="7459" y="11566"/>
                    <a:pt x="1054" y="47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64" name="Graphic 4">
            <a:extLst>
              <a:ext uri="{FF2B5EF4-FFF2-40B4-BE49-F238E27FC236}">
                <a16:creationId xmlns:a16="http://schemas.microsoft.com/office/drawing/2014/main" id="{A1521AC4-2E84-B795-6832-7C0D597601AF}"/>
              </a:ext>
            </a:extLst>
          </p:cNvPr>
          <p:cNvGrpSpPr/>
          <p:nvPr/>
        </p:nvGrpSpPr>
        <p:grpSpPr>
          <a:xfrm>
            <a:off x="990588" y="2009855"/>
            <a:ext cx="1681414" cy="1925810"/>
            <a:chOff x="1320784" y="1536806"/>
            <a:chExt cx="2241885" cy="2567747"/>
          </a:xfrm>
          <a:noFill/>
        </p:grpSpPr>
        <p:sp>
          <p:nvSpPr>
            <p:cNvPr id="265" name="Freeform: Shape 264">
              <a:extLst>
                <a:ext uri="{FF2B5EF4-FFF2-40B4-BE49-F238E27FC236}">
                  <a16:creationId xmlns:a16="http://schemas.microsoft.com/office/drawing/2014/main" id="{DCE1FF42-E414-D71E-F3D5-9114A0989E89}"/>
                </a:ext>
              </a:extLst>
            </p:cNvPr>
            <p:cNvSpPr/>
            <p:nvPr/>
          </p:nvSpPr>
          <p:spPr>
            <a:xfrm>
              <a:off x="1320784" y="1536806"/>
              <a:ext cx="2203452" cy="2567747"/>
            </a:xfrm>
            <a:custGeom>
              <a:avLst/>
              <a:gdLst>
                <a:gd name="connsiteX0" fmla="*/ 45 w 2203452"/>
                <a:gd name="connsiteY0" fmla="*/ 2568389 h 2567747"/>
                <a:gd name="connsiteX1" fmla="*/ 45 w 2203452"/>
                <a:gd name="connsiteY1" fmla="*/ 77481 h 2567747"/>
                <a:gd name="connsiteX2" fmla="*/ 76910 w 2203452"/>
                <a:gd name="connsiteY2" fmla="*/ 641 h 2567747"/>
                <a:gd name="connsiteX3" fmla="*/ 76910 w 2203452"/>
                <a:gd name="connsiteY3" fmla="*/ 641 h 2567747"/>
                <a:gd name="connsiteX4" fmla="*/ 2126633 w 2203452"/>
                <a:gd name="connsiteY4" fmla="*/ 641 h 2567747"/>
                <a:gd name="connsiteX5" fmla="*/ 2203498 w 2203452"/>
                <a:gd name="connsiteY5" fmla="*/ 77481 h 2567747"/>
                <a:gd name="connsiteX6" fmla="*/ 2203498 w 2203452"/>
                <a:gd name="connsiteY6" fmla="*/ 77481 h 2567747"/>
                <a:gd name="connsiteX7" fmla="*/ 2203498 w 2203452"/>
                <a:gd name="connsiteY7" fmla="*/ 173532 h 256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3452" h="2567747">
                  <a:moveTo>
                    <a:pt x="45" y="2568389"/>
                  </a:moveTo>
                  <a:cubicBezTo>
                    <a:pt x="45" y="2033129"/>
                    <a:pt x="45" y="1497870"/>
                    <a:pt x="45" y="77481"/>
                  </a:cubicBezTo>
                  <a:cubicBezTo>
                    <a:pt x="45" y="35044"/>
                    <a:pt x="34458" y="641"/>
                    <a:pt x="76910" y="641"/>
                  </a:cubicBezTo>
                  <a:moveTo>
                    <a:pt x="76910" y="641"/>
                  </a:moveTo>
                  <a:cubicBezTo>
                    <a:pt x="714585" y="641"/>
                    <a:pt x="1352260" y="641"/>
                    <a:pt x="2126633" y="641"/>
                  </a:cubicBezTo>
                  <a:cubicBezTo>
                    <a:pt x="2169085" y="641"/>
                    <a:pt x="2203498" y="35044"/>
                    <a:pt x="2203498" y="77481"/>
                  </a:cubicBezTo>
                  <a:moveTo>
                    <a:pt x="2203498" y="77481"/>
                  </a:moveTo>
                  <a:cubicBezTo>
                    <a:pt x="2203498" y="103886"/>
                    <a:pt x="2203498" y="130291"/>
                    <a:pt x="2203498" y="173532"/>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6" name="Freeform: Shape 265">
              <a:extLst>
                <a:ext uri="{FF2B5EF4-FFF2-40B4-BE49-F238E27FC236}">
                  <a16:creationId xmlns:a16="http://schemas.microsoft.com/office/drawing/2014/main" id="{C73ABB74-7D2D-85EA-DDB4-7353E7246FD9}"/>
                </a:ext>
              </a:extLst>
            </p:cNvPr>
            <p:cNvSpPr/>
            <p:nvPr/>
          </p:nvSpPr>
          <p:spPr>
            <a:xfrm>
              <a:off x="3485805" y="1643151"/>
              <a:ext cx="76864" cy="66545"/>
            </a:xfrm>
            <a:custGeom>
              <a:avLst/>
              <a:gdLst>
                <a:gd name="connsiteX0" fmla="*/ 76910 w 76864"/>
                <a:gd name="connsiteY0" fmla="*/ 641 h 66545"/>
                <a:gd name="connsiteX1" fmla="*/ 38477 w 76864"/>
                <a:gd name="connsiteY1" fmla="*/ 67187 h 66545"/>
                <a:gd name="connsiteX2" fmla="*/ 45 w 76864"/>
                <a:gd name="connsiteY2" fmla="*/ 641 h 66545"/>
              </a:gdLst>
              <a:ahLst/>
              <a:cxnLst>
                <a:cxn ang="0">
                  <a:pos x="connsiteX0" y="connsiteY0"/>
                </a:cxn>
                <a:cxn ang="0">
                  <a:pos x="connsiteX1" y="connsiteY1"/>
                </a:cxn>
                <a:cxn ang="0">
                  <a:pos x="connsiteX2" y="connsiteY2"/>
                </a:cxn>
              </a:cxnLst>
              <a:rect l="l" t="t" r="r" b="b"/>
              <a:pathLst>
                <a:path w="76864" h="66545">
                  <a:moveTo>
                    <a:pt x="76910" y="641"/>
                  </a:moveTo>
                  <a:cubicBezTo>
                    <a:pt x="70504" y="11732"/>
                    <a:pt x="51288" y="67187"/>
                    <a:pt x="38477" y="67187"/>
                  </a:cubicBezTo>
                  <a:cubicBezTo>
                    <a:pt x="25667" y="67187"/>
                    <a:pt x="6450" y="11732"/>
                    <a:pt x="45" y="64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67" name="Graphic 4">
            <a:extLst>
              <a:ext uri="{FF2B5EF4-FFF2-40B4-BE49-F238E27FC236}">
                <a16:creationId xmlns:a16="http://schemas.microsoft.com/office/drawing/2014/main" id="{D298791A-FD23-9646-098F-DF665A1665A9}"/>
              </a:ext>
            </a:extLst>
          </p:cNvPr>
          <p:cNvGrpSpPr/>
          <p:nvPr/>
        </p:nvGrpSpPr>
        <p:grpSpPr>
          <a:xfrm>
            <a:off x="2753671" y="2485304"/>
            <a:ext cx="57648" cy="1906601"/>
            <a:chOff x="3671561" y="2170739"/>
            <a:chExt cx="76864" cy="2542134"/>
          </a:xfrm>
          <a:noFill/>
        </p:grpSpPr>
        <p:sp>
          <p:nvSpPr>
            <p:cNvPr id="268" name="Freeform: Shape 267">
              <a:extLst>
                <a:ext uri="{FF2B5EF4-FFF2-40B4-BE49-F238E27FC236}">
                  <a16:creationId xmlns:a16="http://schemas.microsoft.com/office/drawing/2014/main" id="{1BBD2706-B164-292F-085C-08BF14451D49}"/>
                </a:ext>
              </a:extLst>
            </p:cNvPr>
            <p:cNvSpPr/>
            <p:nvPr/>
          </p:nvSpPr>
          <p:spPr>
            <a:xfrm>
              <a:off x="3671561" y="2170739"/>
              <a:ext cx="38432" cy="2542134"/>
            </a:xfrm>
            <a:custGeom>
              <a:avLst/>
              <a:gdLst>
                <a:gd name="connsiteX0" fmla="*/ 412 w 38432"/>
                <a:gd name="connsiteY0" fmla="*/ 339 h 2542134"/>
                <a:gd name="connsiteX1" fmla="*/ 412 w 38432"/>
                <a:gd name="connsiteY1" fmla="*/ 2094238 h 2542134"/>
                <a:gd name="connsiteX2" fmla="*/ 19628 w 38432"/>
                <a:gd name="connsiteY2" fmla="*/ 2113448 h 2542134"/>
                <a:gd name="connsiteX3" fmla="*/ 19628 w 38432"/>
                <a:gd name="connsiteY3" fmla="*/ 2113448 h 2542134"/>
                <a:gd name="connsiteX4" fmla="*/ 19628 w 38432"/>
                <a:gd name="connsiteY4" fmla="*/ 2113448 h 2542134"/>
                <a:gd name="connsiteX5" fmla="*/ 38844 w 38432"/>
                <a:gd name="connsiteY5" fmla="*/ 2132658 h 2542134"/>
                <a:gd name="connsiteX6" fmla="*/ 38844 w 38432"/>
                <a:gd name="connsiteY6" fmla="*/ 2132658 h 2542134"/>
                <a:gd name="connsiteX7" fmla="*/ 38844 w 38432"/>
                <a:gd name="connsiteY7" fmla="*/ 2542474 h 254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2" h="2542134">
                  <a:moveTo>
                    <a:pt x="412" y="339"/>
                  </a:moveTo>
                  <a:cubicBezTo>
                    <a:pt x="412" y="693074"/>
                    <a:pt x="412" y="1385810"/>
                    <a:pt x="412" y="2094238"/>
                  </a:cubicBezTo>
                  <a:cubicBezTo>
                    <a:pt x="412" y="2104848"/>
                    <a:pt x="9015" y="2113448"/>
                    <a:pt x="19628" y="2113448"/>
                  </a:cubicBezTo>
                  <a:moveTo>
                    <a:pt x="19628" y="2113448"/>
                  </a:moveTo>
                  <a:cubicBezTo>
                    <a:pt x="19628" y="2113448"/>
                    <a:pt x="19628" y="2113448"/>
                    <a:pt x="19628" y="2113448"/>
                  </a:cubicBezTo>
                  <a:cubicBezTo>
                    <a:pt x="30241" y="2113448"/>
                    <a:pt x="38844" y="2122049"/>
                    <a:pt x="38844" y="2132658"/>
                  </a:cubicBezTo>
                  <a:moveTo>
                    <a:pt x="38844" y="2132658"/>
                  </a:moveTo>
                  <a:cubicBezTo>
                    <a:pt x="38844" y="2226049"/>
                    <a:pt x="38844" y="2319439"/>
                    <a:pt x="38844" y="2542474"/>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9" name="Freeform: Shape 268">
              <a:extLst>
                <a:ext uri="{FF2B5EF4-FFF2-40B4-BE49-F238E27FC236}">
                  <a16:creationId xmlns:a16="http://schemas.microsoft.com/office/drawing/2014/main" id="{A36B2332-C65E-B739-CC40-287D75189FE0}"/>
                </a:ext>
              </a:extLst>
            </p:cNvPr>
            <p:cNvSpPr/>
            <p:nvPr/>
          </p:nvSpPr>
          <p:spPr>
            <a:xfrm>
              <a:off x="3671561" y="4646328"/>
              <a:ext cx="76864" cy="66545"/>
            </a:xfrm>
            <a:custGeom>
              <a:avLst/>
              <a:gdLst>
                <a:gd name="connsiteX0" fmla="*/ 77277 w 76864"/>
                <a:gd name="connsiteY0" fmla="*/ 339 h 66545"/>
                <a:gd name="connsiteX1" fmla="*/ 38844 w 76864"/>
                <a:gd name="connsiteY1" fmla="*/ 66885 h 66545"/>
                <a:gd name="connsiteX2" fmla="*/ 412 w 76864"/>
                <a:gd name="connsiteY2" fmla="*/ 339 h 66545"/>
              </a:gdLst>
              <a:ahLst/>
              <a:cxnLst>
                <a:cxn ang="0">
                  <a:pos x="connsiteX0" y="connsiteY0"/>
                </a:cxn>
                <a:cxn ang="0">
                  <a:pos x="connsiteX1" y="connsiteY1"/>
                </a:cxn>
                <a:cxn ang="0">
                  <a:pos x="connsiteX2" y="connsiteY2"/>
                </a:cxn>
              </a:cxnLst>
              <a:rect l="l" t="t" r="r" b="b"/>
              <a:pathLst>
                <a:path w="76864" h="66545">
                  <a:moveTo>
                    <a:pt x="77277" y="339"/>
                  </a:moveTo>
                  <a:cubicBezTo>
                    <a:pt x="70871" y="11430"/>
                    <a:pt x="51655" y="66885"/>
                    <a:pt x="38844" y="66885"/>
                  </a:cubicBezTo>
                  <a:cubicBezTo>
                    <a:pt x="26034" y="66885"/>
                    <a:pt x="6817" y="11430"/>
                    <a:pt x="412" y="339"/>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70" name="Graphic 4">
            <a:extLst>
              <a:ext uri="{FF2B5EF4-FFF2-40B4-BE49-F238E27FC236}">
                <a16:creationId xmlns:a16="http://schemas.microsoft.com/office/drawing/2014/main" id="{A271449B-9B97-D663-4773-F016B9AB3ABB}"/>
              </a:ext>
            </a:extLst>
          </p:cNvPr>
          <p:cNvGrpSpPr/>
          <p:nvPr/>
        </p:nvGrpSpPr>
        <p:grpSpPr>
          <a:xfrm>
            <a:off x="2374152" y="3090422"/>
            <a:ext cx="1235839" cy="2444483"/>
            <a:chOff x="3165535" y="2977563"/>
            <a:chExt cx="1647785" cy="3259310"/>
          </a:xfrm>
          <a:noFill/>
        </p:grpSpPr>
        <p:sp>
          <p:nvSpPr>
            <p:cNvPr id="271" name="Freeform: Shape 270">
              <a:extLst>
                <a:ext uri="{FF2B5EF4-FFF2-40B4-BE49-F238E27FC236}">
                  <a16:creationId xmlns:a16="http://schemas.microsoft.com/office/drawing/2014/main" id="{AF9A8604-8E06-CE49-E80C-D8BDEE32BB31}"/>
                </a:ext>
              </a:extLst>
            </p:cNvPr>
            <p:cNvSpPr/>
            <p:nvPr/>
          </p:nvSpPr>
          <p:spPr>
            <a:xfrm>
              <a:off x="3165535" y="2977563"/>
              <a:ext cx="1609353" cy="3259310"/>
            </a:xfrm>
            <a:custGeom>
              <a:avLst/>
              <a:gdLst>
                <a:gd name="connsiteX0" fmla="*/ 333 w 1609353"/>
                <a:gd name="connsiteY0" fmla="*/ 465 h 3259310"/>
                <a:gd name="connsiteX1" fmla="*/ 333 w 1609353"/>
                <a:gd name="connsiteY1" fmla="*/ 224583 h 3259310"/>
                <a:gd name="connsiteX2" fmla="*/ 77198 w 1609353"/>
                <a:gd name="connsiteY2" fmla="*/ 301423 h 3259310"/>
                <a:gd name="connsiteX3" fmla="*/ 77198 w 1609353"/>
                <a:gd name="connsiteY3" fmla="*/ 301423 h 3259310"/>
                <a:gd name="connsiteX4" fmla="*/ 141252 w 1609353"/>
                <a:gd name="connsiteY4" fmla="*/ 301423 h 3259310"/>
                <a:gd name="connsiteX5" fmla="*/ 218116 w 1609353"/>
                <a:gd name="connsiteY5" fmla="*/ 378263 h 3259310"/>
                <a:gd name="connsiteX6" fmla="*/ 218116 w 1609353"/>
                <a:gd name="connsiteY6" fmla="*/ 378263 h 3259310"/>
                <a:gd name="connsiteX7" fmla="*/ 218116 w 1609353"/>
                <a:gd name="connsiteY7" fmla="*/ 1287541 h 3259310"/>
                <a:gd name="connsiteX8" fmla="*/ 198900 w 1609353"/>
                <a:gd name="connsiteY8" fmla="*/ 1306751 h 3259310"/>
                <a:gd name="connsiteX9" fmla="*/ 198900 w 1609353"/>
                <a:gd name="connsiteY9" fmla="*/ 1306751 h 3259310"/>
                <a:gd name="connsiteX10" fmla="*/ 198900 w 1609353"/>
                <a:gd name="connsiteY10" fmla="*/ 1306751 h 3259310"/>
                <a:gd name="connsiteX11" fmla="*/ 179684 w 1609353"/>
                <a:gd name="connsiteY11" fmla="*/ 1325961 h 3259310"/>
                <a:gd name="connsiteX12" fmla="*/ 179684 w 1609353"/>
                <a:gd name="connsiteY12" fmla="*/ 1325961 h 3259310"/>
                <a:gd name="connsiteX13" fmla="*/ 179684 w 1609353"/>
                <a:gd name="connsiteY13" fmla="*/ 3010045 h 3259310"/>
                <a:gd name="connsiteX14" fmla="*/ 256548 w 1609353"/>
                <a:gd name="connsiteY14" fmla="*/ 3086885 h 3259310"/>
                <a:gd name="connsiteX15" fmla="*/ 256548 w 1609353"/>
                <a:gd name="connsiteY15" fmla="*/ 3086885 h 3259310"/>
                <a:gd name="connsiteX16" fmla="*/ 1532822 w 1609353"/>
                <a:gd name="connsiteY16" fmla="*/ 3086885 h 3259310"/>
                <a:gd name="connsiteX17" fmla="*/ 1609686 w 1609353"/>
                <a:gd name="connsiteY17" fmla="*/ 3163726 h 3259310"/>
                <a:gd name="connsiteX18" fmla="*/ 1609686 w 1609353"/>
                <a:gd name="connsiteY18" fmla="*/ 3163726 h 3259310"/>
                <a:gd name="connsiteX19" fmla="*/ 1609686 w 1609353"/>
                <a:gd name="connsiteY19" fmla="*/ 3259776 h 32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09353" h="3259310">
                  <a:moveTo>
                    <a:pt x="333" y="465"/>
                  </a:moveTo>
                  <a:cubicBezTo>
                    <a:pt x="333" y="76397"/>
                    <a:pt x="333" y="152329"/>
                    <a:pt x="333" y="224583"/>
                  </a:cubicBezTo>
                  <a:cubicBezTo>
                    <a:pt x="333" y="267020"/>
                    <a:pt x="34746" y="301423"/>
                    <a:pt x="77198" y="301423"/>
                  </a:cubicBezTo>
                  <a:moveTo>
                    <a:pt x="77198" y="301423"/>
                  </a:moveTo>
                  <a:cubicBezTo>
                    <a:pt x="93876" y="301423"/>
                    <a:pt x="110554" y="301423"/>
                    <a:pt x="141252" y="301423"/>
                  </a:cubicBezTo>
                  <a:cubicBezTo>
                    <a:pt x="183703" y="301423"/>
                    <a:pt x="218116" y="335826"/>
                    <a:pt x="218116" y="378263"/>
                  </a:cubicBezTo>
                  <a:moveTo>
                    <a:pt x="218116" y="378263"/>
                  </a:moveTo>
                  <a:cubicBezTo>
                    <a:pt x="218116" y="562907"/>
                    <a:pt x="218116" y="747550"/>
                    <a:pt x="218116" y="1287541"/>
                  </a:cubicBezTo>
                  <a:cubicBezTo>
                    <a:pt x="218116" y="1298150"/>
                    <a:pt x="209513" y="1306751"/>
                    <a:pt x="198900" y="1306751"/>
                  </a:cubicBezTo>
                  <a:moveTo>
                    <a:pt x="198900" y="1306751"/>
                  </a:moveTo>
                  <a:cubicBezTo>
                    <a:pt x="198900" y="1306751"/>
                    <a:pt x="198900" y="1306751"/>
                    <a:pt x="198900" y="1306751"/>
                  </a:cubicBezTo>
                  <a:cubicBezTo>
                    <a:pt x="188287" y="1306751"/>
                    <a:pt x="179684" y="1315351"/>
                    <a:pt x="179684" y="1325961"/>
                  </a:cubicBezTo>
                  <a:moveTo>
                    <a:pt x="179684" y="1325961"/>
                  </a:moveTo>
                  <a:cubicBezTo>
                    <a:pt x="179684" y="1917477"/>
                    <a:pt x="179684" y="2508992"/>
                    <a:pt x="179684" y="3010045"/>
                  </a:cubicBezTo>
                  <a:cubicBezTo>
                    <a:pt x="179684" y="3052483"/>
                    <a:pt x="214097" y="3086885"/>
                    <a:pt x="256548" y="3086885"/>
                  </a:cubicBezTo>
                  <a:moveTo>
                    <a:pt x="256548" y="3086885"/>
                  </a:moveTo>
                  <a:cubicBezTo>
                    <a:pt x="571841" y="3086885"/>
                    <a:pt x="887133" y="3086885"/>
                    <a:pt x="1532822" y="3086885"/>
                  </a:cubicBezTo>
                  <a:cubicBezTo>
                    <a:pt x="1575273" y="3086885"/>
                    <a:pt x="1609686" y="3121288"/>
                    <a:pt x="1609686" y="3163726"/>
                  </a:cubicBezTo>
                  <a:moveTo>
                    <a:pt x="1609686" y="3163726"/>
                  </a:moveTo>
                  <a:cubicBezTo>
                    <a:pt x="1609686" y="3185985"/>
                    <a:pt x="1609686" y="3208245"/>
                    <a:pt x="1609686" y="3259776"/>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72" name="Freeform: Shape 271">
              <a:extLst>
                <a:ext uri="{FF2B5EF4-FFF2-40B4-BE49-F238E27FC236}">
                  <a16:creationId xmlns:a16="http://schemas.microsoft.com/office/drawing/2014/main" id="{29618586-C3F5-BD7E-3568-171C13DE7543}"/>
                </a:ext>
              </a:extLst>
            </p:cNvPr>
            <p:cNvSpPr/>
            <p:nvPr/>
          </p:nvSpPr>
          <p:spPr>
            <a:xfrm>
              <a:off x="4736456" y="6170328"/>
              <a:ext cx="76864" cy="66545"/>
            </a:xfrm>
            <a:custGeom>
              <a:avLst/>
              <a:gdLst>
                <a:gd name="connsiteX0" fmla="*/ 77198 w 76864"/>
                <a:gd name="connsiteY0" fmla="*/ 465 h 66545"/>
                <a:gd name="connsiteX1" fmla="*/ 38765 w 76864"/>
                <a:gd name="connsiteY1" fmla="*/ 67011 h 66545"/>
                <a:gd name="connsiteX2" fmla="*/ 333 w 76864"/>
                <a:gd name="connsiteY2" fmla="*/ 465 h 66545"/>
              </a:gdLst>
              <a:ahLst/>
              <a:cxnLst>
                <a:cxn ang="0">
                  <a:pos x="connsiteX0" y="connsiteY0"/>
                </a:cxn>
                <a:cxn ang="0">
                  <a:pos x="connsiteX1" y="connsiteY1"/>
                </a:cxn>
                <a:cxn ang="0">
                  <a:pos x="connsiteX2" y="connsiteY2"/>
                </a:cxn>
              </a:cxnLst>
              <a:rect l="l" t="t" r="r" b="b"/>
              <a:pathLst>
                <a:path w="76864" h="66545">
                  <a:moveTo>
                    <a:pt x="77198" y="465"/>
                  </a:moveTo>
                  <a:cubicBezTo>
                    <a:pt x="70792" y="11556"/>
                    <a:pt x="51576" y="67011"/>
                    <a:pt x="38765" y="67011"/>
                  </a:cubicBezTo>
                  <a:cubicBezTo>
                    <a:pt x="25955" y="67011"/>
                    <a:pt x="6738" y="11556"/>
                    <a:pt x="333" y="46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73" name="Graphic 4">
            <a:extLst>
              <a:ext uri="{FF2B5EF4-FFF2-40B4-BE49-F238E27FC236}">
                <a16:creationId xmlns:a16="http://schemas.microsoft.com/office/drawing/2014/main" id="{0A99DD66-9A11-E27D-181B-3361AFDA387C}"/>
              </a:ext>
            </a:extLst>
          </p:cNvPr>
          <p:cNvGrpSpPr/>
          <p:nvPr/>
        </p:nvGrpSpPr>
        <p:grpSpPr>
          <a:xfrm>
            <a:off x="3921053" y="3791590"/>
            <a:ext cx="3078188" cy="725180"/>
            <a:chOff x="5228070" y="3912453"/>
            <a:chExt cx="4104251" cy="966907"/>
          </a:xfrm>
          <a:noFill/>
        </p:grpSpPr>
        <p:sp>
          <p:nvSpPr>
            <p:cNvPr id="274" name="Freeform: Shape 273">
              <a:extLst>
                <a:ext uri="{FF2B5EF4-FFF2-40B4-BE49-F238E27FC236}">
                  <a16:creationId xmlns:a16="http://schemas.microsoft.com/office/drawing/2014/main" id="{477957E5-E9C9-B626-A2ED-E7C376E32FCD}"/>
                </a:ext>
              </a:extLst>
            </p:cNvPr>
            <p:cNvSpPr/>
            <p:nvPr/>
          </p:nvSpPr>
          <p:spPr>
            <a:xfrm>
              <a:off x="5228070" y="3912453"/>
              <a:ext cx="4065819" cy="966907"/>
            </a:xfrm>
            <a:custGeom>
              <a:avLst/>
              <a:gdLst>
                <a:gd name="connsiteX0" fmla="*/ 655 w 4065819"/>
                <a:gd name="connsiteY0" fmla="*/ 611 h 966907"/>
                <a:gd name="connsiteX1" fmla="*/ 655 w 4065819"/>
                <a:gd name="connsiteY1" fmla="*/ 423233 h 966907"/>
                <a:gd name="connsiteX2" fmla="*/ 77520 w 4065819"/>
                <a:gd name="connsiteY2" fmla="*/ 500073 h 966907"/>
                <a:gd name="connsiteX3" fmla="*/ 77520 w 4065819"/>
                <a:gd name="connsiteY3" fmla="*/ 500073 h 966907"/>
                <a:gd name="connsiteX4" fmla="*/ 3989610 w 4065819"/>
                <a:gd name="connsiteY4" fmla="*/ 500073 h 966907"/>
                <a:gd name="connsiteX5" fmla="*/ 4066474 w 4065819"/>
                <a:gd name="connsiteY5" fmla="*/ 576914 h 966907"/>
                <a:gd name="connsiteX6" fmla="*/ 4066474 w 4065819"/>
                <a:gd name="connsiteY6" fmla="*/ 576914 h 966907"/>
                <a:gd name="connsiteX7" fmla="*/ 4066474 w 4065819"/>
                <a:gd name="connsiteY7" fmla="*/ 967519 h 96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5819" h="966907">
                  <a:moveTo>
                    <a:pt x="655" y="611"/>
                  </a:moveTo>
                  <a:cubicBezTo>
                    <a:pt x="655" y="110694"/>
                    <a:pt x="655" y="220777"/>
                    <a:pt x="655" y="423233"/>
                  </a:cubicBezTo>
                  <a:cubicBezTo>
                    <a:pt x="655" y="465671"/>
                    <a:pt x="35068" y="500073"/>
                    <a:pt x="77520" y="500073"/>
                  </a:cubicBezTo>
                  <a:moveTo>
                    <a:pt x="77520" y="500073"/>
                  </a:moveTo>
                  <a:cubicBezTo>
                    <a:pt x="988000" y="500073"/>
                    <a:pt x="1898481" y="500073"/>
                    <a:pt x="3989610" y="500073"/>
                  </a:cubicBezTo>
                  <a:cubicBezTo>
                    <a:pt x="4032061" y="500073"/>
                    <a:pt x="4066474" y="534476"/>
                    <a:pt x="4066474" y="576914"/>
                  </a:cubicBezTo>
                  <a:moveTo>
                    <a:pt x="4066474" y="576914"/>
                  </a:moveTo>
                  <a:cubicBezTo>
                    <a:pt x="4066474" y="729826"/>
                    <a:pt x="4066474" y="882738"/>
                    <a:pt x="4066474" y="967519"/>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75" name="Freeform: Shape 274">
              <a:extLst>
                <a:ext uri="{FF2B5EF4-FFF2-40B4-BE49-F238E27FC236}">
                  <a16:creationId xmlns:a16="http://schemas.microsoft.com/office/drawing/2014/main" id="{613D8758-7337-FA0F-761C-04CC7D6A19D5}"/>
                </a:ext>
              </a:extLst>
            </p:cNvPr>
            <p:cNvSpPr/>
            <p:nvPr/>
          </p:nvSpPr>
          <p:spPr>
            <a:xfrm>
              <a:off x="9255456" y="4812815"/>
              <a:ext cx="76864" cy="66545"/>
            </a:xfrm>
            <a:custGeom>
              <a:avLst/>
              <a:gdLst>
                <a:gd name="connsiteX0" fmla="*/ 77520 w 76864"/>
                <a:gd name="connsiteY0" fmla="*/ 611 h 66545"/>
                <a:gd name="connsiteX1" fmla="*/ 39087 w 76864"/>
                <a:gd name="connsiteY1" fmla="*/ 67157 h 66545"/>
                <a:gd name="connsiteX2" fmla="*/ 655 w 76864"/>
                <a:gd name="connsiteY2" fmla="*/ 611 h 66545"/>
              </a:gdLst>
              <a:ahLst/>
              <a:cxnLst>
                <a:cxn ang="0">
                  <a:pos x="connsiteX0" y="connsiteY0"/>
                </a:cxn>
                <a:cxn ang="0">
                  <a:pos x="connsiteX1" y="connsiteY1"/>
                </a:cxn>
                <a:cxn ang="0">
                  <a:pos x="connsiteX2" y="connsiteY2"/>
                </a:cxn>
              </a:cxnLst>
              <a:rect l="l" t="t" r="r" b="b"/>
              <a:pathLst>
                <a:path w="76864" h="66545">
                  <a:moveTo>
                    <a:pt x="77520" y="611"/>
                  </a:moveTo>
                  <a:cubicBezTo>
                    <a:pt x="71114" y="11702"/>
                    <a:pt x="51898" y="67157"/>
                    <a:pt x="39087" y="67157"/>
                  </a:cubicBezTo>
                  <a:cubicBezTo>
                    <a:pt x="26277" y="67157"/>
                    <a:pt x="7060" y="11702"/>
                    <a:pt x="655" y="61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76" name="Graphic 4">
            <a:extLst>
              <a:ext uri="{FF2B5EF4-FFF2-40B4-BE49-F238E27FC236}">
                <a16:creationId xmlns:a16="http://schemas.microsoft.com/office/drawing/2014/main" id="{C9C4C1AE-3D6F-67AC-1AA7-63774677B84E}"/>
              </a:ext>
            </a:extLst>
          </p:cNvPr>
          <p:cNvGrpSpPr/>
          <p:nvPr/>
        </p:nvGrpSpPr>
        <p:grpSpPr>
          <a:xfrm>
            <a:off x="6754235" y="4862552"/>
            <a:ext cx="381921" cy="672353"/>
            <a:chOff x="9005646" y="5340403"/>
            <a:chExt cx="509228" cy="896470"/>
          </a:xfrm>
          <a:noFill/>
        </p:grpSpPr>
        <p:sp>
          <p:nvSpPr>
            <p:cNvPr id="277" name="Freeform: Shape 276">
              <a:extLst>
                <a:ext uri="{FF2B5EF4-FFF2-40B4-BE49-F238E27FC236}">
                  <a16:creationId xmlns:a16="http://schemas.microsoft.com/office/drawing/2014/main" id="{081FB1D6-F56E-C239-86FA-73B0B256A9A7}"/>
                </a:ext>
              </a:extLst>
            </p:cNvPr>
            <p:cNvSpPr/>
            <p:nvPr/>
          </p:nvSpPr>
          <p:spPr>
            <a:xfrm>
              <a:off x="9044079" y="5340403"/>
              <a:ext cx="470795" cy="896470"/>
            </a:xfrm>
            <a:custGeom>
              <a:avLst/>
              <a:gdLst>
                <a:gd name="connsiteX0" fmla="*/ 472120 w 470795"/>
                <a:gd name="connsiteY0" fmla="*/ 834 h 896470"/>
                <a:gd name="connsiteX1" fmla="*/ 472120 w 470795"/>
                <a:gd name="connsiteY1" fmla="*/ 647574 h 896470"/>
                <a:gd name="connsiteX2" fmla="*/ 395256 w 470795"/>
                <a:gd name="connsiteY2" fmla="*/ 724414 h 896470"/>
                <a:gd name="connsiteX3" fmla="*/ 395256 w 470795"/>
                <a:gd name="connsiteY3" fmla="*/ 724414 h 896470"/>
                <a:gd name="connsiteX4" fmla="*/ 78189 w 470795"/>
                <a:gd name="connsiteY4" fmla="*/ 724414 h 896470"/>
                <a:gd name="connsiteX5" fmla="*/ 1324 w 470795"/>
                <a:gd name="connsiteY5" fmla="*/ 801254 h 896470"/>
                <a:gd name="connsiteX6" fmla="*/ 1324 w 470795"/>
                <a:gd name="connsiteY6" fmla="*/ 801254 h 896470"/>
                <a:gd name="connsiteX7" fmla="*/ 1324 w 470795"/>
                <a:gd name="connsiteY7" fmla="*/ 897305 h 8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795" h="896470">
                  <a:moveTo>
                    <a:pt x="472120" y="834"/>
                  </a:moveTo>
                  <a:cubicBezTo>
                    <a:pt x="472120" y="158605"/>
                    <a:pt x="472120" y="316376"/>
                    <a:pt x="472120" y="647574"/>
                  </a:cubicBezTo>
                  <a:cubicBezTo>
                    <a:pt x="472120" y="690011"/>
                    <a:pt x="437707" y="724414"/>
                    <a:pt x="395256" y="724414"/>
                  </a:cubicBezTo>
                  <a:moveTo>
                    <a:pt x="395256" y="724414"/>
                  </a:moveTo>
                  <a:cubicBezTo>
                    <a:pt x="282079" y="724414"/>
                    <a:pt x="168903" y="724414"/>
                    <a:pt x="78189" y="724414"/>
                  </a:cubicBezTo>
                  <a:cubicBezTo>
                    <a:pt x="35738" y="724414"/>
                    <a:pt x="1324" y="758816"/>
                    <a:pt x="1324" y="801254"/>
                  </a:cubicBezTo>
                  <a:moveTo>
                    <a:pt x="1324" y="801254"/>
                  </a:moveTo>
                  <a:cubicBezTo>
                    <a:pt x="1324" y="832868"/>
                    <a:pt x="1324" y="864481"/>
                    <a:pt x="1324" y="89730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78" name="Freeform: Shape 277">
              <a:extLst>
                <a:ext uri="{FF2B5EF4-FFF2-40B4-BE49-F238E27FC236}">
                  <a16:creationId xmlns:a16="http://schemas.microsoft.com/office/drawing/2014/main" id="{C335CFE7-EF16-815F-BF32-5E7D5788B200}"/>
                </a:ext>
              </a:extLst>
            </p:cNvPr>
            <p:cNvSpPr/>
            <p:nvPr/>
          </p:nvSpPr>
          <p:spPr>
            <a:xfrm>
              <a:off x="9005646" y="6170328"/>
              <a:ext cx="76864" cy="66545"/>
            </a:xfrm>
            <a:custGeom>
              <a:avLst/>
              <a:gdLst>
                <a:gd name="connsiteX0" fmla="*/ 78189 w 76864"/>
                <a:gd name="connsiteY0" fmla="*/ 834 h 66545"/>
                <a:gd name="connsiteX1" fmla="*/ 39757 w 76864"/>
                <a:gd name="connsiteY1" fmla="*/ 67380 h 66545"/>
                <a:gd name="connsiteX2" fmla="*/ 1324 w 76864"/>
                <a:gd name="connsiteY2" fmla="*/ 834 h 66545"/>
              </a:gdLst>
              <a:ahLst/>
              <a:cxnLst>
                <a:cxn ang="0">
                  <a:pos x="connsiteX0" y="connsiteY0"/>
                </a:cxn>
                <a:cxn ang="0">
                  <a:pos x="connsiteX1" y="connsiteY1"/>
                </a:cxn>
                <a:cxn ang="0">
                  <a:pos x="connsiteX2" y="connsiteY2"/>
                </a:cxn>
              </a:cxnLst>
              <a:rect l="l" t="t" r="r" b="b"/>
              <a:pathLst>
                <a:path w="76864" h="66545">
                  <a:moveTo>
                    <a:pt x="78189" y="834"/>
                  </a:moveTo>
                  <a:cubicBezTo>
                    <a:pt x="71784" y="11925"/>
                    <a:pt x="52567" y="67380"/>
                    <a:pt x="39757" y="67380"/>
                  </a:cubicBezTo>
                  <a:cubicBezTo>
                    <a:pt x="26946" y="67380"/>
                    <a:pt x="7730" y="11925"/>
                    <a:pt x="1324" y="834"/>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79" name="Graphic 4">
            <a:extLst>
              <a:ext uri="{FF2B5EF4-FFF2-40B4-BE49-F238E27FC236}">
                <a16:creationId xmlns:a16="http://schemas.microsoft.com/office/drawing/2014/main" id="{097BEBD7-11DE-EA21-063E-CFADEE683302}"/>
              </a:ext>
            </a:extLst>
          </p:cNvPr>
          <p:cNvGrpSpPr/>
          <p:nvPr/>
        </p:nvGrpSpPr>
        <p:grpSpPr>
          <a:xfrm>
            <a:off x="3137994" y="3810801"/>
            <a:ext cx="2896836" cy="760399"/>
            <a:chOff x="4183992" y="3938067"/>
            <a:chExt cx="3862448" cy="1013865"/>
          </a:xfrm>
          <a:noFill/>
        </p:grpSpPr>
        <p:sp>
          <p:nvSpPr>
            <p:cNvPr id="280" name="Freeform: Shape 279">
              <a:extLst>
                <a:ext uri="{FF2B5EF4-FFF2-40B4-BE49-F238E27FC236}">
                  <a16:creationId xmlns:a16="http://schemas.microsoft.com/office/drawing/2014/main" id="{38B00EDB-50B3-05E2-BD99-EBF24F6CB684}"/>
                </a:ext>
              </a:extLst>
            </p:cNvPr>
            <p:cNvSpPr/>
            <p:nvPr/>
          </p:nvSpPr>
          <p:spPr>
            <a:xfrm>
              <a:off x="4183992" y="3938067"/>
              <a:ext cx="3824015" cy="1013865"/>
            </a:xfrm>
            <a:custGeom>
              <a:avLst/>
              <a:gdLst>
                <a:gd name="connsiteX0" fmla="*/ 492 w 3824015"/>
                <a:gd name="connsiteY0" fmla="*/ 615 h 1013865"/>
                <a:gd name="connsiteX1" fmla="*/ 492 w 3824015"/>
                <a:gd name="connsiteY1" fmla="*/ 525691 h 1013865"/>
                <a:gd name="connsiteX2" fmla="*/ 77357 w 3824015"/>
                <a:gd name="connsiteY2" fmla="*/ 602531 h 1013865"/>
                <a:gd name="connsiteX3" fmla="*/ 77357 w 3824015"/>
                <a:gd name="connsiteY3" fmla="*/ 602531 h 1013865"/>
                <a:gd name="connsiteX4" fmla="*/ 3747643 w 3824015"/>
                <a:gd name="connsiteY4" fmla="*/ 602531 h 1013865"/>
                <a:gd name="connsiteX5" fmla="*/ 3824508 w 3824015"/>
                <a:gd name="connsiteY5" fmla="*/ 679371 h 1013865"/>
                <a:gd name="connsiteX6" fmla="*/ 3824508 w 3824015"/>
                <a:gd name="connsiteY6" fmla="*/ 679371 h 1013865"/>
                <a:gd name="connsiteX7" fmla="*/ 3824508 w 3824015"/>
                <a:gd name="connsiteY7" fmla="*/ 1014481 h 101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4015" h="1013865">
                  <a:moveTo>
                    <a:pt x="492" y="615"/>
                  </a:moveTo>
                  <a:cubicBezTo>
                    <a:pt x="492" y="125744"/>
                    <a:pt x="492" y="250873"/>
                    <a:pt x="492" y="525691"/>
                  </a:cubicBezTo>
                  <a:cubicBezTo>
                    <a:pt x="492" y="568128"/>
                    <a:pt x="34905" y="602531"/>
                    <a:pt x="77357" y="602531"/>
                  </a:cubicBezTo>
                  <a:moveTo>
                    <a:pt x="77357" y="602531"/>
                  </a:moveTo>
                  <a:cubicBezTo>
                    <a:pt x="938793" y="602531"/>
                    <a:pt x="1800229" y="602531"/>
                    <a:pt x="3747643" y="602531"/>
                  </a:cubicBezTo>
                  <a:cubicBezTo>
                    <a:pt x="3790095" y="602531"/>
                    <a:pt x="3824508" y="636934"/>
                    <a:pt x="3824508" y="679371"/>
                  </a:cubicBezTo>
                  <a:moveTo>
                    <a:pt x="3824508" y="679371"/>
                  </a:moveTo>
                  <a:cubicBezTo>
                    <a:pt x="3824508" y="780574"/>
                    <a:pt x="3824508" y="881777"/>
                    <a:pt x="3824508" y="101448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81" name="Freeform: Shape 280">
              <a:extLst>
                <a:ext uri="{FF2B5EF4-FFF2-40B4-BE49-F238E27FC236}">
                  <a16:creationId xmlns:a16="http://schemas.microsoft.com/office/drawing/2014/main" id="{8DF9B058-4936-F6FC-29AE-180110B215FE}"/>
                </a:ext>
              </a:extLst>
            </p:cNvPr>
            <p:cNvSpPr/>
            <p:nvPr/>
          </p:nvSpPr>
          <p:spPr>
            <a:xfrm>
              <a:off x="7969575" y="4885387"/>
              <a:ext cx="76864" cy="66545"/>
            </a:xfrm>
            <a:custGeom>
              <a:avLst/>
              <a:gdLst>
                <a:gd name="connsiteX0" fmla="*/ 77357 w 76864"/>
                <a:gd name="connsiteY0" fmla="*/ 615 h 66545"/>
                <a:gd name="connsiteX1" fmla="*/ 38924 w 76864"/>
                <a:gd name="connsiteY1" fmla="*/ 67161 h 66545"/>
                <a:gd name="connsiteX2" fmla="*/ 492 w 76864"/>
                <a:gd name="connsiteY2" fmla="*/ 615 h 66545"/>
              </a:gdLst>
              <a:ahLst/>
              <a:cxnLst>
                <a:cxn ang="0">
                  <a:pos x="connsiteX0" y="connsiteY0"/>
                </a:cxn>
                <a:cxn ang="0">
                  <a:pos x="connsiteX1" y="connsiteY1"/>
                </a:cxn>
                <a:cxn ang="0">
                  <a:pos x="connsiteX2" y="connsiteY2"/>
                </a:cxn>
              </a:cxnLst>
              <a:rect l="l" t="t" r="r" b="b"/>
              <a:pathLst>
                <a:path w="76864" h="66545">
                  <a:moveTo>
                    <a:pt x="77357" y="615"/>
                  </a:moveTo>
                  <a:cubicBezTo>
                    <a:pt x="70951" y="11706"/>
                    <a:pt x="51735" y="67161"/>
                    <a:pt x="38924" y="67161"/>
                  </a:cubicBezTo>
                  <a:cubicBezTo>
                    <a:pt x="26114" y="67161"/>
                    <a:pt x="6897" y="11706"/>
                    <a:pt x="492" y="61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82" name="Graphic 4">
            <a:extLst>
              <a:ext uri="{FF2B5EF4-FFF2-40B4-BE49-F238E27FC236}">
                <a16:creationId xmlns:a16="http://schemas.microsoft.com/office/drawing/2014/main" id="{D3E5344C-0299-2B27-8CA9-3A5AF7646BB2}"/>
              </a:ext>
            </a:extLst>
          </p:cNvPr>
          <p:cNvGrpSpPr/>
          <p:nvPr/>
        </p:nvGrpSpPr>
        <p:grpSpPr>
          <a:xfrm>
            <a:off x="6116499" y="4916981"/>
            <a:ext cx="474398" cy="617924"/>
            <a:chOff x="8155331" y="5412974"/>
            <a:chExt cx="632531" cy="823899"/>
          </a:xfrm>
          <a:noFill/>
        </p:grpSpPr>
        <p:sp>
          <p:nvSpPr>
            <p:cNvPr id="283" name="Freeform: Shape 282">
              <a:extLst>
                <a:ext uri="{FF2B5EF4-FFF2-40B4-BE49-F238E27FC236}">
                  <a16:creationId xmlns:a16="http://schemas.microsoft.com/office/drawing/2014/main" id="{50553B82-174B-74CE-D601-AD8A4E230E16}"/>
                </a:ext>
              </a:extLst>
            </p:cNvPr>
            <p:cNvSpPr/>
            <p:nvPr/>
          </p:nvSpPr>
          <p:spPr>
            <a:xfrm>
              <a:off x="8155331" y="5412974"/>
              <a:ext cx="594099" cy="823899"/>
            </a:xfrm>
            <a:custGeom>
              <a:avLst/>
              <a:gdLst>
                <a:gd name="connsiteX0" fmla="*/ 1112 w 594099"/>
                <a:gd name="connsiteY0" fmla="*/ 845 h 823899"/>
                <a:gd name="connsiteX1" fmla="*/ 1112 w 594099"/>
                <a:gd name="connsiteY1" fmla="*/ 575016 h 823899"/>
                <a:gd name="connsiteX2" fmla="*/ 77977 w 594099"/>
                <a:gd name="connsiteY2" fmla="*/ 651856 h 823899"/>
                <a:gd name="connsiteX3" fmla="*/ 77977 w 594099"/>
                <a:gd name="connsiteY3" fmla="*/ 651856 h 823899"/>
                <a:gd name="connsiteX4" fmla="*/ 518347 w 594099"/>
                <a:gd name="connsiteY4" fmla="*/ 651856 h 823899"/>
                <a:gd name="connsiteX5" fmla="*/ 595212 w 594099"/>
                <a:gd name="connsiteY5" fmla="*/ 728696 h 823899"/>
                <a:gd name="connsiteX6" fmla="*/ 595212 w 594099"/>
                <a:gd name="connsiteY6" fmla="*/ 728696 h 823899"/>
                <a:gd name="connsiteX7" fmla="*/ 595212 w 594099"/>
                <a:gd name="connsiteY7" fmla="*/ 824745 h 8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4099" h="823899">
                  <a:moveTo>
                    <a:pt x="1112" y="845"/>
                  </a:moveTo>
                  <a:cubicBezTo>
                    <a:pt x="1112" y="166315"/>
                    <a:pt x="1112" y="331785"/>
                    <a:pt x="1112" y="575016"/>
                  </a:cubicBezTo>
                  <a:cubicBezTo>
                    <a:pt x="1112" y="617453"/>
                    <a:pt x="35525" y="651856"/>
                    <a:pt x="77977" y="651856"/>
                  </a:cubicBezTo>
                  <a:moveTo>
                    <a:pt x="77977" y="651856"/>
                  </a:moveTo>
                  <a:cubicBezTo>
                    <a:pt x="195885" y="651856"/>
                    <a:pt x="313794" y="651856"/>
                    <a:pt x="518347" y="651856"/>
                  </a:cubicBezTo>
                  <a:cubicBezTo>
                    <a:pt x="560798" y="651856"/>
                    <a:pt x="595212" y="686258"/>
                    <a:pt x="595212" y="728696"/>
                  </a:cubicBezTo>
                  <a:moveTo>
                    <a:pt x="595212" y="728696"/>
                  </a:moveTo>
                  <a:cubicBezTo>
                    <a:pt x="595212" y="748098"/>
                    <a:pt x="595212" y="767501"/>
                    <a:pt x="595212" y="82474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84" name="Freeform: Shape 283">
              <a:extLst>
                <a:ext uri="{FF2B5EF4-FFF2-40B4-BE49-F238E27FC236}">
                  <a16:creationId xmlns:a16="http://schemas.microsoft.com/office/drawing/2014/main" id="{7C02AF41-7396-95AD-CB67-7362373EE697}"/>
                </a:ext>
              </a:extLst>
            </p:cNvPr>
            <p:cNvSpPr/>
            <p:nvPr/>
          </p:nvSpPr>
          <p:spPr>
            <a:xfrm>
              <a:off x="8710999" y="6170328"/>
              <a:ext cx="76864" cy="66545"/>
            </a:xfrm>
            <a:custGeom>
              <a:avLst/>
              <a:gdLst>
                <a:gd name="connsiteX0" fmla="*/ 77977 w 76864"/>
                <a:gd name="connsiteY0" fmla="*/ 845 h 66545"/>
                <a:gd name="connsiteX1" fmla="*/ 39544 w 76864"/>
                <a:gd name="connsiteY1" fmla="*/ 67391 h 66545"/>
                <a:gd name="connsiteX2" fmla="*/ 1112 w 76864"/>
                <a:gd name="connsiteY2" fmla="*/ 845 h 66545"/>
              </a:gdLst>
              <a:ahLst/>
              <a:cxnLst>
                <a:cxn ang="0">
                  <a:pos x="connsiteX0" y="connsiteY0"/>
                </a:cxn>
                <a:cxn ang="0">
                  <a:pos x="connsiteX1" y="connsiteY1"/>
                </a:cxn>
                <a:cxn ang="0">
                  <a:pos x="connsiteX2" y="connsiteY2"/>
                </a:cxn>
              </a:cxnLst>
              <a:rect l="l" t="t" r="r" b="b"/>
              <a:pathLst>
                <a:path w="76864" h="66545">
                  <a:moveTo>
                    <a:pt x="77977" y="845"/>
                  </a:moveTo>
                  <a:cubicBezTo>
                    <a:pt x="71571" y="11936"/>
                    <a:pt x="52355" y="67391"/>
                    <a:pt x="39544" y="67391"/>
                  </a:cubicBezTo>
                  <a:cubicBezTo>
                    <a:pt x="26734" y="67391"/>
                    <a:pt x="7517" y="11936"/>
                    <a:pt x="1112" y="84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85" name="Graphic 4">
            <a:extLst>
              <a:ext uri="{FF2B5EF4-FFF2-40B4-BE49-F238E27FC236}">
                <a16:creationId xmlns:a16="http://schemas.microsoft.com/office/drawing/2014/main" id="{AE3C15AF-0AA2-4A0E-5684-394615430AC3}"/>
              </a:ext>
            </a:extLst>
          </p:cNvPr>
          <p:cNvGrpSpPr/>
          <p:nvPr/>
        </p:nvGrpSpPr>
        <p:grpSpPr>
          <a:xfrm>
            <a:off x="1317263" y="3810800"/>
            <a:ext cx="57648" cy="581105"/>
            <a:chOff x="1756350" y="3938067"/>
            <a:chExt cx="76864" cy="774806"/>
          </a:xfrm>
          <a:noFill/>
        </p:grpSpPr>
        <p:sp>
          <p:nvSpPr>
            <p:cNvPr id="286" name="Freeform: Shape 285">
              <a:extLst>
                <a:ext uri="{FF2B5EF4-FFF2-40B4-BE49-F238E27FC236}">
                  <a16:creationId xmlns:a16="http://schemas.microsoft.com/office/drawing/2014/main" id="{C1B776B5-3F24-C493-33EA-4C8819DDD223}"/>
                </a:ext>
              </a:extLst>
            </p:cNvPr>
            <p:cNvSpPr/>
            <p:nvPr/>
          </p:nvSpPr>
          <p:spPr>
            <a:xfrm>
              <a:off x="1794782" y="3938067"/>
              <a:ext cx="38432" cy="774806"/>
            </a:xfrm>
            <a:custGeom>
              <a:avLst/>
              <a:gdLst>
                <a:gd name="connsiteX0" fmla="*/ 38557 w 38432"/>
                <a:gd name="connsiteY0" fmla="*/ 615 h 774806"/>
                <a:gd name="connsiteX1" fmla="*/ 38557 w 38432"/>
                <a:gd name="connsiteY1" fmla="*/ 327186 h 774806"/>
                <a:gd name="connsiteX2" fmla="*/ 19341 w 38432"/>
                <a:gd name="connsiteY2" fmla="*/ 346397 h 774806"/>
                <a:gd name="connsiteX3" fmla="*/ 19341 w 38432"/>
                <a:gd name="connsiteY3" fmla="*/ 346397 h 774806"/>
                <a:gd name="connsiteX4" fmla="*/ 19341 w 38432"/>
                <a:gd name="connsiteY4" fmla="*/ 346397 h 774806"/>
                <a:gd name="connsiteX5" fmla="*/ 125 w 38432"/>
                <a:gd name="connsiteY5" fmla="*/ 365607 h 774806"/>
                <a:gd name="connsiteX6" fmla="*/ 125 w 38432"/>
                <a:gd name="connsiteY6" fmla="*/ 365607 h 774806"/>
                <a:gd name="connsiteX7" fmla="*/ 125 w 38432"/>
                <a:gd name="connsiteY7" fmla="*/ 775422 h 7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2" h="774806">
                  <a:moveTo>
                    <a:pt x="38557" y="615"/>
                  </a:moveTo>
                  <a:cubicBezTo>
                    <a:pt x="38557" y="123975"/>
                    <a:pt x="38557" y="247334"/>
                    <a:pt x="38557" y="327186"/>
                  </a:cubicBezTo>
                  <a:cubicBezTo>
                    <a:pt x="38557" y="337796"/>
                    <a:pt x="29954" y="346397"/>
                    <a:pt x="19341" y="346397"/>
                  </a:cubicBezTo>
                  <a:moveTo>
                    <a:pt x="19341" y="346397"/>
                  </a:moveTo>
                  <a:cubicBezTo>
                    <a:pt x="19341" y="346397"/>
                    <a:pt x="19341" y="346397"/>
                    <a:pt x="19341" y="346397"/>
                  </a:cubicBezTo>
                  <a:cubicBezTo>
                    <a:pt x="8728" y="346397"/>
                    <a:pt x="125" y="354997"/>
                    <a:pt x="125" y="365607"/>
                  </a:cubicBezTo>
                  <a:moveTo>
                    <a:pt x="125" y="365607"/>
                  </a:moveTo>
                  <a:cubicBezTo>
                    <a:pt x="125" y="524658"/>
                    <a:pt x="125" y="683709"/>
                    <a:pt x="125" y="775422"/>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87" name="Freeform: Shape 286">
              <a:extLst>
                <a:ext uri="{FF2B5EF4-FFF2-40B4-BE49-F238E27FC236}">
                  <a16:creationId xmlns:a16="http://schemas.microsoft.com/office/drawing/2014/main" id="{5E6401AC-99FB-8547-08C4-48A44AAB9F4C}"/>
                </a:ext>
              </a:extLst>
            </p:cNvPr>
            <p:cNvSpPr/>
            <p:nvPr/>
          </p:nvSpPr>
          <p:spPr>
            <a:xfrm>
              <a:off x="1756350" y="4646328"/>
              <a:ext cx="76864" cy="66545"/>
            </a:xfrm>
            <a:custGeom>
              <a:avLst/>
              <a:gdLst>
                <a:gd name="connsiteX0" fmla="*/ 76990 w 76864"/>
                <a:gd name="connsiteY0" fmla="*/ 615 h 66545"/>
                <a:gd name="connsiteX1" fmla="*/ 38557 w 76864"/>
                <a:gd name="connsiteY1" fmla="*/ 67161 h 66545"/>
                <a:gd name="connsiteX2" fmla="*/ 125 w 76864"/>
                <a:gd name="connsiteY2" fmla="*/ 615 h 66545"/>
              </a:gdLst>
              <a:ahLst/>
              <a:cxnLst>
                <a:cxn ang="0">
                  <a:pos x="connsiteX0" y="connsiteY0"/>
                </a:cxn>
                <a:cxn ang="0">
                  <a:pos x="connsiteX1" y="connsiteY1"/>
                </a:cxn>
                <a:cxn ang="0">
                  <a:pos x="connsiteX2" y="connsiteY2"/>
                </a:cxn>
              </a:cxnLst>
              <a:rect l="l" t="t" r="r" b="b"/>
              <a:pathLst>
                <a:path w="76864" h="66545">
                  <a:moveTo>
                    <a:pt x="76990" y="615"/>
                  </a:moveTo>
                  <a:cubicBezTo>
                    <a:pt x="70584" y="11706"/>
                    <a:pt x="51368" y="67161"/>
                    <a:pt x="38557" y="67161"/>
                  </a:cubicBezTo>
                  <a:cubicBezTo>
                    <a:pt x="25747" y="67161"/>
                    <a:pt x="6530" y="11706"/>
                    <a:pt x="125"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88" name="Graphic 4">
            <a:extLst>
              <a:ext uri="{FF2B5EF4-FFF2-40B4-BE49-F238E27FC236}">
                <a16:creationId xmlns:a16="http://schemas.microsoft.com/office/drawing/2014/main" id="{44640D38-478E-7C75-4369-D26A1901C311}"/>
              </a:ext>
            </a:extLst>
          </p:cNvPr>
          <p:cNvGrpSpPr/>
          <p:nvPr/>
        </p:nvGrpSpPr>
        <p:grpSpPr>
          <a:xfrm>
            <a:off x="2100321" y="3810800"/>
            <a:ext cx="57648" cy="581105"/>
            <a:chOff x="2800428" y="3938067"/>
            <a:chExt cx="76864" cy="774806"/>
          </a:xfrm>
          <a:noFill/>
        </p:grpSpPr>
        <p:sp>
          <p:nvSpPr>
            <p:cNvPr id="289" name="Freeform: Shape 288">
              <a:extLst>
                <a:ext uri="{FF2B5EF4-FFF2-40B4-BE49-F238E27FC236}">
                  <a16:creationId xmlns:a16="http://schemas.microsoft.com/office/drawing/2014/main" id="{7C9631DF-3B90-F4F7-20E2-E44EE6AB400F}"/>
                </a:ext>
              </a:extLst>
            </p:cNvPr>
            <p:cNvSpPr/>
            <p:nvPr/>
          </p:nvSpPr>
          <p:spPr>
            <a:xfrm>
              <a:off x="2838860" y="3938067"/>
              <a:ext cx="38432" cy="774806"/>
            </a:xfrm>
            <a:custGeom>
              <a:avLst/>
              <a:gdLst>
                <a:gd name="connsiteX0" fmla="*/ 38720 w 38432"/>
                <a:gd name="connsiteY0" fmla="*/ 615 h 774806"/>
                <a:gd name="connsiteX1" fmla="*/ 38720 w 38432"/>
                <a:gd name="connsiteY1" fmla="*/ 327186 h 774806"/>
                <a:gd name="connsiteX2" fmla="*/ 19504 w 38432"/>
                <a:gd name="connsiteY2" fmla="*/ 346397 h 774806"/>
                <a:gd name="connsiteX3" fmla="*/ 19504 w 38432"/>
                <a:gd name="connsiteY3" fmla="*/ 346397 h 774806"/>
                <a:gd name="connsiteX4" fmla="*/ 19504 w 38432"/>
                <a:gd name="connsiteY4" fmla="*/ 346397 h 774806"/>
                <a:gd name="connsiteX5" fmla="*/ 288 w 38432"/>
                <a:gd name="connsiteY5" fmla="*/ 365607 h 774806"/>
                <a:gd name="connsiteX6" fmla="*/ 288 w 38432"/>
                <a:gd name="connsiteY6" fmla="*/ 365607 h 774806"/>
                <a:gd name="connsiteX7" fmla="*/ 288 w 38432"/>
                <a:gd name="connsiteY7" fmla="*/ 775422 h 7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2" h="774806">
                  <a:moveTo>
                    <a:pt x="38720" y="615"/>
                  </a:moveTo>
                  <a:cubicBezTo>
                    <a:pt x="38720" y="115714"/>
                    <a:pt x="38720" y="230814"/>
                    <a:pt x="38720" y="327186"/>
                  </a:cubicBezTo>
                  <a:cubicBezTo>
                    <a:pt x="38720" y="337796"/>
                    <a:pt x="30117" y="346397"/>
                    <a:pt x="19504" y="346397"/>
                  </a:cubicBezTo>
                  <a:moveTo>
                    <a:pt x="19504" y="346397"/>
                  </a:moveTo>
                  <a:cubicBezTo>
                    <a:pt x="19504" y="346397"/>
                    <a:pt x="19504" y="346397"/>
                    <a:pt x="19504" y="346397"/>
                  </a:cubicBezTo>
                  <a:cubicBezTo>
                    <a:pt x="8891" y="346397"/>
                    <a:pt x="288" y="354997"/>
                    <a:pt x="288" y="365607"/>
                  </a:cubicBezTo>
                  <a:moveTo>
                    <a:pt x="288" y="365607"/>
                  </a:moveTo>
                  <a:cubicBezTo>
                    <a:pt x="288" y="521791"/>
                    <a:pt x="288" y="677976"/>
                    <a:pt x="288" y="775422"/>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90" name="Freeform: Shape 289">
              <a:extLst>
                <a:ext uri="{FF2B5EF4-FFF2-40B4-BE49-F238E27FC236}">
                  <a16:creationId xmlns:a16="http://schemas.microsoft.com/office/drawing/2014/main" id="{35AD9A14-FE08-F6AE-E1F9-381F16BF6390}"/>
                </a:ext>
              </a:extLst>
            </p:cNvPr>
            <p:cNvSpPr/>
            <p:nvPr/>
          </p:nvSpPr>
          <p:spPr>
            <a:xfrm>
              <a:off x="2800428" y="4646328"/>
              <a:ext cx="76864" cy="66545"/>
            </a:xfrm>
            <a:custGeom>
              <a:avLst/>
              <a:gdLst>
                <a:gd name="connsiteX0" fmla="*/ 77153 w 76864"/>
                <a:gd name="connsiteY0" fmla="*/ 615 h 66545"/>
                <a:gd name="connsiteX1" fmla="*/ 38720 w 76864"/>
                <a:gd name="connsiteY1" fmla="*/ 67161 h 66545"/>
                <a:gd name="connsiteX2" fmla="*/ 288 w 76864"/>
                <a:gd name="connsiteY2" fmla="*/ 615 h 66545"/>
              </a:gdLst>
              <a:ahLst/>
              <a:cxnLst>
                <a:cxn ang="0">
                  <a:pos x="connsiteX0" y="connsiteY0"/>
                </a:cxn>
                <a:cxn ang="0">
                  <a:pos x="connsiteX1" y="connsiteY1"/>
                </a:cxn>
                <a:cxn ang="0">
                  <a:pos x="connsiteX2" y="connsiteY2"/>
                </a:cxn>
              </a:cxnLst>
              <a:rect l="l" t="t" r="r" b="b"/>
              <a:pathLst>
                <a:path w="76864" h="66545">
                  <a:moveTo>
                    <a:pt x="77153" y="615"/>
                  </a:moveTo>
                  <a:cubicBezTo>
                    <a:pt x="70747" y="11706"/>
                    <a:pt x="51531" y="67161"/>
                    <a:pt x="38720" y="67161"/>
                  </a:cubicBezTo>
                  <a:cubicBezTo>
                    <a:pt x="25910" y="67161"/>
                    <a:pt x="6693" y="11706"/>
                    <a:pt x="288"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91" name="Graphic 4">
            <a:extLst>
              <a:ext uri="{FF2B5EF4-FFF2-40B4-BE49-F238E27FC236}">
                <a16:creationId xmlns:a16="http://schemas.microsoft.com/office/drawing/2014/main" id="{F8F62EC7-68D9-1C17-0EB6-4DCB8DBA5670}"/>
              </a:ext>
            </a:extLst>
          </p:cNvPr>
          <p:cNvGrpSpPr/>
          <p:nvPr/>
        </p:nvGrpSpPr>
        <p:grpSpPr>
          <a:xfrm>
            <a:off x="4564793" y="2057880"/>
            <a:ext cx="799872" cy="1877786"/>
            <a:chOff x="6086391" y="1600840"/>
            <a:chExt cx="1066496" cy="2503714"/>
          </a:xfrm>
          <a:noFill/>
        </p:grpSpPr>
        <p:sp>
          <p:nvSpPr>
            <p:cNvPr id="292" name="Freeform: Shape 291">
              <a:extLst>
                <a:ext uri="{FF2B5EF4-FFF2-40B4-BE49-F238E27FC236}">
                  <a16:creationId xmlns:a16="http://schemas.microsoft.com/office/drawing/2014/main" id="{D5651B70-F24A-13B4-87D1-49E65DCE95B2}"/>
                </a:ext>
              </a:extLst>
            </p:cNvPr>
            <p:cNvSpPr/>
            <p:nvPr/>
          </p:nvSpPr>
          <p:spPr>
            <a:xfrm>
              <a:off x="6086391" y="1600840"/>
              <a:ext cx="1028064" cy="2503714"/>
            </a:xfrm>
            <a:custGeom>
              <a:avLst/>
              <a:gdLst>
                <a:gd name="connsiteX0" fmla="*/ 789 w 1028064"/>
                <a:gd name="connsiteY0" fmla="*/ 2504355 h 2503714"/>
                <a:gd name="connsiteX1" fmla="*/ 789 w 1028064"/>
                <a:gd name="connsiteY1" fmla="*/ 77481 h 2503714"/>
                <a:gd name="connsiteX2" fmla="*/ 77654 w 1028064"/>
                <a:gd name="connsiteY2" fmla="*/ 641 h 2503714"/>
                <a:gd name="connsiteX3" fmla="*/ 77654 w 1028064"/>
                <a:gd name="connsiteY3" fmla="*/ 641 h 2503714"/>
                <a:gd name="connsiteX4" fmla="*/ 951989 w 1028064"/>
                <a:gd name="connsiteY4" fmla="*/ 641 h 2503714"/>
                <a:gd name="connsiteX5" fmla="*/ 1028854 w 1028064"/>
                <a:gd name="connsiteY5" fmla="*/ 77481 h 2503714"/>
                <a:gd name="connsiteX6" fmla="*/ 1028854 w 1028064"/>
                <a:gd name="connsiteY6" fmla="*/ 77481 h 2503714"/>
                <a:gd name="connsiteX7" fmla="*/ 1028854 w 1028064"/>
                <a:gd name="connsiteY7" fmla="*/ 173532 h 2503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064" h="2503714">
                  <a:moveTo>
                    <a:pt x="789" y="2504355"/>
                  </a:moveTo>
                  <a:cubicBezTo>
                    <a:pt x="789" y="1562972"/>
                    <a:pt x="789" y="621588"/>
                    <a:pt x="789" y="77481"/>
                  </a:cubicBezTo>
                  <a:cubicBezTo>
                    <a:pt x="789" y="35044"/>
                    <a:pt x="35202" y="641"/>
                    <a:pt x="77654" y="641"/>
                  </a:cubicBezTo>
                  <a:moveTo>
                    <a:pt x="77654" y="641"/>
                  </a:moveTo>
                  <a:cubicBezTo>
                    <a:pt x="378264" y="641"/>
                    <a:pt x="678875" y="641"/>
                    <a:pt x="951989" y="641"/>
                  </a:cubicBezTo>
                  <a:cubicBezTo>
                    <a:pt x="994440" y="641"/>
                    <a:pt x="1028854" y="35044"/>
                    <a:pt x="1028854" y="77481"/>
                  </a:cubicBezTo>
                  <a:moveTo>
                    <a:pt x="1028854" y="77481"/>
                  </a:moveTo>
                  <a:cubicBezTo>
                    <a:pt x="1028854" y="114619"/>
                    <a:pt x="1028854" y="151756"/>
                    <a:pt x="1028854" y="173532"/>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93" name="Freeform: Shape 292">
              <a:extLst>
                <a:ext uri="{FF2B5EF4-FFF2-40B4-BE49-F238E27FC236}">
                  <a16:creationId xmlns:a16="http://schemas.microsoft.com/office/drawing/2014/main" id="{DF194894-E342-A865-080B-057BF0494AB7}"/>
                </a:ext>
              </a:extLst>
            </p:cNvPr>
            <p:cNvSpPr/>
            <p:nvPr/>
          </p:nvSpPr>
          <p:spPr>
            <a:xfrm>
              <a:off x="7076024" y="1707185"/>
              <a:ext cx="76864" cy="66545"/>
            </a:xfrm>
            <a:custGeom>
              <a:avLst/>
              <a:gdLst>
                <a:gd name="connsiteX0" fmla="*/ 77654 w 76864"/>
                <a:gd name="connsiteY0" fmla="*/ 641 h 66545"/>
                <a:gd name="connsiteX1" fmla="*/ 39221 w 76864"/>
                <a:gd name="connsiteY1" fmla="*/ 67187 h 66545"/>
                <a:gd name="connsiteX2" fmla="*/ 789 w 76864"/>
                <a:gd name="connsiteY2" fmla="*/ 641 h 66545"/>
              </a:gdLst>
              <a:ahLst/>
              <a:cxnLst>
                <a:cxn ang="0">
                  <a:pos x="connsiteX0" y="connsiteY0"/>
                </a:cxn>
                <a:cxn ang="0">
                  <a:pos x="connsiteX1" y="connsiteY1"/>
                </a:cxn>
                <a:cxn ang="0">
                  <a:pos x="connsiteX2" y="connsiteY2"/>
                </a:cxn>
              </a:cxnLst>
              <a:rect l="l" t="t" r="r" b="b"/>
              <a:pathLst>
                <a:path w="76864" h="66545">
                  <a:moveTo>
                    <a:pt x="77654" y="641"/>
                  </a:moveTo>
                  <a:cubicBezTo>
                    <a:pt x="71248" y="11732"/>
                    <a:pt x="52032" y="67187"/>
                    <a:pt x="39221" y="67187"/>
                  </a:cubicBezTo>
                  <a:cubicBezTo>
                    <a:pt x="26411" y="67187"/>
                    <a:pt x="7194" y="11732"/>
                    <a:pt x="789" y="64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94" name="Graphic 4">
            <a:extLst>
              <a:ext uri="{FF2B5EF4-FFF2-40B4-BE49-F238E27FC236}">
                <a16:creationId xmlns:a16="http://schemas.microsoft.com/office/drawing/2014/main" id="{41B1C7B7-29BA-D40B-0FEB-50F011CDA1E3}"/>
              </a:ext>
            </a:extLst>
          </p:cNvPr>
          <p:cNvGrpSpPr/>
          <p:nvPr/>
        </p:nvGrpSpPr>
        <p:grpSpPr>
          <a:xfrm>
            <a:off x="2974657" y="2533330"/>
            <a:ext cx="2250692" cy="1858575"/>
            <a:chOff x="3966209" y="2234773"/>
            <a:chExt cx="3000923" cy="2478100"/>
          </a:xfrm>
          <a:noFill/>
        </p:grpSpPr>
        <p:sp>
          <p:nvSpPr>
            <p:cNvPr id="295" name="Freeform: Shape 294">
              <a:extLst>
                <a:ext uri="{FF2B5EF4-FFF2-40B4-BE49-F238E27FC236}">
                  <a16:creationId xmlns:a16="http://schemas.microsoft.com/office/drawing/2014/main" id="{F1E9CC22-DFB7-8B01-6723-85EE51BB8D3B}"/>
                </a:ext>
              </a:extLst>
            </p:cNvPr>
            <p:cNvSpPr/>
            <p:nvPr/>
          </p:nvSpPr>
          <p:spPr>
            <a:xfrm>
              <a:off x="4004641" y="2234773"/>
              <a:ext cx="2962491" cy="2478100"/>
            </a:xfrm>
            <a:custGeom>
              <a:avLst/>
              <a:gdLst>
                <a:gd name="connsiteX0" fmla="*/ 2963418 w 2962491"/>
                <a:gd name="connsiteY0" fmla="*/ 349 h 2478100"/>
                <a:gd name="connsiteX1" fmla="*/ 2963418 w 2962491"/>
                <a:gd name="connsiteY1" fmla="*/ 96399 h 2478100"/>
                <a:gd name="connsiteX2" fmla="*/ 2886553 w 2962491"/>
                <a:gd name="connsiteY2" fmla="*/ 173240 h 2478100"/>
                <a:gd name="connsiteX3" fmla="*/ 2886553 w 2962491"/>
                <a:gd name="connsiteY3" fmla="*/ 173240 h 2478100"/>
                <a:gd name="connsiteX4" fmla="*/ 2374122 w 2962491"/>
                <a:gd name="connsiteY4" fmla="*/ 173240 h 2478100"/>
                <a:gd name="connsiteX5" fmla="*/ 2297258 w 2962491"/>
                <a:gd name="connsiteY5" fmla="*/ 250080 h 2478100"/>
                <a:gd name="connsiteX6" fmla="*/ 2297258 w 2962491"/>
                <a:gd name="connsiteY6" fmla="*/ 250080 h 2478100"/>
                <a:gd name="connsiteX7" fmla="*/ 2297258 w 2962491"/>
                <a:gd name="connsiteY7" fmla="*/ 1972584 h 2478100"/>
                <a:gd name="connsiteX8" fmla="*/ 2220393 w 2962491"/>
                <a:gd name="connsiteY8" fmla="*/ 2049425 h 2478100"/>
                <a:gd name="connsiteX9" fmla="*/ 2220393 w 2962491"/>
                <a:gd name="connsiteY9" fmla="*/ 2049425 h 2478100"/>
                <a:gd name="connsiteX10" fmla="*/ 77791 w 2962491"/>
                <a:gd name="connsiteY10" fmla="*/ 2049425 h 2478100"/>
                <a:gd name="connsiteX11" fmla="*/ 927 w 2962491"/>
                <a:gd name="connsiteY11" fmla="*/ 2126265 h 2478100"/>
                <a:gd name="connsiteX12" fmla="*/ 927 w 2962491"/>
                <a:gd name="connsiteY12" fmla="*/ 2126265 h 2478100"/>
                <a:gd name="connsiteX13" fmla="*/ 927 w 2962491"/>
                <a:gd name="connsiteY13" fmla="*/ 2478450 h 247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62491" h="2478100">
                  <a:moveTo>
                    <a:pt x="2963418" y="349"/>
                  </a:moveTo>
                  <a:cubicBezTo>
                    <a:pt x="2963418" y="29471"/>
                    <a:pt x="2963418" y="58592"/>
                    <a:pt x="2963418" y="96399"/>
                  </a:cubicBezTo>
                  <a:cubicBezTo>
                    <a:pt x="2963418" y="138837"/>
                    <a:pt x="2929004" y="173240"/>
                    <a:pt x="2886553" y="173240"/>
                  </a:cubicBezTo>
                  <a:moveTo>
                    <a:pt x="2886553" y="173240"/>
                  </a:moveTo>
                  <a:cubicBezTo>
                    <a:pt x="2705523" y="173240"/>
                    <a:pt x="2524492" y="173240"/>
                    <a:pt x="2374122" y="173240"/>
                  </a:cubicBezTo>
                  <a:cubicBezTo>
                    <a:pt x="2331671" y="173240"/>
                    <a:pt x="2297258" y="207642"/>
                    <a:pt x="2297258" y="250080"/>
                  </a:cubicBezTo>
                  <a:moveTo>
                    <a:pt x="2297258" y="250080"/>
                  </a:moveTo>
                  <a:cubicBezTo>
                    <a:pt x="2297258" y="764997"/>
                    <a:pt x="2297258" y="1279913"/>
                    <a:pt x="2297258" y="1972584"/>
                  </a:cubicBezTo>
                  <a:cubicBezTo>
                    <a:pt x="2297258" y="2015022"/>
                    <a:pt x="2262844" y="2049425"/>
                    <a:pt x="2220393" y="2049425"/>
                  </a:cubicBezTo>
                  <a:moveTo>
                    <a:pt x="2220393" y="2049425"/>
                  </a:moveTo>
                  <a:cubicBezTo>
                    <a:pt x="1606802" y="2049425"/>
                    <a:pt x="993210" y="2049425"/>
                    <a:pt x="77791" y="2049425"/>
                  </a:cubicBezTo>
                  <a:cubicBezTo>
                    <a:pt x="35340" y="2049425"/>
                    <a:pt x="927" y="2083827"/>
                    <a:pt x="927" y="2126265"/>
                  </a:cubicBezTo>
                  <a:moveTo>
                    <a:pt x="927" y="2126265"/>
                  </a:moveTo>
                  <a:cubicBezTo>
                    <a:pt x="927" y="2213598"/>
                    <a:pt x="927" y="2300932"/>
                    <a:pt x="927" y="2478450"/>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96" name="Freeform: Shape 295">
              <a:extLst>
                <a:ext uri="{FF2B5EF4-FFF2-40B4-BE49-F238E27FC236}">
                  <a16:creationId xmlns:a16="http://schemas.microsoft.com/office/drawing/2014/main" id="{E2A98BD6-02A3-77D5-AE12-9E087CFBDDFA}"/>
                </a:ext>
              </a:extLst>
            </p:cNvPr>
            <p:cNvSpPr/>
            <p:nvPr/>
          </p:nvSpPr>
          <p:spPr>
            <a:xfrm>
              <a:off x="3966209" y="4646328"/>
              <a:ext cx="76864" cy="66545"/>
            </a:xfrm>
            <a:custGeom>
              <a:avLst/>
              <a:gdLst>
                <a:gd name="connsiteX0" fmla="*/ 77791 w 76864"/>
                <a:gd name="connsiteY0" fmla="*/ 349 h 66545"/>
                <a:gd name="connsiteX1" fmla="*/ 39359 w 76864"/>
                <a:gd name="connsiteY1" fmla="*/ 66895 h 66545"/>
                <a:gd name="connsiteX2" fmla="*/ 927 w 76864"/>
                <a:gd name="connsiteY2" fmla="*/ 349 h 66545"/>
              </a:gdLst>
              <a:ahLst/>
              <a:cxnLst>
                <a:cxn ang="0">
                  <a:pos x="connsiteX0" y="connsiteY0"/>
                </a:cxn>
                <a:cxn ang="0">
                  <a:pos x="connsiteX1" y="connsiteY1"/>
                </a:cxn>
                <a:cxn ang="0">
                  <a:pos x="connsiteX2" y="connsiteY2"/>
                </a:cxn>
              </a:cxnLst>
              <a:rect l="l" t="t" r="r" b="b"/>
              <a:pathLst>
                <a:path w="76864" h="66545">
                  <a:moveTo>
                    <a:pt x="77791" y="349"/>
                  </a:moveTo>
                  <a:cubicBezTo>
                    <a:pt x="71386" y="11440"/>
                    <a:pt x="52170" y="66895"/>
                    <a:pt x="39359" y="66895"/>
                  </a:cubicBezTo>
                  <a:cubicBezTo>
                    <a:pt x="26548" y="66895"/>
                    <a:pt x="7332" y="11440"/>
                    <a:pt x="927" y="349"/>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297" name="Graphic 4">
            <a:extLst>
              <a:ext uri="{FF2B5EF4-FFF2-40B4-BE49-F238E27FC236}">
                <a16:creationId xmlns:a16="http://schemas.microsoft.com/office/drawing/2014/main" id="{2D718DEA-A92D-F070-FD4C-F79988963CE1}"/>
              </a:ext>
            </a:extLst>
          </p:cNvPr>
          <p:cNvGrpSpPr/>
          <p:nvPr/>
        </p:nvGrpSpPr>
        <p:grpSpPr>
          <a:xfrm>
            <a:off x="3718081" y="3138447"/>
            <a:ext cx="2006888" cy="2396458"/>
            <a:chOff x="4957442" y="3041596"/>
            <a:chExt cx="2675850" cy="3195277"/>
          </a:xfrm>
          <a:noFill/>
        </p:grpSpPr>
        <p:sp>
          <p:nvSpPr>
            <p:cNvPr id="298" name="Freeform: Shape 297">
              <a:extLst>
                <a:ext uri="{FF2B5EF4-FFF2-40B4-BE49-F238E27FC236}">
                  <a16:creationId xmlns:a16="http://schemas.microsoft.com/office/drawing/2014/main" id="{CDC3523C-1736-2A6E-54E6-32DBAEFCBC63}"/>
                </a:ext>
              </a:extLst>
            </p:cNvPr>
            <p:cNvSpPr/>
            <p:nvPr/>
          </p:nvSpPr>
          <p:spPr>
            <a:xfrm>
              <a:off x="4995874" y="3041596"/>
              <a:ext cx="2637417" cy="3195277"/>
            </a:xfrm>
            <a:custGeom>
              <a:avLst/>
              <a:gdLst>
                <a:gd name="connsiteX0" fmla="*/ 2638449 w 2637417"/>
                <a:gd name="connsiteY0" fmla="*/ 475 h 3195277"/>
                <a:gd name="connsiteX1" fmla="*/ 2638449 w 2637417"/>
                <a:gd name="connsiteY1" fmla="*/ 96525 h 3195277"/>
                <a:gd name="connsiteX2" fmla="*/ 2561584 w 2637417"/>
                <a:gd name="connsiteY2" fmla="*/ 173366 h 3195277"/>
                <a:gd name="connsiteX3" fmla="*/ 2561584 w 2637417"/>
                <a:gd name="connsiteY3" fmla="*/ 173366 h 3195277"/>
                <a:gd name="connsiteX4" fmla="*/ 1453452 w 2637417"/>
                <a:gd name="connsiteY4" fmla="*/ 173366 h 3195277"/>
                <a:gd name="connsiteX5" fmla="*/ 1376587 w 2637417"/>
                <a:gd name="connsiteY5" fmla="*/ 250206 h 3195277"/>
                <a:gd name="connsiteX6" fmla="*/ 1376587 w 2637417"/>
                <a:gd name="connsiteY6" fmla="*/ 250206 h 3195277"/>
                <a:gd name="connsiteX7" fmla="*/ 1376587 w 2637417"/>
                <a:gd name="connsiteY7" fmla="*/ 1357988 h 3195277"/>
                <a:gd name="connsiteX8" fmla="*/ 1299723 w 2637417"/>
                <a:gd name="connsiteY8" fmla="*/ 1434828 h 3195277"/>
                <a:gd name="connsiteX9" fmla="*/ 1299723 w 2637417"/>
                <a:gd name="connsiteY9" fmla="*/ 1434828 h 3195277"/>
                <a:gd name="connsiteX10" fmla="*/ 234827 w 2637417"/>
                <a:gd name="connsiteY10" fmla="*/ 1434828 h 3195277"/>
                <a:gd name="connsiteX11" fmla="*/ 157962 w 2637417"/>
                <a:gd name="connsiteY11" fmla="*/ 1511668 h 3195277"/>
                <a:gd name="connsiteX12" fmla="*/ 157962 w 2637417"/>
                <a:gd name="connsiteY12" fmla="*/ 1511668 h 3195277"/>
                <a:gd name="connsiteX13" fmla="*/ 157962 w 2637417"/>
                <a:gd name="connsiteY13" fmla="*/ 2946021 h 3195277"/>
                <a:gd name="connsiteX14" fmla="*/ 81098 w 2637417"/>
                <a:gd name="connsiteY14" fmla="*/ 3022862 h 3195277"/>
                <a:gd name="connsiteX15" fmla="*/ 81098 w 2637417"/>
                <a:gd name="connsiteY15" fmla="*/ 3022862 h 3195277"/>
                <a:gd name="connsiteX16" fmla="*/ 77895 w 2637417"/>
                <a:gd name="connsiteY16" fmla="*/ 3022862 h 3195277"/>
                <a:gd name="connsiteX17" fmla="*/ 1031 w 2637417"/>
                <a:gd name="connsiteY17" fmla="*/ 3099702 h 3195277"/>
                <a:gd name="connsiteX18" fmla="*/ 1031 w 2637417"/>
                <a:gd name="connsiteY18" fmla="*/ 3099702 h 3195277"/>
                <a:gd name="connsiteX19" fmla="*/ 1031 w 2637417"/>
                <a:gd name="connsiteY19" fmla="*/ 3195752 h 319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37417" h="3195277">
                  <a:moveTo>
                    <a:pt x="2638449" y="475"/>
                  </a:moveTo>
                  <a:cubicBezTo>
                    <a:pt x="2638449" y="30357"/>
                    <a:pt x="2638449" y="60238"/>
                    <a:pt x="2638449" y="96525"/>
                  </a:cubicBezTo>
                  <a:cubicBezTo>
                    <a:pt x="2638449" y="138963"/>
                    <a:pt x="2604035" y="173366"/>
                    <a:pt x="2561584" y="173366"/>
                  </a:cubicBezTo>
                  <a:moveTo>
                    <a:pt x="2561584" y="173366"/>
                  </a:moveTo>
                  <a:cubicBezTo>
                    <a:pt x="2256951" y="173366"/>
                    <a:pt x="1952318" y="173366"/>
                    <a:pt x="1453452" y="173366"/>
                  </a:cubicBezTo>
                  <a:cubicBezTo>
                    <a:pt x="1411001" y="173366"/>
                    <a:pt x="1376587" y="207768"/>
                    <a:pt x="1376587" y="250206"/>
                  </a:cubicBezTo>
                  <a:moveTo>
                    <a:pt x="1376587" y="250206"/>
                  </a:moveTo>
                  <a:cubicBezTo>
                    <a:pt x="1376587" y="560579"/>
                    <a:pt x="1376587" y="870951"/>
                    <a:pt x="1376587" y="1357988"/>
                  </a:cubicBezTo>
                  <a:cubicBezTo>
                    <a:pt x="1376587" y="1400425"/>
                    <a:pt x="1342174" y="1434828"/>
                    <a:pt x="1299723" y="1434828"/>
                  </a:cubicBezTo>
                  <a:moveTo>
                    <a:pt x="1299723" y="1434828"/>
                  </a:moveTo>
                  <a:cubicBezTo>
                    <a:pt x="988854" y="1434828"/>
                    <a:pt x="677985" y="1434828"/>
                    <a:pt x="234827" y="1434828"/>
                  </a:cubicBezTo>
                  <a:cubicBezTo>
                    <a:pt x="192376" y="1434828"/>
                    <a:pt x="157962" y="1469231"/>
                    <a:pt x="157962" y="1511668"/>
                  </a:cubicBezTo>
                  <a:moveTo>
                    <a:pt x="157962" y="1511668"/>
                  </a:moveTo>
                  <a:cubicBezTo>
                    <a:pt x="157962" y="1871407"/>
                    <a:pt x="157962" y="2231146"/>
                    <a:pt x="157962" y="2946021"/>
                  </a:cubicBezTo>
                  <a:cubicBezTo>
                    <a:pt x="157962" y="2988459"/>
                    <a:pt x="123549" y="3022862"/>
                    <a:pt x="81098" y="3022862"/>
                  </a:cubicBezTo>
                  <a:moveTo>
                    <a:pt x="81098" y="3022862"/>
                  </a:moveTo>
                  <a:cubicBezTo>
                    <a:pt x="80052" y="3022862"/>
                    <a:pt x="79007" y="3022862"/>
                    <a:pt x="77895" y="3022862"/>
                  </a:cubicBezTo>
                  <a:cubicBezTo>
                    <a:pt x="35444" y="3022862"/>
                    <a:pt x="1031" y="3057264"/>
                    <a:pt x="1031" y="3099702"/>
                  </a:cubicBezTo>
                  <a:moveTo>
                    <a:pt x="1031" y="3099702"/>
                  </a:moveTo>
                  <a:cubicBezTo>
                    <a:pt x="1031" y="3134159"/>
                    <a:pt x="1031" y="3168616"/>
                    <a:pt x="1031" y="3195752"/>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99" name="Freeform: Shape 298">
              <a:extLst>
                <a:ext uri="{FF2B5EF4-FFF2-40B4-BE49-F238E27FC236}">
                  <a16:creationId xmlns:a16="http://schemas.microsoft.com/office/drawing/2014/main" id="{45A3FAD2-3A70-292F-A3B4-64AFA48B9244}"/>
                </a:ext>
              </a:extLst>
            </p:cNvPr>
            <p:cNvSpPr/>
            <p:nvPr/>
          </p:nvSpPr>
          <p:spPr>
            <a:xfrm>
              <a:off x="4957442" y="6170328"/>
              <a:ext cx="76864" cy="66545"/>
            </a:xfrm>
            <a:custGeom>
              <a:avLst/>
              <a:gdLst>
                <a:gd name="connsiteX0" fmla="*/ 77895 w 76864"/>
                <a:gd name="connsiteY0" fmla="*/ 475 h 66545"/>
                <a:gd name="connsiteX1" fmla="*/ 39463 w 76864"/>
                <a:gd name="connsiteY1" fmla="*/ 67021 h 66545"/>
                <a:gd name="connsiteX2" fmla="*/ 1031 w 76864"/>
                <a:gd name="connsiteY2" fmla="*/ 475 h 66545"/>
              </a:gdLst>
              <a:ahLst/>
              <a:cxnLst>
                <a:cxn ang="0">
                  <a:pos x="connsiteX0" y="connsiteY0"/>
                </a:cxn>
                <a:cxn ang="0">
                  <a:pos x="connsiteX1" y="connsiteY1"/>
                </a:cxn>
                <a:cxn ang="0">
                  <a:pos x="connsiteX2" y="connsiteY2"/>
                </a:cxn>
              </a:cxnLst>
              <a:rect l="l" t="t" r="r" b="b"/>
              <a:pathLst>
                <a:path w="76864" h="66545">
                  <a:moveTo>
                    <a:pt x="77895" y="475"/>
                  </a:moveTo>
                  <a:cubicBezTo>
                    <a:pt x="71490" y="11566"/>
                    <a:pt x="52274" y="67021"/>
                    <a:pt x="39463" y="67021"/>
                  </a:cubicBezTo>
                  <a:cubicBezTo>
                    <a:pt x="26652" y="67021"/>
                    <a:pt x="7436" y="11566"/>
                    <a:pt x="1031" y="47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00" name="Graphic 4">
            <a:extLst>
              <a:ext uri="{FF2B5EF4-FFF2-40B4-BE49-F238E27FC236}">
                <a16:creationId xmlns:a16="http://schemas.microsoft.com/office/drawing/2014/main" id="{A6227018-0073-6255-DDB7-A24A2329DD0E}"/>
              </a:ext>
            </a:extLst>
          </p:cNvPr>
          <p:cNvGrpSpPr/>
          <p:nvPr/>
        </p:nvGrpSpPr>
        <p:grpSpPr>
          <a:xfrm>
            <a:off x="6729014" y="3791590"/>
            <a:ext cx="435966" cy="725180"/>
            <a:chOff x="8972018" y="3912453"/>
            <a:chExt cx="581288" cy="966907"/>
          </a:xfrm>
          <a:noFill/>
        </p:grpSpPr>
        <p:sp>
          <p:nvSpPr>
            <p:cNvPr id="301" name="Freeform: Shape 300">
              <a:extLst>
                <a:ext uri="{FF2B5EF4-FFF2-40B4-BE49-F238E27FC236}">
                  <a16:creationId xmlns:a16="http://schemas.microsoft.com/office/drawing/2014/main" id="{3F638870-2137-5E48-392C-59D52C150214}"/>
                </a:ext>
              </a:extLst>
            </p:cNvPr>
            <p:cNvSpPr/>
            <p:nvPr/>
          </p:nvSpPr>
          <p:spPr>
            <a:xfrm>
              <a:off x="8972018" y="3912453"/>
              <a:ext cx="542856" cy="966907"/>
            </a:xfrm>
            <a:custGeom>
              <a:avLst/>
              <a:gdLst>
                <a:gd name="connsiteX0" fmla="*/ 1240 w 542856"/>
                <a:gd name="connsiteY0" fmla="*/ 611 h 966907"/>
                <a:gd name="connsiteX1" fmla="*/ 1240 w 542856"/>
                <a:gd name="connsiteY1" fmla="*/ 359199 h 966907"/>
                <a:gd name="connsiteX2" fmla="*/ 78104 w 542856"/>
                <a:gd name="connsiteY2" fmla="*/ 436040 h 966907"/>
                <a:gd name="connsiteX3" fmla="*/ 78104 w 542856"/>
                <a:gd name="connsiteY3" fmla="*/ 436040 h 966907"/>
                <a:gd name="connsiteX4" fmla="*/ 467231 w 542856"/>
                <a:gd name="connsiteY4" fmla="*/ 436040 h 966907"/>
                <a:gd name="connsiteX5" fmla="*/ 544096 w 542856"/>
                <a:gd name="connsiteY5" fmla="*/ 512880 h 966907"/>
                <a:gd name="connsiteX6" fmla="*/ 544096 w 542856"/>
                <a:gd name="connsiteY6" fmla="*/ 512880 h 966907"/>
                <a:gd name="connsiteX7" fmla="*/ 544096 w 542856"/>
                <a:gd name="connsiteY7" fmla="*/ 967519 h 96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856" h="966907">
                  <a:moveTo>
                    <a:pt x="1240" y="611"/>
                  </a:moveTo>
                  <a:cubicBezTo>
                    <a:pt x="1240" y="92027"/>
                    <a:pt x="1240" y="183443"/>
                    <a:pt x="1240" y="359199"/>
                  </a:cubicBezTo>
                  <a:cubicBezTo>
                    <a:pt x="1240" y="401637"/>
                    <a:pt x="35653" y="436040"/>
                    <a:pt x="78104" y="436040"/>
                  </a:cubicBezTo>
                  <a:moveTo>
                    <a:pt x="78104" y="436040"/>
                  </a:moveTo>
                  <a:cubicBezTo>
                    <a:pt x="166780" y="436040"/>
                    <a:pt x="255456" y="436040"/>
                    <a:pt x="467231" y="436040"/>
                  </a:cubicBezTo>
                  <a:cubicBezTo>
                    <a:pt x="509683" y="436040"/>
                    <a:pt x="544096" y="470442"/>
                    <a:pt x="544096" y="512880"/>
                  </a:cubicBezTo>
                  <a:moveTo>
                    <a:pt x="544096" y="512880"/>
                  </a:moveTo>
                  <a:cubicBezTo>
                    <a:pt x="544096" y="659959"/>
                    <a:pt x="544096" y="807038"/>
                    <a:pt x="544096" y="967519"/>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02" name="Freeform: Shape 301">
              <a:extLst>
                <a:ext uri="{FF2B5EF4-FFF2-40B4-BE49-F238E27FC236}">
                  <a16:creationId xmlns:a16="http://schemas.microsoft.com/office/drawing/2014/main" id="{F47BB6A5-1814-50A7-C882-92D8B13E325A}"/>
                </a:ext>
              </a:extLst>
            </p:cNvPr>
            <p:cNvSpPr/>
            <p:nvPr/>
          </p:nvSpPr>
          <p:spPr>
            <a:xfrm>
              <a:off x="9476442" y="4812815"/>
              <a:ext cx="76864" cy="66545"/>
            </a:xfrm>
            <a:custGeom>
              <a:avLst/>
              <a:gdLst>
                <a:gd name="connsiteX0" fmla="*/ 78104 w 76864"/>
                <a:gd name="connsiteY0" fmla="*/ 611 h 66545"/>
                <a:gd name="connsiteX1" fmla="*/ 39672 w 76864"/>
                <a:gd name="connsiteY1" fmla="*/ 67157 h 66545"/>
                <a:gd name="connsiteX2" fmla="*/ 1240 w 76864"/>
                <a:gd name="connsiteY2" fmla="*/ 611 h 66545"/>
              </a:gdLst>
              <a:ahLst/>
              <a:cxnLst>
                <a:cxn ang="0">
                  <a:pos x="connsiteX0" y="connsiteY0"/>
                </a:cxn>
                <a:cxn ang="0">
                  <a:pos x="connsiteX1" y="connsiteY1"/>
                </a:cxn>
                <a:cxn ang="0">
                  <a:pos x="connsiteX2" y="connsiteY2"/>
                </a:cxn>
              </a:cxnLst>
              <a:rect l="l" t="t" r="r" b="b"/>
              <a:pathLst>
                <a:path w="76864" h="66545">
                  <a:moveTo>
                    <a:pt x="78104" y="611"/>
                  </a:moveTo>
                  <a:cubicBezTo>
                    <a:pt x="71699" y="11702"/>
                    <a:pt x="52483" y="67157"/>
                    <a:pt x="39672" y="67157"/>
                  </a:cubicBezTo>
                  <a:cubicBezTo>
                    <a:pt x="26861" y="67157"/>
                    <a:pt x="7645" y="11702"/>
                    <a:pt x="1240" y="611"/>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03" name="Graphic 4">
            <a:extLst>
              <a:ext uri="{FF2B5EF4-FFF2-40B4-BE49-F238E27FC236}">
                <a16:creationId xmlns:a16="http://schemas.microsoft.com/office/drawing/2014/main" id="{0A5C8FCC-DB83-2791-2B8D-115D2306E4AC}"/>
              </a:ext>
            </a:extLst>
          </p:cNvPr>
          <p:cNvGrpSpPr/>
          <p:nvPr/>
        </p:nvGrpSpPr>
        <p:grpSpPr>
          <a:xfrm>
            <a:off x="6166941" y="3138447"/>
            <a:ext cx="1781098" cy="1253458"/>
            <a:chOff x="8222588" y="3041596"/>
            <a:chExt cx="2374797" cy="1671277"/>
          </a:xfrm>
          <a:noFill/>
        </p:grpSpPr>
        <p:sp>
          <p:nvSpPr>
            <p:cNvPr id="304" name="Freeform: Shape 303">
              <a:extLst>
                <a:ext uri="{FF2B5EF4-FFF2-40B4-BE49-F238E27FC236}">
                  <a16:creationId xmlns:a16="http://schemas.microsoft.com/office/drawing/2014/main" id="{FF07EFF8-596F-5006-3302-199E67600812}"/>
                </a:ext>
              </a:extLst>
            </p:cNvPr>
            <p:cNvSpPr/>
            <p:nvPr/>
          </p:nvSpPr>
          <p:spPr>
            <a:xfrm>
              <a:off x="8222588" y="3041596"/>
              <a:ext cx="2336364" cy="1671277"/>
            </a:xfrm>
            <a:custGeom>
              <a:avLst/>
              <a:gdLst>
                <a:gd name="connsiteX0" fmla="*/ 1123 w 2336364"/>
                <a:gd name="connsiteY0" fmla="*/ 475 h 1671277"/>
                <a:gd name="connsiteX1" fmla="*/ 1123 w 2336364"/>
                <a:gd name="connsiteY1" fmla="*/ 96525 h 1671277"/>
                <a:gd name="connsiteX2" fmla="*/ 77987 w 2336364"/>
                <a:gd name="connsiteY2" fmla="*/ 173366 h 1671277"/>
                <a:gd name="connsiteX3" fmla="*/ 77987 w 2336364"/>
                <a:gd name="connsiteY3" fmla="*/ 173366 h 1671277"/>
                <a:gd name="connsiteX4" fmla="*/ 1179714 w 2336364"/>
                <a:gd name="connsiteY4" fmla="*/ 173366 h 1671277"/>
                <a:gd name="connsiteX5" fmla="*/ 1256578 w 2336364"/>
                <a:gd name="connsiteY5" fmla="*/ 250206 h 1671277"/>
                <a:gd name="connsiteX6" fmla="*/ 1256578 w 2336364"/>
                <a:gd name="connsiteY6" fmla="*/ 250206 h 1671277"/>
                <a:gd name="connsiteX7" fmla="*/ 1256578 w 2336364"/>
                <a:gd name="connsiteY7" fmla="*/ 1165887 h 1671277"/>
                <a:gd name="connsiteX8" fmla="*/ 1333443 w 2336364"/>
                <a:gd name="connsiteY8" fmla="*/ 1242727 h 1671277"/>
                <a:gd name="connsiteX9" fmla="*/ 1333443 w 2336364"/>
                <a:gd name="connsiteY9" fmla="*/ 1242727 h 1671277"/>
                <a:gd name="connsiteX10" fmla="*/ 2260623 w 2336364"/>
                <a:gd name="connsiteY10" fmla="*/ 1242727 h 1671277"/>
                <a:gd name="connsiteX11" fmla="*/ 2337487 w 2336364"/>
                <a:gd name="connsiteY11" fmla="*/ 1319567 h 1671277"/>
                <a:gd name="connsiteX12" fmla="*/ 2337487 w 2336364"/>
                <a:gd name="connsiteY12" fmla="*/ 1319567 h 1671277"/>
                <a:gd name="connsiteX13" fmla="*/ 2337487 w 2336364"/>
                <a:gd name="connsiteY13" fmla="*/ 1671752 h 167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6364" h="1671277">
                  <a:moveTo>
                    <a:pt x="1123" y="475"/>
                  </a:moveTo>
                  <a:cubicBezTo>
                    <a:pt x="1123" y="25484"/>
                    <a:pt x="1123" y="50494"/>
                    <a:pt x="1123" y="96525"/>
                  </a:cubicBezTo>
                  <a:cubicBezTo>
                    <a:pt x="1123" y="138963"/>
                    <a:pt x="35536" y="173366"/>
                    <a:pt x="77987" y="173366"/>
                  </a:cubicBezTo>
                  <a:moveTo>
                    <a:pt x="77987" y="173366"/>
                  </a:moveTo>
                  <a:cubicBezTo>
                    <a:pt x="301710" y="173366"/>
                    <a:pt x="525433" y="173366"/>
                    <a:pt x="1179714" y="173366"/>
                  </a:cubicBezTo>
                  <a:cubicBezTo>
                    <a:pt x="1222165" y="173366"/>
                    <a:pt x="1256578" y="207768"/>
                    <a:pt x="1256578" y="250206"/>
                  </a:cubicBezTo>
                  <a:moveTo>
                    <a:pt x="1256578" y="250206"/>
                  </a:moveTo>
                  <a:cubicBezTo>
                    <a:pt x="1256578" y="464893"/>
                    <a:pt x="1256578" y="679580"/>
                    <a:pt x="1256578" y="1165887"/>
                  </a:cubicBezTo>
                  <a:cubicBezTo>
                    <a:pt x="1256578" y="1208325"/>
                    <a:pt x="1290992" y="1242727"/>
                    <a:pt x="1333443" y="1242727"/>
                  </a:cubicBezTo>
                  <a:moveTo>
                    <a:pt x="1333443" y="1242727"/>
                  </a:moveTo>
                  <a:cubicBezTo>
                    <a:pt x="1659105" y="1242727"/>
                    <a:pt x="1984766" y="1242727"/>
                    <a:pt x="2260623" y="1242727"/>
                  </a:cubicBezTo>
                  <a:cubicBezTo>
                    <a:pt x="2303074" y="1242727"/>
                    <a:pt x="2337487" y="1277130"/>
                    <a:pt x="2337487" y="1319567"/>
                  </a:cubicBezTo>
                  <a:moveTo>
                    <a:pt x="2337487" y="1319567"/>
                  </a:moveTo>
                  <a:cubicBezTo>
                    <a:pt x="2337487" y="1406572"/>
                    <a:pt x="2337487" y="1493576"/>
                    <a:pt x="2337487" y="1671752"/>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05" name="Freeform: Shape 304">
              <a:extLst>
                <a:ext uri="{FF2B5EF4-FFF2-40B4-BE49-F238E27FC236}">
                  <a16:creationId xmlns:a16="http://schemas.microsoft.com/office/drawing/2014/main" id="{E2C238FE-046A-A6F9-89FC-AFD840AEB36E}"/>
                </a:ext>
              </a:extLst>
            </p:cNvPr>
            <p:cNvSpPr/>
            <p:nvPr/>
          </p:nvSpPr>
          <p:spPr>
            <a:xfrm>
              <a:off x="10520520" y="4646328"/>
              <a:ext cx="76864" cy="66545"/>
            </a:xfrm>
            <a:custGeom>
              <a:avLst/>
              <a:gdLst>
                <a:gd name="connsiteX0" fmla="*/ 77987 w 76864"/>
                <a:gd name="connsiteY0" fmla="*/ 475 h 66545"/>
                <a:gd name="connsiteX1" fmla="*/ 39555 w 76864"/>
                <a:gd name="connsiteY1" fmla="*/ 67021 h 66545"/>
                <a:gd name="connsiteX2" fmla="*/ 1123 w 76864"/>
                <a:gd name="connsiteY2" fmla="*/ 475 h 66545"/>
              </a:gdLst>
              <a:ahLst/>
              <a:cxnLst>
                <a:cxn ang="0">
                  <a:pos x="connsiteX0" y="connsiteY0"/>
                </a:cxn>
                <a:cxn ang="0">
                  <a:pos x="connsiteX1" y="connsiteY1"/>
                </a:cxn>
                <a:cxn ang="0">
                  <a:pos x="connsiteX2" y="connsiteY2"/>
                </a:cxn>
              </a:cxnLst>
              <a:rect l="l" t="t" r="r" b="b"/>
              <a:pathLst>
                <a:path w="76864" h="66545">
                  <a:moveTo>
                    <a:pt x="77987" y="475"/>
                  </a:moveTo>
                  <a:cubicBezTo>
                    <a:pt x="71582" y="11566"/>
                    <a:pt x="52366" y="67021"/>
                    <a:pt x="39555" y="67021"/>
                  </a:cubicBezTo>
                  <a:cubicBezTo>
                    <a:pt x="26744" y="67021"/>
                    <a:pt x="7528" y="11566"/>
                    <a:pt x="1123" y="47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06" name="Graphic 4">
            <a:extLst>
              <a:ext uri="{FF2B5EF4-FFF2-40B4-BE49-F238E27FC236}">
                <a16:creationId xmlns:a16="http://schemas.microsoft.com/office/drawing/2014/main" id="{19EB79E5-F54A-45A4-7BFD-B5699BE1464C}"/>
              </a:ext>
            </a:extLst>
          </p:cNvPr>
          <p:cNvGrpSpPr/>
          <p:nvPr/>
        </p:nvGrpSpPr>
        <p:grpSpPr>
          <a:xfrm>
            <a:off x="7273071" y="1558417"/>
            <a:ext cx="57648" cy="2958353"/>
            <a:chOff x="9697428" y="934890"/>
            <a:chExt cx="76864" cy="3944470"/>
          </a:xfrm>
          <a:noFill/>
        </p:grpSpPr>
        <p:sp>
          <p:nvSpPr>
            <p:cNvPr id="307" name="Freeform: Shape 306">
              <a:extLst>
                <a:ext uri="{FF2B5EF4-FFF2-40B4-BE49-F238E27FC236}">
                  <a16:creationId xmlns:a16="http://schemas.microsoft.com/office/drawing/2014/main" id="{0075ADE7-CE71-D22E-4F1F-CC12C6A69719}"/>
                </a:ext>
              </a:extLst>
            </p:cNvPr>
            <p:cNvSpPr/>
            <p:nvPr/>
          </p:nvSpPr>
          <p:spPr>
            <a:xfrm>
              <a:off x="9735860" y="934890"/>
              <a:ext cx="6405" cy="3944470"/>
            </a:xfrm>
            <a:custGeom>
              <a:avLst/>
              <a:gdLst>
                <a:gd name="connsiteX0" fmla="*/ 1359 w 6405"/>
                <a:gd name="connsiteY0" fmla="*/ 146 h 3944470"/>
                <a:gd name="connsiteX1" fmla="*/ 1359 w 6405"/>
                <a:gd name="connsiteY1" fmla="*/ 3944617 h 3944470"/>
              </a:gdLst>
              <a:ahLst/>
              <a:cxnLst>
                <a:cxn ang="0">
                  <a:pos x="connsiteX0" y="connsiteY0"/>
                </a:cxn>
                <a:cxn ang="0">
                  <a:pos x="connsiteX1" y="connsiteY1"/>
                </a:cxn>
              </a:cxnLst>
              <a:rect l="l" t="t" r="r" b="b"/>
              <a:pathLst>
                <a:path w="6405" h="3944470">
                  <a:moveTo>
                    <a:pt x="1359" y="146"/>
                  </a:moveTo>
                  <a:cubicBezTo>
                    <a:pt x="1359" y="918163"/>
                    <a:pt x="1359" y="1836180"/>
                    <a:pt x="1359" y="3944617"/>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08" name="Freeform: Shape 307">
              <a:extLst>
                <a:ext uri="{FF2B5EF4-FFF2-40B4-BE49-F238E27FC236}">
                  <a16:creationId xmlns:a16="http://schemas.microsoft.com/office/drawing/2014/main" id="{EC406E68-D81B-AEAF-5182-44AD4044E792}"/>
                </a:ext>
              </a:extLst>
            </p:cNvPr>
            <p:cNvSpPr/>
            <p:nvPr/>
          </p:nvSpPr>
          <p:spPr>
            <a:xfrm>
              <a:off x="9697428" y="4812815"/>
              <a:ext cx="76864" cy="66545"/>
            </a:xfrm>
            <a:custGeom>
              <a:avLst/>
              <a:gdLst>
                <a:gd name="connsiteX0" fmla="*/ 78223 w 76864"/>
                <a:gd name="connsiteY0" fmla="*/ 146 h 66545"/>
                <a:gd name="connsiteX1" fmla="*/ 39791 w 76864"/>
                <a:gd name="connsiteY1" fmla="*/ 66692 h 66545"/>
                <a:gd name="connsiteX2" fmla="*/ 1359 w 76864"/>
                <a:gd name="connsiteY2" fmla="*/ 146 h 66545"/>
              </a:gdLst>
              <a:ahLst/>
              <a:cxnLst>
                <a:cxn ang="0">
                  <a:pos x="connsiteX0" y="connsiteY0"/>
                </a:cxn>
                <a:cxn ang="0">
                  <a:pos x="connsiteX1" y="connsiteY1"/>
                </a:cxn>
                <a:cxn ang="0">
                  <a:pos x="connsiteX2" y="connsiteY2"/>
                </a:cxn>
              </a:cxnLst>
              <a:rect l="l" t="t" r="r" b="b"/>
              <a:pathLst>
                <a:path w="76864" h="66545">
                  <a:moveTo>
                    <a:pt x="78223" y="146"/>
                  </a:moveTo>
                  <a:cubicBezTo>
                    <a:pt x="71818" y="11237"/>
                    <a:pt x="52602" y="66692"/>
                    <a:pt x="39791" y="66692"/>
                  </a:cubicBezTo>
                  <a:cubicBezTo>
                    <a:pt x="26980" y="66692"/>
                    <a:pt x="7764" y="11237"/>
                    <a:pt x="1359" y="146"/>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09" name="Graphic 4">
            <a:extLst>
              <a:ext uri="{FF2B5EF4-FFF2-40B4-BE49-F238E27FC236}">
                <a16:creationId xmlns:a16="http://schemas.microsoft.com/office/drawing/2014/main" id="{7F87F250-7C2B-09E6-AFBC-1EB91E09307B}"/>
              </a:ext>
            </a:extLst>
          </p:cNvPr>
          <p:cNvGrpSpPr/>
          <p:nvPr/>
        </p:nvGrpSpPr>
        <p:grpSpPr>
          <a:xfrm>
            <a:off x="5945956" y="3810801"/>
            <a:ext cx="309860" cy="760399"/>
            <a:chOff x="7927940" y="3938067"/>
            <a:chExt cx="413147" cy="1013865"/>
          </a:xfrm>
          <a:noFill/>
        </p:grpSpPr>
        <p:sp>
          <p:nvSpPr>
            <p:cNvPr id="310" name="Freeform: Shape 309">
              <a:extLst>
                <a:ext uri="{FF2B5EF4-FFF2-40B4-BE49-F238E27FC236}">
                  <a16:creationId xmlns:a16="http://schemas.microsoft.com/office/drawing/2014/main" id="{1F54D957-069F-0608-93D3-4FD976EF481D}"/>
                </a:ext>
              </a:extLst>
            </p:cNvPr>
            <p:cNvSpPr/>
            <p:nvPr/>
          </p:nvSpPr>
          <p:spPr>
            <a:xfrm>
              <a:off x="7927940" y="3938067"/>
              <a:ext cx="374715" cy="1013865"/>
            </a:xfrm>
            <a:custGeom>
              <a:avLst/>
              <a:gdLst>
                <a:gd name="connsiteX0" fmla="*/ 1077 w 374715"/>
                <a:gd name="connsiteY0" fmla="*/ 615 h 1013865"/>
                <a:gd name="connsiteX1" fmla="*/ 1077 w 374715"/>
                <a:gd name="connsiteY1" fmla="*/ 269556 h 1013865"/>
                <a:gd name="connsiteX2" fmla="*/ 77941 w 374715"/>
                <a:gd name="connsiteY2" fmla="*/ 346397 h 1013865"/>
                <a:gd name="connsiteX3" fmla="*/ 77941 w 374715"/>
                <a:gd name="connsiteY3" fmla="*/ 346397 h 1013865"/>
                <a:gd name="connsiteX4" fmla="*/ 298927 w 374715"/>
                <a:gd name="connsiteY4" fmla="*/ 346397 h 1013865"/>
                <a:gd name="connsiteX5" fmla="*/ 375792 w 374715"/>
                <a:gd name="connsiteY5" fmla="*/ 423237 h 1013865"/>
                <a:gd name="connsiteX6" fmla="*/ 375792 w 374715"/>
                <a:gd name="connsiteY6" fmla="*/ 423237 h 1013865"/>
                <a:gd name="connsiteX7" fmla="*/ 375792 w 374715"/>
                <a:gd name="connsiteY7" fmla="*/ 1014481 h 101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715" h="1013865">
                  <a:moveTo>
                    <a:pt x="1077" y="615"/>
                  </a:moveTo>
                  <a:cubicBezTo>
                    <a:pt x="1077" y="96613"/>
                    <a:pt x="1077" y="192611"/>
                    <a:pt x="1077" y="269556"/>
                  </a:cubicBezTo>
                  <a:cubicBezTo>
                    <a:pt x="1077" y="311994"/>
                    <a:pt x="35490" y="346397"/>
                    <a:pt x="77941" y="346397"/>
                  </a:cubicBezTo>
                  <a:moveTo>
                    <a:pt x="77941" y="346397"/>
                  </a:moveTo>
                  <a:cubicBezTo>
                    <a:pt x="150675" y="346397"/>
                    <a:pt x="223410" y="346397"/>
                    <a:pt x="298927" y="346397"/>
                  </a:cubicBezTo>
                  <a:cubicBezTo>
                    <a:pt x="341378" y="346397"/>
                    <a:pt x="375792" y="380799"/>
                    <a:pt x="375792" y="423237"/>
                  </a:cubicBezTo>
                  <a:moveTo>
                    <a:pt x="375792" y="423237"/>
                  </a:moveTo>
                  <a:cubicBezTo>
                    <a:pt x="375792" y="621865"/>
                    <a:pt x="375792" y="820493"/>
                    <a:pt x="375792" y="1014481"/>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11" name="Freeform: Shape 310">
              <a:extLst>
                <a:ext uri="{FF2B5EF4-FFF2-40B4-BE49-F238E27FC236}">
                  <a16:creationId xmlns:a16="http://schemas.microsoft.com/office/drawing/2014/main" id="{962474B1-5621-DC35-FB71-3D939FB947C3}"/>
                </a:ext>
              </a:extLst>
            </p:cNvPr>
            <p:cNvSpPr/>
            <p:nvPr/>
          </p:nvSpPr>
          <p:spPr>
            <a:xfrm>
              <a:off x="8264223" y="4885387"/>
              <a:ext cx="76864" cy="66545"/>
            </a:xfrm>
            <a:custGeom>
              <a:avLst/>
              <a:gdLst>
                <a:gd name="connsiteX0" fmla="*/ 77941 w 76864"/>
                <a:gd name="connsiteY0" fmla="*/ 615 h 66545"/>
                <a:gd name="connsiteX1" fmla="*/ 39509 w 76864"/>
                <a:gd name="connsiteY1" fmla="*/ 67161 h 66545"/>
                <a:gd name="connsiteX2" fmla="*/ 1077 w 76864"/>
                <a:gd name="connsiteY2" fmla="*/ 615 h 66545"/>
              </a:gdLst>
              <a:ahLst/>
              <a:cxnLst>
                <a:cxn ang="0">
                  <a:pos x="connsiteX0" y="connsiteY0"/>
                </a:cxn>
                <a:cxn ang="0">
                  <a:pos x="connsiteX1" y="connsiteY1"/>
                </a:cxn>
                <a:cxn ang="0">
                  <a:pos x="connsiteX2" y="connsiteY2"/>
                </a:cxn>
              </a:cxnLst>
              <a:rect l="l" t="t" r="r" b="b"/>
              <a:pathLst>
                <a:path w="76864" h="66545">
                  <a:moveTo>
                    <a:pt x="77941" y="615"/>
                  </a:moveTo>
                  <a:cubicBezTo>
                    <a:pt x="71536" y="11706"/>
                    <a:pt x="52320" y="67161"/>
                    <a:pt x="39509" y="67161"/>
                  </a:cubicBezTo>
                  <a:cubicBezTo>
                    <a:pt x="26698" y="67161"/>
                    <a:pt x="7482" y="11706"/>
                    <a:pt x="1077"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12" name="Graphic 4">
            <a:extLst>
              <a:ext uri="{FF2B5EF4-FFF2-40B4-BE49-F238E27FC236}">
                <a16:creationId xmlns:a16="http://schemas.microsoft.com/office/drawing/2014/main" id="{C4C8E40D-FDF3-9C6A-0E10-D2DCBC3366CB}"/>
              </a:ext>
            </a:extLst>
          </p:cNvPr>
          <p:cNvGrpSpPr/>
          <p:nvPr/>
        </p:nvGrpSpPr>
        <p:grpSpPr>
          <a:xfrm>
            <a:off x="4853037" y="3810801"/>
            <a:ext cx="309860" cy="561895"/>
            <a:chOff x="6470715" y="3938067"/>
            <a:chExt cx="413147" cy="749193"/>
          </a:xfrm>
          <a:noFill/>
        </p:grpSpPr>
        <p:sp>
          <p:nvSpPr>
            <p:cNvPr id="313" name="Freeform: Shape 312">
              <a:extLst>
                <a:ext uri="{FF2B5EF4-FFF2-40B4-BE49-F238E27FC236}">
                  <a16:creationId xmlns:a16="http://schemas.microsoft.com/office/drawing/2014/main" id="{07E0507D-10F8-37D8-C5C7-531999D1040A}"/>
                </a:ext>
              </a:extLst>
            </p:cNvPr>
            <p:cNvSpPr/>
            <p:nvPr/>
          </p:nvSpPr>
          <p:spPr>
            <a:xfrm>
              <a:off x="6509147" y="3938067"/>
              <a:ext cx="374715" cy="749193"/>
            </a:xfrm>
            <a:custGeom>
              <a:avLst/>
              <a:gdLst>
                <a:gd name="connsiteX0" fmla="*/ 375629 w 374715"/>
                <a:gd name="connsiteY0" fmla="*/ 615 h 749193"/>
                <a:gd name="connsiteX1" fmla="*/ 375629 w 374715"/>
                <a:gd name="connsiteY1" fmla="*/ 461657 h 749193"/>
                <a:gd name="connsiteX2" fmla="*/ 298764 w 374715"/>
                <a:gd name="connsiteY2" fmla="*/ 538497 h 749193"/>
                <a:gd name="connsiteX3" fmla="*/ 298764 w 374715"/>
                <a:gd name="connsiteY3" fmla="*/ 538497 h 749193"/>
                <a:gd name="connsiteX4" fmla="*/ 77778 w 374715"/>
                <a:gd name="connsiteY4" fmla="*/ 538497 h 749193"/>
                <a:gd name="connsiteX5" fmla="*/ 914 w 374715"/>
                <a:gd name="connsiteY5" fmla="*/ 615338 h 749193"/>
                <a:gd name="connsiteX6" fmla="*/ 914 w 374715"/>
                <a:gd name="connsiteY6" fmla="*/ 615338 h 749193"/>
                <a:gd name="connsiteX7" fmla="*/ 914 w 374715"/>
                <a:gd name="connsiteY7" fmla="*/ 749808 h 74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715" h="749193">
                  <a:moveTo>
                    <a:pt x="375629" y="615"/>
                  </a:moveTo>
                  <a:cubicBezTo>
                    <a:pt x="375629" y="108824"/>
                    <a:pt x="375629" y="217033"/>
                    <a:pt x="375629" y="461657"/>
                  </a:cubicBezTo>
                  <a:cubicBezTo>
                    <a:pt x="375629" y="504095"/>
                    <a:pt x="341215" y="538497"/>
                    <a:pt x="298764" y="538497"/>
                  </a:cubicBezTo>
                  <a:moveTo>
                    <a:pt x="298764" y="538497"/>
                  </a:moveTo>
                  <a:cubicBezTo>
                    <a:pt x="232026" y="538497"/>
                    <a:pt x="165289" y="538497"/>
                    <a:pt x="77778" y="538497"/>
                  </a:cubicBezTo>
                  <a:cubicBezTo>
                    <a:pt x="35327" y="538497"/>
                    <a:pt x="914" y="572900"/>
                    <a:pt x="914" y="615338"/>
                  </a:cubicBezTo>
                  <a:moveTo>
                    <a:pt x="914" y="615338"/>
                  </a:moveTo>
                  <a:cubicBezTo>
                    <a:pt x="914" y="644619"/>
                    <a:pt x="914" y="673900"/>
                    <a:pt x="914" y="749808"/>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14" name="Freeform: Shape 313">
              <a:extLst>
                <a:ext uri="{FF2B5EF4-FFF2-40B4-BE49-F238E27FC236}">
                  <a16:creationId xmlns:a16="http://schemas.microsoft.com/office/drawing/2014/main" id="{528EBC97-177A-A2E0-4715-9CF5ACDB30D8}"/>
                </a:ext>
              </a:extLst>
            </p:cNvPr>
            <p:cNvSpPr/>
            <p:nvPr/>
          </p:nvSpPr>
          <p:spPr>
            <a:xfrm>
              <a:off x="6470715" y="4620714"/>
              <a:ext cx="76864" cy="66545"/>
            </a:xfrm>
            <a:custGeom>
              <a:avLst/>
              <a:gdLst>
                <a:gd name="connsiteX0" fmla="*/ 77778 w 76864"/>
                <a:gd name="connsiteY0" fmla="*/ 615 h 66545"/>
                <a:gd name="connsiteX1" fmla="*/ 39346 w 76864"/>
                <a:gd name="connsiteY1" fmla="*/ 67161 h 66545"/>
                <a:gd name="connsiteX2" fmla="*/ 914 w 76864"/>
                <a:gd name="connsiteY2" fmla="*/ 615 h 66545"/>
              </a:gdLst>
              <a:ahLst/>
              <a:cxnLst>
                <a:cxn ang="0">
                  <a:pos x="connsiteX0" y="connsiteY0"/>
                </a:cxn>
                <a:cxn ang="0">
                  <a:pos x="connsiteX1" y="connsiteY1"/>
                </a:cxn>
                <a:cxn ang="0">
                  <a:pos x="connsiteX2" y="connsiteY2"/>
                </a:cxn>
              </a:cxnLst>
              <a:rect l="l" t="t" r="r" b="b"/>
              <a:pathLst>
                <a:path w="76864" h="66545">
                  <a:moveTo>
                    <a:pt x="77778" y="615"/>
                  </a:moveTo>
                  <a:cubicBezTo>
                    <a:pt x="71373" y="11706"/>
                    <a:pt x="52157" y="67161"/>
                    <a:pt x="39346" y="67161"/>
                  </a:cubicBezTo>
                  <a:cubicBezTo>
                    <a:pt x="26535" y="67161"/>
                    <a:pt x="7319" y="11706"/>
                    <a:pt x="914"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15" name="Graphic 4">
            <a:extLst>
              <a:ext uri="{FF2B5EF4-FFF2-40B4-BE49-F238E27FC236}">
                <a16:creationId xmlns:a16="http://schemas.microsoft.com/office/drawing/2014/main" id="{962A8E49-C443-2E48-2C87-FD1B0B7C0577}"/>
              </a:ext>
            </a:extLst>
          </p:cNvPr>
          <p:cNvGrpSpPr/>
          <p:nvPr/>
        </p:nvGrpSpPr>
        <p:grpSpPr>
          <a:xfrm>
            <a:off x="4857840" y="4689661"/>
            <a:ext cx="408343" cy="581105"/>
            <a:chOff x="6477120" y="5109882"/>
            <a:chExt cx="544457" cy="774806"/>
          </a:xfrm>
          <a:noFill/>
        </p:grpSpPr>
        <p:sp>
          <p:nvSpPr>
            <p:cNvPr id="316" name="Freeform: Shape 315">
              <a:extLst>
                <a:ext uri="{FF2B5EF4-FFF2-40B4-BE49-F238E27FC236}">
                  <a16:creationId xmlns:a16="http://schemas.microsoft.com/office/drawing/2014/main" id="{079C05E6-6FF9-8666-CDC5-0E6B8C4ED30A}"/>
                </a:ext>
              </a:extLst>
            </p:cNvPr>
            <p:cNvSpPr/>
            <p:nvPr/>
          </p:nvSpPr>
          <p:spPr>
            <a:xfrm>
              <a:off x="6477120" y="5109882"/>
              <a:ext cx="506025" cy="774806"/>
            </a:xfrm>
            <a:custGeom>
              <a:avLst/>
              <a:gdLst>
                <a:gd name="connsiteX0" fmla="*/ 850 w 506025"/>
                <a:gd name="connsiteY0" fmla="*/ 775726 h 774806"/>
                <a:gd name="connsiteX1" fmla="*/ 850 w 506025"/>
                <a:gd name="connsiteY1" fmla="*/ 77759 h 774806"/>
                <a:gd name="connsiteX2" fmla="*/ 77715 w 506025"/>
                <a:gd name="connsiteY2" fmla="*/ 919 h 774806"/>
                <a:gd name="connsiteX3" fmla="*/ 77715 w 506025"/>
                <a:gd name="connsiteY3" fmla="*/ 919 h 774806"/>
                <a:gd name="connsiteX4" fmla="*/ 430011 w 506025"/>
                <a:gd name="connsiteY4" fmla="*/ 919 h 774806"/>
                <a:gd name="connsiteX5" fmla="*/ 506876 w 506025"/>
                <a:gd name="connsiteY5" fmla="*/ 77759 h 774806"/>
                <a:gd name="connsiteX6" fmla="*/ 506876 w 506025"/>
                <a:gd name="connsiteY6" fmla="*/ 77759 h 774806"/>
                <a:gd name="connsiteX7" fmla="*/ 506876 w 506025"/>
                <a:gd name="connsiteY7" fmla="*/ 173810 h 7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025" h="774806">
                  <a:moveTo>
                    <a:pt x="850" y="775726"/>
                  </a:moveTo>
                  <a:cubicBezTo>
                    <a:pt x="850" y="588846"/>
                    <a:pt x="850" y="401967"/>
                    <a:pt x="850" y="77759"/>
                  </a:cubicBezTo>
                  <a:cubicBezTo>
                    <a:pt x="850" y="35322"/>
                    <a:pt x="35263" y="919"/>
                    <a:pt x="77715" y="919"/>
                  </a:cubicBezTo>
                  <a:moveTo>
                    <a:pt x="77715" y="919"/>
                  </a:moveTo>
                  <a:cubicBezTo>
                    <a:pt x="148880" y="919"/>
                    <a:pt x="220046" y="919"/>
                    <a:pt x="430011" y="919"/>
                  </a:cubicBezTo>
                  <a:cubicBezTo>
                    <a:pt x="472462" y="919"/>
                    <a:pt x="506876" y="35322"/>
                    <a:pt x="506876" y="77759"/>
                  </a:cubicBezTo>
                  <a:moveTo>
                    <a:pt x="506876" y="77759"/>
                  </a:moveTo>
                  <a:cubicBezTo>
                    <a:pt x="506876" y="109391"/>
                    <a:pt x="506876" y="141022"/>
                    <a:pt x="506876" y="173810"/>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17" name="Freeform: Shape 316">
              <a:extLst>
                <a:ext uri="{FF2B5EF4-FFF2-40B4-BE49-F238E27FC236}">
                  <a16:creationId xmlns:a16="http://schemas.microsoft.com/office/drawing/2014/main" id="{90CF4EA7-8398-8CF2-C6EE-F7B275F03CB9}"/>
                </a:ext>
              </a:extLst>
            </p:cNvPr>
            <p:cNvSpPr/>
            <p:nvPr/>
          </p:nvSpPr>
          <p:spPr>
            <a:xfrm>
              <a:off x="6944713" y="5216227"/>
              <a:ext cx="76864" cy="66545"/>
            </a:xfrm>
            <a:custGeom>
              <a:avLst/>
              <a:gdLst>
                <a:gd name="connsiteX0" fmla="*/ 77715 w 76864"/>
                <a:gd name="connsiteY0" fmla="*/ 919 h 66545"/>
                <a:gd name="connsiteX1" fmla="*/ 39282 w 76864"/>
                <a:gd name="connsiteY1" fmla="*/ 67465 h 66545"/>
                <a:gd name="connsiteX2" fmla="*/ 850 w 76864"/>
                <a:gd name="connsiteY2" fmla="*/ 919 h 66545"/>
              </a:gdLst>
              <a:ahLst/>
              <a:cxnLst>
                <a:cxn ang="0">
                  <a:pos x="connsiteX0" y="connsiteY0"/>
                </a:cxn>
                <a:cxn ang="0">
                  <a:pos x="connsiteX1" y="connsiteY1"/>
                </a:cxn>
                <a:cxn ang="0">
                  <a:pos x="connsiteX2" y="connsiteY2"/>
                </a:cxn>
              </a:cxnLst>
              <a:rect l="l" t="t" r="r" b="b"/>
              <a:pathLst>
                <a:path w="76864" h="66545">
                  <a:moveTo>
                    <a:pt x="77715" y="919"/>
                  </a:moveTo>
                  <a:cubicBezTo>
                    <a:pt x="71309" y="12010"/>
                    <a:pt x="52093" y="67465"/>
                    <a:pt x="39282" y="67465"/>
                  </a:cubicBezTo>
                  <a:cubicBezTo>
                    <a:pt x="26472" y="67465"/>
                    <a:pt x="7255" y="12010"/>
                    <a:pt x="850" y="919"/>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18" name="Graphic 4">
            <a:extLst>
              <a:ext uri="{FF2B5EF4-FFF2-40B4-BE49-F238E27FC236}">
                <a16:creationId xmlns:a16="http://schemas.microsoft.com/office/drawing/2014/main" id="{D5FAA113-3365-A292-F3EA-77759363AFB9}"/>
              </a:ext>
            </a:extLst>
          </p:cNvPr>
          <p:cNvGrpSpPr/>
          <p:nvPr/>
        </p:nvGrpSpPr>
        <p:grpSpPr>
          <a:xfrm>
            <a:off x="3883821" y="5165111"/>
            <a:ext cx="1353538" cy="369794"/>
            <a:chOff x="5178428" y="5743815"/>
            <a:chExt cx="1804717" cy="493058"/>
          </a:xfrm>
          <a:noFill/>
        </p:grpSpPr>
        <p:sp>
          <p:nvSpPr>
            <p:cNvPr id="319" name="Freeform: Shape 318">
              <a:extLst>
                <a:ext uri="{FF2B5EF4-FFF2-40B4-BE49-F238E27FC236}">
                  <a16:creationId xmlns:a16="http://schemas.microsoft.com/office/drawing/2014/main" id="{753DCF9C-EEAF-1B8A-4FE5-5EC6483A196B}"/>
                </a:ext>
              </a:extLst>
            </p:cNvPr>
            <p:cNvSpPr/>
            <p:nvPr/>
          </p:nvSpPr>
          <p:spPr>
            <a:xfrm>
              <a:off x="5216860" y="5743815"/>
              <a:ext cx="1766285" cy="493058"/>
            </a:xfrm>
            <a:custGeom>
              <a:avLst/>
              <a:gdLst>
                <a:gd name="connsiteX0" fmla="*/ 1767214 w 1766285"/>
                <a:gd name="connsiteY0" fmla="*/ 897 h 493058"/>
                <a:gd name="connsiteX1" fmla="*/ 1767214 w 1766285"/>
                <a:gd name="connsiteY1" fmla="*/ 244225 h 493058"/>
                <a:gd name="connsiteX2" fmla="*/ 1690350 w 1766285"/>
                <a:gd name="connsiteY2" fmla="*/ 321065 h 493058"/>
                <a:gd name="connsiteX3" fmla="*/ 1690350 w 1766285"/>
                <a:gd name="connsiteY3" fmla="*/ 321065 h 493058"/>
                <a:gd name="connsiteX4" fmla="*/ 77794 w 1766285"/>
                <a:gd name="connsiteY4" fmla="*/ 321065 h 493058"/>
                <a:gd name="connsiteX5" fmla="*/ 929 w 1766285"/>
                <a:gd name="connsiteY5" fmla="*/ 397905 h 493058"/>
                <a:gd name="connsiteX6" fmla="*/ 929 w 1766285"/>
                <a:gd name="connsiteY6" fmla="*/ 397905 h 493058"/>
                <a:gd name="connsiteX7" fmla="*/ 929 w 1766285"/>
                <a:gd name="connsiteY7" fmla="*/ 493956 h 49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285" h="493058">
                  <a:moveTo>
                    <a:pt x="1767214" y="897"/>
                  </a:moveTo>
                  <a:cubicBezTo>
                    <a:pt x="1767214" y="72557"/>
                    <a:pt x="1767214" y="144216"/>
                    <a:pt x="1767214" y="244225"/>
                  </a:cubicBezTo>
                  <a:cubicBezTo>
                    <a:pt x="1767214" y="286663"/>
                    <a:pt x="1732801" y="321065"/>
                    <a:pt x="1690350" y="321065"/>
                  </a:cubicBezTo>
                  <a:moveTo>
                    <a:pt x="1690350" y="321065"/>
                  </a:moveTo>
                  <a:cubicBezTo>
                    <a:pt x="1064510" y="321065"/>
                    <a:pt x="438670" y="321065"/>
                    <a:pt x="77794" y="321065"/>
                  </a:cubicBezTo>
                  <a:cubicBezTo>
                    <a:pt x="35343" y="321065"/>
                    <a:pt x="929" y="355468"/>
                    <a:pt x="929" y="397905"/>
                  </a:cubicBezTo>
                  <a:moveTo>
                    <a:pt x="929" y="397905"/>
                  </a:moveTo>
                  <a:cubicBezTo>
                    <a:pt x="929" y="423236"/>
                    <a:pt x="929" y="448566"/>
                    <a:pt x="929" y="493956"/>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20" name="Freeform: Shape 319">
              <a:extLst>
                <a:ext uri="{FF2B5EF4-FFF2-40B4-BE49-F238E27FC236}">
                  <a16:creationId xmlns:a16="http://schemas.microsoft.com/office/drawing/2014/main" id="{1E647DEB-39FA-D64B-9274-64409A846C14}"/>
                </a:ext>
              </a:extLst>
            </p:cNvPr>
            <p:cNvSpPr/>
            <p:nvPr/>
          </p:nvSpPr>
          <p:spPr>
            <a:xfrm>
              <a:off x="5178428" y="6170328"/>
              <a:ext cx="76864" cy="66545"/>
            </a:xfrm>
            <a:custGeom>
              <a:avLst/>
              <a:gdLst>
                <a:gd name="connsiteX0" fmla="*/ 77794 w 76864"/>
                <a:gd name="connsiteY0" fmla="*/ 897 h 66545"/>
                <a:gd name="connsiteX1" fmla="*/ 39361 w 76864"/>
                <a:gd name="connsiteY1" fmla="*/ 67443 h 66545"/>
                <a:gd name="connsiteX2" fmla="*/ 929 w 76864"/>
                <a:gd name="connsiteY2" fmla="*/ 897 h 66545"/>
              </a:gdLst>
              <a:ahLst/>
              <a:cxnLst>
                <a:cxn ang="0">
                  <a:pos x="connsiteX0" y="connsiteY0"/>
                </a:cxn>
                <a:cxn ang="0">
                  <a:pos x="connsiteX1" y="connsiteY1"/>
                </a:cxn>
                <a:cxn ang="0">
                  <a:pos x="connsiteX2" y="connsiteY2"/>
                </a:cxn>
              </a:cxnLst>
              <a:rect l="l" t="t" r="r" b="b"/>
              <a:pathLst>
                <a:path w="76864" h="66545">
                  <a:moveTo>
                    <a:pt x="77794" y="897"/>
                  </a:moveTo>
                  <a:cubicBezTo>
                    <a:pt x="71388" y="11988"/>
                    <a:pt x="52172" y="67443"/>
                    <a:pt x="39361" y="67443"/>
                  </a:cubicBezTo>
                  <a:cubicBezTo>
                    <a:pt x="26551" y="67443"/>
                    <a:pt x="7334" y="11988"/>
                    <a:pt x="929" y="897"/>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21" name="Graphic 4">
            <a:extLst>
              <a:ext uri="{FF2B5EF4-FFF2-40B4-BE49-F238E27FC236}">
                <a16:creationId xmlns:a16="http://schemas.microsoft.com/office/drawing/2014/main" id="{3A933DBA-01D2-571A-4960-2B9ED98CD959}"/>
              </a:ext>
            </a:extLst>
          </p:cNvPr>
          <p:cNvGrpSpPr/>
          <p:nvPr/>
        </p:nvGrpSpPr>
        <p:grpSpPr>
          <a:xfrm>
            <a:off x="963297" y="1818480"/>
            <a:ext cx="466058" cy="87446"/>
            <a:chOff x="1284395" y="1281639"/>
            <a:chExt cx="621411" cy="116595"/>
          </a:xfrm>
        </p:grpSpPr>
        <p:sp>
          <p:nvSpPr>
            <p:cNvPr id="322" name="Freeform: Shape 321">
              <a:extLst>
                <a:ext uri="{FF2B5EF4-FFF2-40B4-BE49-F238E27FC236}">
                  <a16:creationId xmlns:a16="http://schemas.microsoft.com/office/drawing/2014/main" id="{C2D753A7-9C1A-B1AE-14F7-74F84A1BEF7A}"/>
                </a:ext>
              </a:extLst>
            </p:cNvPr>
            <p:cNvSpPr/>
            <p:nvPr/>
          </p:nvSpPr>
          <p:spPr>
            <a:xfrm>
              <a:off x="1284395" y="1282895"/>
              <a:ext cx="621411" cy="115339"/>
            </a:xfrm>
            <a:custGeom>
              <a:avLst/>
              <a:gdLst>
                <a:gd name="connsiteX0" fmla="*/ 15995 w 621411"/>
                <a:gd name="connsiteY0" fmla="*/ 2694 h 115339"/>
                <a:gd name="connsiteX1" fmla="*/ 604447 w 621411"/>
                <a:gd name="connsiteY1" fmla="*/ 1214 h 115339"/>
                <a:gd name="connsiteX2" fmla="*/ 614924 w 621411"/>
                <a:gd name="connsiteY2" fmla="*/ 201 h 115339"/>
                <a:gd name="connsiteX3" fmla="*/ 621451 w 621411"/>
                <a:gd name="connsiteY3" fmla="*/ 10005 h 115339"/>
                <a:gd name="connsiteX4" fmla="*/ 618187 w 621411"/>
                <a:gd name="connsiteY4" fmla="*/ 95828 h 115339"/>
                <a:gd name="connsiteX5" fmla="*/ 617765 w 621411"/>
                <a:gd name="connsiteY5" fmla="*/ 113902 h 115339"/>
                <a:gd name="connsiteX6" fmla="*/ 603254 w 621411"/>
                <a:gd name="connsiteY6" fmla="*/ 115540 h 115339"/>
                <a:gd name="connsiteX7" fmla="*/ 18209 w 621411"/>
                <a:gd name="connsiteY7" fmla="*/ 114056 h 115339"/>
                <a:gd name="connsiteX8" fmla="*/ 11440 w 621411"/>
                <a:gd name="connsiteY8" fmla="*/ 114860 h 115339"/>
                <a:gd name="connsiteX9" fmla="*/ 40 w 621411"/>
                <a:gd name="connsiteY9" fmla="*/ 102011 h 115339"/>
                <a:gd name="connsiteX10" fmla="*/ 6390 w 621411"/>
                <a:gd name="connsiteY10" fmla="*/ 11961 h 115339"/>
                <a:gd name="connsiteX11" fmla="*/ 4732 w 621411"/>
                <a:gd name="connsiteY11" fmla="*/ 1220 h 115339"/>
                <a:gd name="connsiteX12" fmla="*/ 16607 w 621411"/>
                <a:gd name="connsiteY12" fmla="*/ 5162 h 11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1411" h="115339">
                  <a:moveTo>
                    <a:pt x="15995" y="2694"/>
                  </a:moveTo>
                  <a:lnTo>
                    <a:pt x="604447" y="1214"/>
                  </a:lnTo>
                  <a:lnTo>
                    <a:pt x="614924" y="201"/>
                  </a:lnTo>
                  <a:lnTo>
                    <a:pt x="621451" y="10005"/>
                  </a:lnTo>
                  <a:lnTo>
                    <a:pt x="618187" y="95828"/>
                  </a:lnTo>
                  <a:lnTo>
                    <a:pt x="617765" y="113902"/>
                  </a:lnTo>
                  <a:lnTo>
                    <a:pt x="603254" y="115540"/>
                  </a:lnTo>
                  <a:lnTo>
                    <a:pt x="18209" y="114056"/>
                  </a:lnTo>
                  <a:lnTo>
                    <a:pt x="11440" y="114860"/>
                  </a:lnTo>
                  <a:lnTo>
                    <a:pt x="40" y="102011"/>
                  </a:lnTo>
                  <a:lnTo>
                    <a:pt x="6390" y="11961"/>
                  </a:lnTo>
                  <a:lnTo>
                    <a:pt x="4732" y="1220"/>
                  </a:lnTo>
                  <a:lnTo>
                    <a:pt x="16607" y="5162"/>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23" name="Freeform: Shape 322">
              <a:extLst>
                <a:ext uri="{FF2B5EF4-FFF2-40B4-BE49-F238E27FC236}">
                  <a16:creationId xmlns:a16="http://schemas.microsoft.com/office/drawing/2014/main" id="{54A9C5AD-E148-42C8-DD5A-0D32D3A22640}"/>
                </a:ext>
              </a:extLst>
            </p:cNvPr>
            <p:cNvSpPr/>
            <p:nvPr/>
          </p:nvSpPr>
          <p:spPr>
            <a:xfrm>
              <a:off x="1288734" y="1281639"/>
              <a:ext cx="612598" cy="115527"/>
            </a:xfrm>
            <a:custGeom>
              <a:avLst/>
              <a:gdLst>
                <a:gd name="connsiteX0" fmla="*/ 12874 w 612598"/>
                <a:gd name="connsiteY0" fmla="*/ 2435 h 115527"/>
                <a:gd name="connsiteX1" fmla="*/ 599687 w 612598"/>
                <a:gd name="connsiteY1" fmla="*/ 2435 h 115527"/>
                <a:gd name="connsiteX2" fmla="*/ 612498 w 612598"/>
                <a:gd name="connsiteY2" fmla="*/ 15241 h 115527"/>
                <a:gd name="connsiteX3" fmla="*/ 612498 w 612598"/>
                <a:gd name="connsiteY3" fmla="*/ 15241 h 115527"/>
                <a:gd name="connsiteX4" fmla="*/ 612498 w 612598"/>
                <a:gd name="connsiteY4" fmla="*/ 101687 h 115527"/>
                <a:gd name="connsiteX5" fmla="*/ 599687 w 612598"/>
                <a:gd name="connsiteY5" fmla="*/ 114494 h 115527"/>
                <a:gd name="connsiteX6" fmla="*/ 599687 w 612598"/>
                <a:gd name="connsiteY6" fmla="*/ 114494 h 115527"/>
                <a:gd name="connsiteX7" fmla="*/ 12874 w 612598"/>
                <a:gd name="connsiteY7" fmla="*/ 114494 h 115527"/>
                <a:gd name="connsiteX8" fmla="*/ 63 w 612598"/>
                <a:gd name="connsiteY8" fmla="*/ 101687 h 115527"/>
                <a:gd name="connsiteX9" fmla="*/ 63 w 612598"/>
                <a:gd name="connsiteY9" fmla="*/ 101687 h 115527"/>
                <a:gd name="connsiteX10" fmla="*/ 63 w 612598"/>
                <a:gd name="connsiteY10" fmla="*/ 15241 h 115527"/>
                <a:gd name="connsiteX11" fmla="*/ 12874 w 612598"/>
                <a:gd name="connsiteY11" fmla="*/ 2435 h 11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598" h="115527">
                  <a:moveTo>
                    <a:pt x="12874" y="2435"/>
                  </a:moveTo>
                  <a:cubicBezTo>
                    <a:pt x="220264" y="51"/>
                    <a:pt x="424485" y="-1086"/>
                    <a:pt x="599687" y="2435"/>
                  </a:cubicBezTo>
                  <a:cubicBezTo>
                    <a:pt x="611146" y="-910"/>
                    <a:pt x="610845" y="6422"/>
                    <a:pt x="612498" y="15241"/>
                  </a:cubicBezTo>
                  <a:moveTo>
                    <a:pt x="612498" y="15241"/>
                  </a:moveTo>
                  <a:cubicBezTo>
                    <a:pt x="611782" y="42391"/>
                    <a:pt x="609297" y="77691"/>
                    <a:pt x="612498" y="101687"/>
                  </a:cubicBezTo>
                  <a:cubicBezTo>
                    <a:pt x="613991" y="110327"/>
                    <a:pt x="603206" y="119007"/>
                    <a:pt x="599687" y="114494"/>
                  </a:cubicBezTo>
                  <a:moveTo>
                    <a:pt x="599687" y="114494"/>
                  </a:moveTo>
                  <a:cubicBezTo>
                    <a:pt x="375031" y="115673"/>
                    <a:pt x="149047" y="110417"/>
                    <a:pt x="12874" y="114494"/>
                  </a:cubicBezTo>
                  <a:cubicBezTo>
                    <a:pt x="6175" y="110280"/>
                    <a:pt x="1565" y="108366"/>
                    <a:pt x="63" y="101687"/>
                  </a:cubicBezTo>
                  <a:moveTo>
                    <a:pt x="63" y="101687"/>
                  </a:moveTo>
                  <a:cubicBezTo>
                    <a:pt x="-196" y="69894"/>
                    <a:pt x="1856" y="38662"/>
                    <a:pt x="63" y="15241"/>
                  </a:cubicBezTo>
                  <a:cubicBezTo>
                    <a:pt x="2052" y="8592"/>
                    <a:pt x="7258" y="2632"/>
                    <a:pt x="12874" y="2435"/>
                  </a:cubicBezTo>
                </a:path>
              </a:pathLst>
            </a:custGeom>
            <a:noFill/>
            <a:ln w="2522" cap="flat">
              <a:solidFill>
                <a:srgbClr val="2866C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24" name="Picture 323">
            <a:extLst>
              <a:ext uri="{FF2B5EF4-FFF2-40B4-BE49-F238E27FC236}">
                <a16:creationId xmlns:a16="http://schemas.microsoft.com/office/drawing/2014/main" id="{5273A80D-1DED-2ACB-E19B-EA9D9509AB5F}"/>
              </a:ext>
            </a:extLst>
          </p:cNvPr>
          <p:cNvPicPr>
            <a:picLocks noChangeAspect="1"/>
          </p:cNvPicPr>
          <p:nvPr/>
        </p:nvPicPr>
        <p:blipFill>
          <a:blip r:embed="rId21"/>
          <a:stretch>
            <a:fillRect/>
          </a:stretch>
        </p:blipFill>
        <p:spPr>
          <a:xfrm>
            <a:off x="990588" y="1836964"/>
            <a:ext cx="411286" cy="67235"/>
          </a:xfrm>
          <a:custGeom>
            <a:avLst/>
            <a:gdLst>
              <a:gd name="connsiteX0" fmla="*/ 45 w 548381"/>
              <a:gd name="connsiteY0" fmla="*/ 204 h 89647"/>
              <a:gd name="connsiteX1" fmla="*/ 548426 w 548381"/>
              <a:gd name="connsiteY1" fmla="*/ 204 h 89647"/>
              <a:gd name="connsiteX2" fmla="*/ 548426 w 548381"/>
              <a:gd name="connsiteY2" fmla="*/ 89851 h 89647"/>
              <a:gd name="connsiteX3" fmla="*/ 45 w 548381"/>
              <a:gd name="connsiteY3" fmla="*/ 89851 h 89647"/>
            </a:gdLst>
            <a:ahLst/>
            <a:cxnLst>
              <a:cxn ang="0">
                <a:pos x="connsiteX0" y="connsiteY0"/>
              </a:cxn>
              <a:cxn ang="0">
                <a:pos x="connsiteX1" y="connsiteY1"/>
              </a:cxn>
              <a:cxn ang="0">
                <a:pos x="connsiteX2" y="connsiteY2"/>
              </a:cxn>
              <a:cxn ang="0">
                <a:pos x="connsiteX3" y="connsiteY3"/>
              </a:cxn>
            </a:cxnLst>
            <a:rect l="l" t="t" r="r" b="b"/>
            <a:pathLst>
              <a:path w="548381" h="89647">
                <a:moveTo>
                  <a:pt x="45" y="204"/>
                </a:moveTo>
                <a:lnTo>
                  <a:pt x="548426" y="204"/>
                </a:lnTo>
                <a:lnTo>
                  <a:pt x="548426" y="89851"/>
                </a:lnTo>
                <a:lnTo>
                  <a:pt x="45" y="89851"/>
                </a:lnTo>
                <a:close/>
              </a:path>
            </a:pathLst>
          </a:custGeom>
        </p:spPr>
      </p:pic>
      <p:grpSp>
        <p:nvGrpSpPr>
          <p:cNvPr id="325" name="Graphic 4">
            <a:extLst>
              <a:ext uri="{FF2B5EF4-FFF2-40B4-BE49-F238E27FC236}">
                <a16:creationId xmlns:a16="http://schemas.microsoft.com/office/drawing/2014/main" id="{EFD0CC57-961F-529D-E1F1-6B44899A8C7A}"/>
              </a:ext>
            </a:extLst>
          </p:cNvPr>
          <p:cNvGrpSpPr/>
          <p:nvPr/>
        </p:nvGrpSpPr>
        <p:grpSpPr>
          <a:xfrm>
            <a:off x="4538619" y="1865046"/>
            <a:ext cx="663706" cy="90797"/>
            <a:chOff x="6051492" y="1343727"/>
            <a:chExt cx="884941" cy="121063"/>
          </a:xfrm>
        </p:grpSpPr>
        <p:sp>
          <p:nvSpPr>
            <p:cNvPr id="326" name="Freeform: Shape 325">
              <a:extLst>
                <a:ext uri="{FF2B5EF4-FFF2-40B4-BE49-F238E27FC236}">
                  <a16:creationId xmlns:a16="http://schemas.microsoft.com/office/drawing/2014/main" id="{90D0CE9E-4EED-BECE-5559-5F407700A4F3}"/>
                </a:ext>
              </a:extLst>
            </p:cNvPr>
            <p:cNvSpPr/>
            <p:nvPr/>
          </p:nvSpPr>
          <p:spPr>
            <a:xfrm>
              <a:off x="6051492" y="1343727"/>
              <a:ext cx="884941" cy="121063"/>
            </a:xfrm>
            <a:custGeom>
              <a:avLst/>
              <a:gdLst>
                <a:gd name="connsiteX0" fmla="*/ 17757 w 884941"/>
                <a:gd name="connsiteY0" fmla="*/ 211 h 121063"/>
                <a:gd name="connsiteX1" fmla="*/ 873398 w 884941"/>
                <a:gd name="connsiteY1" fmla="*/ 410 h 121063"/>
                <a:gd name="connsiteX2" fmla="*/ 879742 w 884941"/>
                <a:gd name="connsiteY2" fmla="*/ 2989 h 121063"/>
                <a:gd name="connsiteX3" fmla="*/ 885725 w 884941"/>
                <a:gd name="connsiteY3" fmla="*/ 21063 h 121063"/>
                <a:gd name="connsiteX4" fmla="*/ 880823 w 884941"/>
                <a:gd name="connsiteY4" fmla="*/ 105945 h 121063"/>
                <a:gd name="connsiteX5" fmla="*/ 879389 w 884941"/>
                <a:gd name="connsiteY5" fmla="*/ 114066 h 121063"/>
                <a:gd name="connsiteX6" fmla="*/ 872620 w 884941"/>
                <a:gd name="connsiteY6" fmla="*/ 121274 h 121063"/>
                <a:gd name="connsiteX7" fmla="*/ 12105 w 884941"/>
                <a:gd name="connsiteY7" fmla="*/ 118029 h 121063"/>
                <a:gd name="connsiteX8" fmla="*/ 8847 w 884941"/>
                <a:gd name="connsiteY8" fmla="*/ 111223 h 121063"/>
                <a:gd name="connsiteX9" fmla="*/ 784 w 884941"/>
                <a:gd name="connsiteY9" fmla="*/ 100483 h 121063"/>
                <a:gd name="connsiteX10" fmla="*/ 3051 w 884941"/>
                <a:gd name="connsiteY10" fmla="*/ 21180 h 121063"/>
                <a:gd name="connsiteX11" fmla="*/ 9547 w 884941"/>
                <a:gd name="connsiteY11" fmla="*/ 12095 h 121063"/>
                <a:gd name="connsiteX12" fmla="*/ 16631 w 884941"/>
                <a:gd name="connsiteY12" fmla="*/ 4960 h 12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4941" h="121063">
                  <a:moveTo>
                    <a:pt x="17757" y="211"/>
                  </a:moveTo>
                  <a:lnTo>
                    <a:pt x="873398" y="410"/>
                  </a:lnTo>
                  <a:lnTo>
                    <a:pt x="879742" y="2989"/>
                  </a:lnTo>
                  <a:lnTo>
                    <a:pt x="885725" y="21063"/>
                  </a:lnTo>
                  <a:lnTo>
                    <a:pt x="880823" y="105945"/>
                  </a:lnTo>
                  <a:lnTo>
                    <a:pt x="879389" y="114066"/>
                  </a:lnTo>
                  <a:lnTo>
                    <a:pt x="872620" y="121274"/>
                  </a:lnTo>
                  <a:lnTo>
                    <a:pt x="12105" y="118029"/>
                  </a:lnTo>
                  <a:lnTo>
                    <a:pt x="8847" y="111223"/>
                  </a:lnTo>
                  <a:lnTo>
                    <a:pt x="784" y="100483"/>
                  </a:lnTo>
                  <a:lnTo>
                    <a:pt x="3051" y="21180"/>
                  </a:lnTo>
                  <a:lnTo>
                    <a:pt x="9547" y="12095"/>
                  </a:lnTo>
                  <a:lnTo>
                    <a:pt x="16631" y="4960"/>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27" name="Freeform: Shape 326">
              <a:extLst>
                <a:ext uri="{FF2B5EF4-FFF2-40B4-BE49-F238E27FC236}">
                  <a16:creationId xmlns:a16="http://schemas.microsoft.com/office/drawing/2014/main" id="{246F01B7-79BA-B9E8-316A-4A8A28BD6458}"/>
                </a:ext>
              </a:extLst>
            </p:cNvPr>
            <p:cNvSpPr/>
            <p:nvPr/>
          </p:nvSpPr>
          <p:spPr>
            <a:xfrm>
              <a:off x="6052756" y="1347494"/>
              <a:ext cx="880636" cy="112471"/>
            </a:xfrm>
            <a:custGeom>
              <a:avLst/>
              <a:gdLst>
                <a:gd name="connsiteX0" fmla="*/ 15204 w 880636"/>
                <a:gd name="connsiteY0" fmla="*/ 623 h 112471"/>
                <a:gd name="connsiteX1" fmla="*/ 867520 w 880636"/>
                <a:gd name="connsiteY1" fmla="*/ 623 h 112471"/>
                <a:gd name="connsiteX2" fmla="*/ 880331 w 880636"/>
                <a:gd name="connsiteY2" fmla="*/ 13430 h 112471"/>
                <a:gd name="connsiteX3" fmla="*/ 880331 w 880636"/>
                <a:gd name="connsiteY3" fmla="*/ 13430 h 112471"/>
                <a:gd name="connsiteX4" fmla="*/ 880331 w 880636"/>
                <a:gd name="connsiteY4" fmla="*/ 99875 h 112471"/>
                <a:gd name="connsiteX5" fmla="*/ 867520 w 880636"/>
                <a:gd name="connsiteY5" fmla="*/ 112682 h 112471"/>
                <a:gd name="connsiteX6" fmla="*/ 867520 w 880636"/>
                <a:gd name="connsiteY6" fmla="*/ 112682 h 112471"/>
                <a:gd name="connsiteX7" fmla="*/ 15204 w 880636"/>
                <a:gd name="connsiteY7" fmla="*/ 112682 h 112471"/>
                <a:gd name="connsiteX8" fmla="*/ 2393 w 880636"/>
                <a:gd name="connsiteY8" fmla="*/ 99875 h 112471"/>
                <a:gd name="connsiteX9" fmla="*/ 2393 w 880636"/>
                <a:gd name="connsiteY9" fmla="*/ 99875 h 112471"/>
                <a:gd name="connsiteX10" fmla="*/ 2393 w 880636"/>
                <a:gd name="connsiteY10" fmla="*/ 13430 h 112471"/>
                <a:gd name="connsiteX11" fmla="*/ 15204 w 880636"/>
                <a:gd name="connsiteY11" fmla="*/ 623 h 11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0636" h="112471">
                  <a:moveTo>
                    <a:pt x="15204" y="623"/>
                  </a:moveTo>
                  <a:cubicBezTo>
                    <a:pt x="235405" y="-429"/>
                    <a:pt x="448118" y="2634"/>
                    <a:pt x="867520" y="623"/>
                  </a:cubicBezTo>
                  <a:cubicBezTo>
                    <a:pt x="878260" y="2868"/>
                    <a:pt x="883061" y="3607"/>
                    <a:pt x="880331" y="13430"/>
                  </a:cubicBezTo>
                  <a:moveTo>
                    <a:pt x="880331" y="13430"/>
                  </a:moveTo>
                  <a:cubicBezTo>
                    <a:pt x="881004" y="33199"/>
                    <a:pt x="876606" y="55876"/>
                    <a:pt x="880331" y="99875"/>
                  </a:cubicBezTo>
                  <a:cubicBezTo>
                    <a:pt x="884488" y="112852"/>
                    <a:pt x="876006" y="111667"/>
                    <a:pt x="867520" y="112682"/>
                  </a:cubicBezTo>
                  <a:moveTo>
                    <a:pt x="867520" y="112682"/>
                  </a:moveTo>
                  <a:cubicBezTo>
                    <a:pt x="593632" y="105773"/>
                    <a:pt x="317561" y="108128"/>
                    <a:pt x="15204" y="112682"/>
                  </a:cubicBezTo>
                  <a:cubicBezTo>
                    <a:pt x="9478" y="112376"/>
                    <a:pt x="1695" y="108000"/>
                    <a:pt x="2393" y="99875"/>
                  </a:cubicBezTo>
                  <a:moveTo>
                    <a:pt x="2393" y="99875"/>
                  </a:moveTo>
                  <a:cubicBezTo>
                    <a:pt x="3559" y="77991"/>
                    <a:pt x="4190" y="53690"/>
                    <a:pt x="2393" y="13430"/>
                  </a:cubicBezTo>
                  <a:cubicBezTo>
                    <a:pt x="-2400" y="7713"/>
                    <a:pt x="3997" y="-1897"/>
                    <a:pt x="15204" y="623"/>
                  </a:cubicBezTo>
                </a:path>
              </a:pathLst>
            </a:custGeom>
            <a:noFill/>
            <a:ln w="2522" cap="flat">
              <a:solidFill>
                <a:srgbClr val="30A05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28" name="Picture 327">
            <a:extLst>
              <a:ext uri="{FF2B5EF4-FFF2-40B4-BE49-F238E27FC236}">
                <a16:creationId xmlns:a16="http://schemas.microsoft.com/office/drawing/2014/main" id="{D94C0585-A71F-04C5-A34D-2F1D0DA2FFD7}"/>
              </a:ext>
            </a:extLst>
          </p:cNvPr>
          <p:cNvPicPr>
            <a:picLocks noChangeAspect="1"/>
          </p:cNvPicPr>
          <p:nvPr/>
        </p:nvPicPr>
        <p:blipFill>
          <a:blip r:embed="rId22"/>
          <a:stretch>
            <a:fillRect/>
          </a:stretch>
        </p:blipFill>
        <p:spPr>
          <a:xfrm>
            <a:off x="4564793" y="1884990"/>
            <a:ext cx="610413" cy="67235"/>
          </a:xfrm>
          <a:custGeom>
            <a:avLst/>
            <a:gdLst>
              <a:gd name="connsiteX0" fmla="*/ 789 w 813884"/>
              <a:gd name="connsiteY0" fmla="*/ 214 h 89647"/>
              <a:gd name="connsiteX1" fmla="*/ 814673 w 813884"/>
              <a:gd name="connsiteY1" fmla="*/ 214 h 89647"/>
              <a:gd name="connsiteX2" fmla="*/ 814673 w 813884"/>
              <a:gd name="connsiteY2" fmla="*/ 89861 h 89647"/>
              <a:gd name="connsiteX3" fmla="*/ 789 w 813884"/>
              <a:gd name="connsiteY3" fmla="*/ 89861 h 89647"/>
            </a:gdLst>
            <a:ahLst/>
            <a:cxnLst>
              <a:cxn ang="0">
                <a:pos x="connsiteX0" y="connsiteY0"/>
              </a:cxn>
              <a:cxn ang="0">
                <a:pos x="connsiteX1" y="connsiteY1"/>
              </a:cxn>
              <a:cxn ang="0">
                <a:pos x="connsiteX2" y="connsiteY2"/>
              </a:cxn>
              <a:cxn ang="0">
                <a:pos x="connsiteX3" y="connsiteY3"/>
              </a:cxn>
            </a:cxnLst>
            <a:rect l="l" t="t" r="r" b="b"/>
            <a:pathLst>
              <a:path w="813884" h="89647">
                <a:moveTo>
                  <a:pt x="789" y="214"/>
                </a:moveTo>
                <a:lnTo>
                  <a:pt x="814673" y="214"/>
                </a:lnTo>
                <a:lnTo>
                  <a:pt x="814673" y="89861"/>
                </a:lnTo>
                <a:lnTo>
                  <a:pt x="789" y="89861"/>
                </a:lnTo>
                <a:close/>
              </a:path>
            </a:pathLst>
          </a:custGeom>
        </p:spPr>
      </p:pic>
      <p:grpSp>
        <p:nvGrpSpPr>
          <p:cNvPr id="329" name="Graphic 4">
            <a:extLst>
              <a:ext uri="{FF2B5EF4-FFF2-40B4-BE49-F238E27FC236}">
                <a16:creationId xmlns:a16="http://schemas.microsoft.com/office/drawing/2014/main" id="{D8ACB9BE-67E7-AA52-1495-64559F62F926}"/>
              </a:ext>
            </a:extLst>
          </p:cNvPr>
          <p:cNvGrpSpPr/>
          <p:nvPr/>
        </p:nvGrpSpPr>
        <p:grpSpPr>
          <a:xfrm>
            <a:off x="4832267" y="4448484"/>
            <a:ext cx="719571" cy="88082"/>
            <a:chOff x="6443023" y="4788312"/>
            <a:chExt cx="959428" cy="117442"/>
          </a:xfrm>
        </p:grpSpPr>
        <p:sp>
          <p:nvSpPr>
            <p:cNvPr id="330" name="Freeform: Shape 329">
              <a:extLst>
                <a:ext uri="{FF2B5EF4-FFF2-40B4-BE49-F238E27FC236}">
                  <a16:creationId xmlns:a16="http://schemas.microsoft.com/office/drawing/2014/main" id="{C1941DEC-2D98-5BAD-15ED-91E98D2BFEC2}"/>
                </a:ext>
              </a:extLst>
            </p:cNvPr>
            <p:cNvSpPr/>
            <p:nvPr/>
          </p:nvSpPr>
          <p:spPr>
            <a:xfrm>
              <a:off x="6445257" y="4788312"/>
              <a:ext cx="957194" cy="117442"/>
            </a:xfrm>
            <a:custGeom>
              <a:avLst/>
              <a:gdLst>
                <a:gd name="connsiteX0" fmla="*/ 14843 w 957194"/>
                <a:gd name="connsiteY0" fmla="*/ 749 h 117442"/>
                <a:gd name="connsiteX1" fmla="*/ 945523 w 957194"/>
                <a:gd name="connsiteY1" fmla="*/ 9217 h 117442"/>
                <a:gd name="connsiteX2" fmla="*/ 950229 w 957194"/>
                <a:gd name="connsiteY2" fmla="*/ 10855 h 117442"/>
                <a:gd name="connsiteX3" fmla="*/ 955200 w 957194"/>
                <a:gd name="connsiteY3" fmla="*/ 18977 h 117442"/>
                <a:gd name="connsiteX4" fmla="*/ 958040 w 957194"/>
                <a:gd name="connsiteY4" fmla="*/ 109428 h 117442"/>
                <a:gd name="connsiteX5" fmla="*/ 946639 w 957194"/>
                <a:gd name="connsiteY5" fmla="*/ 115788 h 117442"/>
                <a:gd name="connsiteX6" fmla="*/ 943381 w 957194"/>
                <a:gd name="connsiteY6" fmla="*/ 115386 h 117442"/>
                <a:gd name="connsiteX7" fmla="*/ 10620 w 957194"/>
                <a:gd name="connsiteY7" fmla="*/ 114250 h 117442"/>
                <a:gd name="connsiteX8" fmla="*/ 3279 w 957194"/>
                <a:gd name="connsiteY8" fmla="*/ 118191 h 117442"/>
                <a:gd name="connsiteX9" fmla="*/ 3369 w 957194"/>
                <a:gd name="connsiteY9" fmla="*/ 109107 h 117442"/>
                <a:gd name="connsiteX10" fmla="*/ 845 w 957194"/>
                <a:gd name="connsiteY10" fmla="*/ 18727 h 117442"/>
                <a:gd name="connsiteX11" fmla="*/ 1575 w 957194"/>
                <a:gd name="connsiteY11" fmla="*/ 6524 h 117442"/>
                <a:gd name="connsiteX12" fmla="*/ 10045 w 957194"/>
                <a:gd name="connsiteY12" fmla="*/ 8269 h 117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7194" h="117442">
                  <a:moveTo>
                    <a:pt x="14843" y="749"/>
                  </a:moveTo>
                  <a:lnTo>
                    <a:pt x="945523" y="9217"/>
                  </a:lnTo>
                  <a:lnTo>
                    <a:pt x="950229" y="10855"/>
                  </a:lnTo>
                  <a:lnTo>
                    <a:pt x="955200" y="18977"/>
                  </a:lnTo>
                  <a:lnTo>
                    <a:pt x="958040" y="109428"/>
                  </a:lnTo>
                  <a:lnTo>
                    <a:pt x="946639" y="115788"/>
                  </a:lnTo>
                  <a:lnTo>
                    <a:pt x="943381" y="115386"/>
                  </a:lnTo>
                  <a:lnTo>
                    <a:pt x="10620" y="114250"/>
                  </a:lnTo>
                  <a:lnTo>
                    <a:pt x="3279" y="118191"/>
                  </a:lnTo>
                  <a:lnTo>
                    <a:pt x="3369" y="109107"/>
                  </a:lnTo>
                  <a:lnTo>
                    <a:pt x="845" y="18727"/>
                  </a:lnTo>
                  <a:lnTo>
                    <a:pt x="1575" y="6524"/>
                  </a:lnTo>
                  <a:lnTo>
                    <a:pt x="10045" y="826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31" name="Freeform: Shape 330">
              <a:extLst>
                <a:ext uri="{FF2B5EF4-FFF2-40B4-BE49-F238E27FC236}">
                  <a16:creationId xmlns:a16="http://schemas.microsoft.com/office/drawing/2014/main" id="{809D45B2-5CFF-A5DA-4AF1-9D4090BF1584}"/>
                </a:ext>
              </a:extLst>
            </p:cNvPr>
            <p:cNvSpPr/>
            <p:nvPr/>
          </p:nvSpPr>
          <p:spPr>
            <a:xfrm>
              <a:off x="6443023" y="4791646"/>
              <a:ext cx="956616" cy="114024"/>
            </a:xfrm>
            <a:custGeom>
              <a:avLst/>
              <a:gdLst>
                <a:gd name="connsiteX0" fmla="*/ 15726 w 956616"/>
                <a:gd name="connsiteY0" fmla="*/ 2018 h 114024"/>
                <a:gd name="connsiteX1" fmla="*/ 943627 w 956616"/>
                <a:gd name="connsiteY1" fmla="*/ 2018 h 114024"/>
                <a:gd name="connsiteX2" fmla="*/ 956437 w 956616"/>
                <a:gd name="connsiteY2" fmla="*/ 14825 h 114024"/>
                <a:gd name="connsiteX3" fmla="*/ 956437 w 956616"/>
                <a:gd name="connsiteY3" fmla="*/ 14825 h 114024"/>
                <a:gd name="connsiteX4" fmla="*/ 956437 w 956616"/>
                <a:gd name="connsiteY4" fmla="*/ 101270 h 114024"/>
                <a:gd name="connsiteX5" fmla="*/ 943627 w 956616"/>
                <a:gd name="connsiteY5" fmla="*/ 114077 h 114024"/>
                <a:gd name="connsiteX6" fmla="*/ 943627 w 956616"/>
                <a:gd name="connsiteY6" fmla="*/ 114077 h 114024"/>
                <a:gd name="connsiteX7" fmla="*/ 15726 w 956616"/>
                <a:gd name="connsiteY7" fmla="*/ 114077 h 114024"/>
                <a:gd name="connsiteX8" fmla="*/ 2916 w 956616"/>
                <a:gd name="connsiteY8" fmla="*/ 101270 h 114024"/>
                <a:gd name="connsiteX9" fmla="*/ 2916 w 956616"/>
                <a:gd name="connsiteY9" fmla="*/ 101270 h 114024"/>
                <a:gd name="connsiteX10" fmla="*/ 2916 w 956616"/>
                <a:gd name="connsiteY10" fmla="*/ 14825 h 114024"/>
                <a:gd name="connsiteX11" fmla="*/ 15726 w 956616"/>
                <a:gd name="connsiteY11" fmla="*/ 2018 h 11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6616" h="114024">
                  <a:moveTo>
                    <a:pt x="15726" y="2018"/>
                  </a:moveTo>
                  <a:cubicBezTo>
                    <a:pt x="235709" y="4466"/>
                    <a:pt x="454023" y="936"/>
                    <a:pt x="943627" y="2018"/>
                  </a:cubicBezTo>
                  <a:cubicBezTo>
                    <a:pt x="948472" y="-2948"/>
                    <a:pt x="961125" y="7779"/>
                    <a:pt x="956437" y="14825"/>
                  </a:cubicBezTo>
                  <a:moveTo>
                    <a:pt x="956437" y="14825"/>
                  </a:moveTo>
                  <a:cubicBezTo>
                    <a:pt x="958904" y="43927"/>
                    <a:pt x="956062" y="66352"/>
                    <a:pt x="956437" y="101270"/>
                  </a:cubicBezTo>
                  <a:cubicBezTo>
                    <a:pt x="957642" y="106450"/>
                    <a:pt x="948114" y="115918"/>
                    <a:pt x="943627" y="114077"/>
                  </a:cubicBezTo>
                  <a:moveTo>
                    <a:pt x="943627" y="114077"/>
                  </a:moveTo>
                  <a:cubicBezTo>
                    <a:pt x="744389" y="112424"/>
                    <a:pt x="538823" y="112317"/>
                    <a:pt x="15726" y="114077"/>
                  </a:cubicBezTo>
                  <a:cubicBezTo>
                    <a:pt x="5541" y="116701"/>
                    <a:pt x="456" y="111797"/>
                    <a:pt x="2916" y="101270"/>
                  </a:cubicBezTo>
                  <a:moveTo>
                    <a:pt x="2916" y="101270"/>
                  </a:moveTo>
                  <a:cubicBezTo>
                    <a:pt x="-517" y="74054"/>
                    <a:pt x="919" y="41328"/>
                    <a:pt x="2916" y="14825"/>
                  </a:cubicBezTo>
                  <a:cubicBezTo>
                    <a:pt x="1156" y="3574"/>
                    <a:pt x="8677" y="-1415"/>
                    <a:pt x="15726" y="2018"/>
                  </a:cubicBezTo>
                </a:path>
              </a:pathLst>
            </a:custGeom>
            <a:noFill/>
            <a:ln w="2522" cap="flat">
              <a:solidFill>
                <a:srgbClr val="C38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32" name="Picture 331">
            <a:extLst>
              <a:ext uri="{FF2B5EF4-FFF2-40B4-BE49-F238E27FC236}">
                <a16:creationId xmlns:a16="http://schemas.microsoft.com/office/drawing/2014/main" id="{FC1C6164-CB24-DD4B-7F09-0A2BA2F74800}"/>
              </a:ext>
            </a:extLst>
          </p:cNvPr>
          <p:cNvPicPr>
            <a:picLocks noChangeAspect="1"/>
          </p:cNvPicPr>
          <p:nvPr/>
        </p:nvPicPr>
        <p:blipFill>
          <a:blip r:embed="rId23"/>
          <a:stretch>
            <a:fillRect/>
          </a:stretch>
        </p:blipFill>
        <p:spPr>
          <a:xfrm>
            <a:off x="4857841" y="4468746"/>
            <a:ext cx="667100" cy="67235"/>
          </a:xfrm>
          <a:custGeom>
            <a:avLst/>
            <a:gdLst>
              <a:gd name="connsiteX0" fmla="*/ 850 w 889467"/>
              <a:gd name="connsiteY0" fmla="*/ 752 h 89647"/>
              <a:gd name="connsiteX1" fmla="*/ 890318 w 889467"/>
              <a:gd name="connsiteY1" fmla="*/ 752 h 89647"/>
              <a:gd name="connsiteX2" fmla="*/ 890318 w 889467"/>
              <a:gd name="connsiteY2" fmla="*/ 90399 h 89647"/>
              <a:gd name="connsiteX3" fmla="*/ 850 w 889467"/>
              <a:gd name="connsiteY3" fmla="*/ 90399 h 89647"/>
            </a:gdLst>
            <a:ahLst/>
            <a:cxnLst>
              <a:cxn ang="0">
                <a:pos x="connsiteX0" y="connsiteY0"/>
              </a:cxn>
              <a:cxn ang="0">
                <a:pos x="connsiteX1" y="connsiteY1"/>
              </a:cxn>
              <a:cxn ang="0">
                <a:pos x="connsiteX2" y="connsiteY2"/>
              </a:cxn>
              <a:cxn ang="0">
                <a:pos x="connsiteX3" y="connsiteY3"/>
              </a:cxn>
            </a:cxnLst>
            <a:rect l="l" t="t" r="r" b="b"/>
            <a:pathLst>
              <a:path w="889467" h="89647">
                <a:moveTo>
                  <a:pt x="850" y="752"/>
                </a:moveTo>
                <a:lnTo>
                  <a:pt x="890318" y="752"/>
                </a:lnTo>
                <a:lnTo>
                  <a:pt x="890318" y="90399"/>
                </a:lnTo>
                <a:lnTo>
                  <a:pt x="850" y="90399"/>
                </a:lnTo>
                <a:close/>
              </a:path>
            </a:pathLst>
          </a:custGeom>
        </p:spPr>
      </p:pic>
      <p:grpSp>
        <p:nvGrpSpPr>
          <p:cNvPr id="333" name="Graphic 4">
            <a:extLst>
              <a:ext uri="{FF2B5EF4-FFF2-40B4-BE49-F238E27FC236}">
                <a16:creationId xmlns:a16="http://schemas.microsoft.com/office/drawing/2014/main" id="{2FCE33FD-4C55-E76C-3289-F865677EF257}"/>
              </a:ext>
            </a:extLst>
          </p:cNvPr>
          <p:cNvGrpSpPr/>
          <p:nvPr/>
        </p:nvGrpSpPr>
        <p:grpSpPr>
          <a:xfrm>
            <a:off x="887631" y="1734977"/>
            <a:ext cx="3482782" cy="2225356"/>
            <a:chOff x="1183507" y="1170302"/>
            <a:chExt cx="4643709" cy="2967141"/>
          </a:xfrm>
        </p:grpSpPr>
        <p:sp>
          <p:nvSpPr>
            <p:cNvPr id="334" name="Freeform: Shape 333">
              <a:extLst>
                <a:ext uri="{FF2B5EF4-FFF2-40B4-BE49-F238E27FC236}">
                  <a16:creationId xmlns:a16="http://schemas.microsoft.com/office/drawing/2014/main" id="{52F9218A-8745-DCF9-A13D-E768080A9382}"/>
                </a:ext>
              </a:extLst>
            </p:cNvPr>
            <p:cNvSpPr/>
            <p:nvPr/>
          </p:nvSpPr>
          <p:spPr>
            <a:xfrm>
              <a:off x="1217514" y="1201826"/>
              <a:ext cx="4609701" cy="2935616"/>
            </a:xfrm>
            <a:custGeom>
              <a:avLst/>
              <a:gdLst>
                <a:gd name="connsiteX0" fmla="*/ 77673 w 4609701"/>
                <a:gd name="connsiteY0" fmla="*/ 2189 h 2935616"/>
                <a:gd name="connsiteX1" fmla="*/ 4529417 w 4609701"/>
                <a:gd name="connsiteY1" fmla="*/ 2189 h 2935616"/>
                <a:gd name="connsiteX2" fmla="*/ 4606282 w 4609701"/>
                <a:gd name="connsiteY2" fmla="*/ 79029 h 2935616"/>
                <a:gd name="connsiteX3" fmla="*/ 4606282 w 4609701"/>
                <a:gd name="connsiteY3" fmla="*/ 2851685 h 2935616"/>
                <a:gd name="connsiteX4" fmla="*/ 4529417 w 4609701"/>
                <a:gd name="connsiteY4" fmla="*/ 2928525 h 2935616"/>
                <a:gd name="connsiteX5" fmla="*/ 77673 w 4609701"/>
                <a:gd name="connsiteY5" fmla="*/ 2928525 h 2935616"/>
                <a:gd name="connsiteX6" fmla="*/ 809 w 4609701"/>
                <a:gd name="connsiteY6" fmla="*/ 2851685 h 2935616"/>
                <a:gd name="connsiteX7" fmla="*/ 809 w 4609701"/>
                <a:gd name="connsiteY7" fmla="*/ 79029 h 2935616"/>
                <a:gd name="connsiteX8" fmla="*/ 77673 w 4609701"/>
                <a:gd name="connsiteY8" fmla="*/ 2189 h 293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09701" h="2935616">
                  <a:moveTo>
                    <a:pt x="77673" y="2189"/>
                  </a:moveTo>
                  <a:cubicBezTo>
                    <a:pt x="1129386" y="1095"/>
                    <a:pt x="2181760" y="-1716"/>
                    <a:pt x="4529417" y="2189"/>
                  </a:cubicBezTo>
                  <a:cubicBezTo>
                    <a:pt x="4570754" y="7941"/>
                    <a:pt x="4606492" y="19273"/>
                    <a:pt x="4606282" y="79029"/>
                  </a:cubicBezTo>
                  <a:cubicBezTo>
                    <a:pt x="4610646" y="1069406"/>
                    <a:pt x="4611100" y="2045988"/>
                    <a:pt x="4606282" y="2851685"/>
                  </a:cubicBezTo>
                  <a:cubicBezTo>
                    <a:pt x="4613272" y="2911013"/>
                    <a:pt x="4582306" y="2918795"/>
                    <a:pt x="4529417" y="2928525"/>
                  </a:cubicBezTo>
                  <a:cubicBezTo>
                    <a:pt x="3479607" y="2939502"/>
                    <a:pt x="2430684" y="2936860"/>
                    <a:pt x="77673" y="2928525"/>
                  </a:cubicBezTo>
                  <a:cubicBezTo>
                    <a:pt x="22878" y="2919130"/>
                    <a:pt x="-5128" y="2909171"/>
                    <a:pt x="809" y="2851685"/>
                  </a:cubicBezTo>
                  <a:cubicBezTo>
                    <a:pt x="14340" y="1884299"/>
                    <a:pt x="6472" y="912691"/>
                    <a:pt x="809" y="79029"/>
                  </a:cubicBezTo>
                  <a:cubicBezTo>
                    <a:pt x="10108" y="34438"/>
                    <a:pt x="34432" y="-745"/>
                    <a:pt x="77673" y="2189"/>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35" name="Freeform: Shape 334">
              <a:extLst>
                <a:ext uri="{FF2B5EF4-FFF2-40B4-BE49-F238E27FC236}">
                  <a16:creationId xmlns:a16="http://schemas.microsoft.com/office/drawing/2014/main" id="{BB4D3516-A15B-8392-B554-45F2692161EB}"/>
                </a:ext>
              </a:extLst>
            </p:cNvPr>
            <p:cNvSpPr/>
            <p:nvPr/>
          </p:nvSpPr>
          <p:spPr>
            <a:xfrm>
              <a:off x="1183507" y="1170302"/>
              <a:ext cx="4619019" cy="2930076"/>
            </a:xfrm>
            <a:custGeom>
              <a:avLst/>
              <a:gdLst>
                <a:gd name="connsiteX0" fmla="*/ 83763 w 4619019"/>
                <a:gd name="connsiteY0" fmla="*/ 16281 h 2930076"/>
                <a:gd name="connsiteX1" fmla="*/ 4539727 w 4619019"/>
                <a:gd name="connsiteY1" fmla="*/ 184 h 2930076"/>
                <a:gd name="connsiteX2" fmla="*/ 4594225 w 4619019"/>
                <a:gd name="connsiteY2" fmla="*/ 19351 h 2930076"/>
                <a:gd name="connsiteX3" fmla="*/ 4598463 w 4619019"/>
                <a:gd name="connsiteY3" fmla="*/ 46161 h 2930076"/>
                <a:gd name="connsiteX4" fmla="*/ 4619045 w 4619019"/>
                <a:gd name="connsiteY4" fmla="*/ 85050 h 2930076"/>
                <a:gd name="connsiteX5" fmla="*/ 4616843 w 4619019"/>
                <a:gd name="connsiteY5" fmla="*/ 2864484 h 2930076"/>
                <a:gd name="connsiteX6" fmla="*/ 4600411 w 4619019"/>
                <a:gd name="connsiteY6" fmla="*/ 2899218 h 2930076"/>
                <a:gd name="connsiteX7" fmla="*/ 4591393 w 4619019"/>
                <a:gd name="connsiteY7" fmla="*/ 2927082 h 2930076"/>
                <a:gd name="connsiteX8" fmla="*/ 4545418 w 4619019"/>
                <a:gd name="connsiteY8" fmla="*/ 2930260 h 2930076"/>
                <a:gd name="connsiteX9" fmla="*/ 83550 w 4619019"/>
                <a:gd name="connsiteY9" fmla="*/ 2929718 h 2930076"/>
                <a:gd name="connsiteX10" fmla="*/ 43847 w 4619019"/>
                <a:gd name="connsiteY10" fmla="*/ 2920847 h 2930076"/>
                <a:gd name="connsiteX11" fmla="*/ 11103 w 4619019"/>
                <a:gd name="connsiteY11" fmla="*/ 2908043 h 2930076"/>
                <a:gd name="connsiteX12" fmla="*/ 11887 w 4619019"/>
                <a:gd name="connsiteY12" fmla="*/ 2853800 h 2930076"/>
                <a:gd name="connsiteX13" fmla="*/ 25 w 4619019"/>
                <a:gd name="connsiteY13" fmla="*/ 76383 h 2930076"/>
                <a:gd name="connsiteX14" fmla="*/ 17460 w 4619019"/>
                <a:gd name="connsiteY14" fmla="*/ 44538 h 2930076"/>
                <a:gd name="connsiteX15" fmla="*/ 35393 w 4619019"/>
                <a:gd name="connsiteY15" fmla="*/ 34189 h 2930076"/>
                <a:gd name="connsiteX16" fmla="*/ 47565 w 4619019"/>
                <a:gd name="connsiteY16" fmla="*/ 4787 h 2930076"/>
                <a:gd name="connsiteX17" fmla="*/ 81466 w 4619019"/>
                <a:gd name="connsiteY17" fmla="*/ 6913 h 293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19019" h="2930076">
                  <a:moveTo>
                    <a:pt x="83763" y="16281"/>
                  </a:moveTo>
                  <a:lnTo>
                    <a:pt x="4539727" y="184"/>
                  </a:lnTo>
                  <a:lnTo>
                    <a:pt x="4594225" y="19351"/>
                  </a:lnTo>
                  <a:lnTo>
                    <a:pt x="4598463" y="46161"/>
                  </a:lnTo>
                  <a:lnTo>
                    <a:pt x="4619045" y="85050"/>
                  </a:lnTo>
                  <a:lnTo>
                    <a:pt x="4616843" y="2864484"/>
                  </a:lnTo>
                  <a:lnTo>
                    <a:pt x="4600411" y="2899218"/>
                  </a:lnTo>
                  <a:lnTo>
                    <a:pt x="4591393" y="2927082"/>
                  </a:lnTo>
                  <a:lnTo>
                    <a:pt x="4545418" y="2930260"/>
                  </a:lnTo>
                  <a:lnTo>
                    <a:pt x="83550" y="2929718"/>
                  </a:lnTo>
                  <a:lnTo>
                    <a:pt x="43847" y="2920847"/>
                  </a:lnTo>
                  <a:lnTo>
                    <a:pt x="11103" y="2908043"/>
                  </a:lnTo>
                  <a:lnTo>
                    <a:pt x="11887" y="2853800"/>
                  </a:lnTo>
                  <a:lnTo>
                    <a:pt x="25" y="76383"/>
                  </a:lnTo>
                  <a:lnTo>
                    <a:pt x="17460" y="44538"/>
                  </a:lnTo>
                  <a:lnTo>
                    <a:pt x="35393" y="34189"/>
                  </a:lnTo>
                  <a:lnTo>
                    <a:pt x="47565" y="4787"/>
                  </a:lnTo>
                  <a:lnTo>
                    <a:pt x="81466" y="6913"/>
                  </a:lnTo>
                </a:path>
              </a:pathLst>
            </a:custGeom>
            <a:solidFill>
              <a:srgbClr val="F7F9FD"/>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36" name="Freeform: Shape 335">
              <a:extLst>
                <a:ext uri="{FF2B5EF4-FFF2-40B4-BE49-F238E27FC236}">
                  <a16:creationId xmlns:a16="http://schemas.microsoft.com/office/drawing/2014/main" id="{3C7C5779-F9C0-0CEC-73AB-F7F9FE576698}"/>
                </a:ext>
              </a:extLst>
            </p:cNvPr>
            <p:cNvSpPr/>
            <p:nvPr/>
          </p:nvSpPr>
          <p:spPr>
            <a:xfrm>
              <a:off x="1191893" y="1176213"/>
              <a:ext cx="4609701" cy="2935616"/>
            </a:xfrm>
            <a:custGeom>
              <a:avLst/>
              <a:gdLst>
                <a:gd name="connsiteX0" fmla="*/ 77673 w 4609701"/>
                <a:gd name="connsiteY0" fmla="*/ 2189 h 2935616"/>
                <a:gd name="connsiteX1" fmla="*/ 4529417 w 4609701"/>
                <a:gd name="connsiteY1" fmla="*/ 2189 h 2935616"/>
                <a:gd name="connsiteX2" fmla="*/ 4606282 w 4609701"/>
                <a:gd name="connsiteY2" fmla="*/ 79029 h 2935616"/>
                <a:gd name="connsiteX3" fmla="*/ 4606282 w 4609701"/>
                <a:gd name="connsiteY3" fmla="*/ 79029 h 2935616"/>
                <a:gd name="connsiteX4" fmla="*/ 4606282 w 4609701"/>
                <a:gd name="connsiteY4" fmla="*/ 2851685 h 2935616"/>
                <a:gd name="connsiteX5" fmla="*/ 4529417 w 4609701"/>
                <a:gd name="connsiteY5" fmla="*/ 2928525 h 2935616"/>
                <a:gd name="connsiteX6" fmla="*/ 4529417 w 4609701"/>
                <a:gd name="connsiteY6" fmla="*/ 2928525 h 2935616"/>
                <a:gd name="connsiteX7" fmla="*/ 77673 w 4609701"/>
                <a:gd name="connsiteY7" fmla="*/ 2928525 h 2935616"/>
                <a:gd name="connsiteX8" fmla="*/ 809 w 4609701"/>
                <a:gd name="connsiteY8" fmla="*/ 2851685 h 2935616"/>
                <a:gd name="connsiteX9" fmla="*/ 809 w 4609701"/>
                <a:gd name="connsiteY9" fmla="*/ 2851685 h 2935616"/>
                <a:gd name="connsiteX10" fmla="*/ 809 w 4609701"/>
                <a:gd name="connsiteY10" fmla="*/ 79029 h 2935616"/>
                <a:gd name="connsiteX11" fmla="*/ 77673 w 4609701"/>
                <a:gd name="connsiteY11" fmla="*/ 2189 h 293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09701" h="2935616">
                  <a:moveTo>
                    <a:pt x="77673" y="2189"/>
                  </a:moveTo>
                  <a:cubicBezTo>
                    <a:pt x="1129386" y="1095"/>
                    <a:pt x="2181760" y="-1716"/>
                    <a:pt x="4529417" y="2189"/>
                  </a:cubicBezTo>
                  <a:cubicBezTo>
                    <a:pt x="4570754" y="7941"/>
                    <a:pt x="4606492" y="19273"/>
                    <a:pt x="4606282" y="79029"/>
                  </a:cubicBezTo>
                  <a:moveTo>
                    <a:pt x="4606282" y="79029"/>
                  </a:moveTo>
                  <a:cubicBezTo>
                    <a:pt x="4610646" y="1069406"/>
                    <a:pt x="4611100" y="2045988"/>
                    <a:pt x="4606282" y="2851685"/>
                  </a:cubicBezTo>
                  <a:cubicBezTo>
                    <a:pt x="4613272" y="2911013"/>
                    <a:pt x="4582306" y="2918795"/>
                    <a:pt x="4529417" y="2928525"/>
                  </a:cubicBezTo>
                  <a:moveTo>
                    <a:pt x="4529417" y="2928525"/>
                  </a:moveTo>
                  <a:cubicBezTo>
                    <a:pt x="3479607" y="2939502"/>
                    <a:pt x="2430684" y="2936860"/>
                    <a:pt x="77673" y="2928525"/>
                  </a:cubicBezTo>
                  <a:cubicBezTo>
                    <a:pt x="22878" y="2919130"/>
                    <a:pt x="-5128" y="2909171"/>
                    <a:pt x="809" y="2851685"/>
                  </a:cubicBezTo>
                  <a:moveTo>
                    <a:pt x="809" y="2851685"/>
                  </a:moveTo>
                  <a:cubicBezTo>
                    <a:pt x="14340" y="1884299"/>
                    <a:pt x="6472" y="912691"/>
                    <a:pt x="809" y="79029"/>
                  </a:cubicBezTo>
                  <a:cubicBezTo>
                    <a:pt x="10108" y="34438"/>
                    <a:pt x="34432" y="-745"/>
                    <a:pt x="77673" y="2189"/>
                  </a:cubicBezTo>
                </a:path>
              </a:pathLst>
            </a:custGeom>
            <a:noFill/>
            <a:ln w="8406" cap="flat">
              <a:solidFill>
                <a:srgbClr val="2866C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37" name="Graphic 4">
            <a:extLst>
              <a:ext uri="{FF2B5EF4-FFF2-40B4-BE49-F238E27FC236}">
                <a16:creationId xmlns:a16="http://schemas.microsoft.com/office/drawing/2014/main" id="{B08916A0-604A-A761-58FF-B23AA3FF983D}"/>
              </a:ext>
            </a:extLst>
          </p:cNvPr>
          <p:cNvGrpSpPr/>
          <p:nvPr/>
        </p:nvGrpSpPr>
        <p:grpSpPr>
          <a:xfrm>
            <a:off x="4463804" y="1785113"/>
            <a:ext cx="2765599" cy="2171111"/>
            <a:chOff x="5951738" y="1237151"/>
            <a:chExt cx="3687465" cy="2894814"/>
          </a:xfrm>
        </p:grpSpPr>
        <p:sp>
          <p:nvSpPr>
            <p:cNvPr id="338" name="Freeform: Shape 337">
              <a:extLst>
                <a:ext uri="{FF2B5EF4-FFF2-40B4-BE49-F238E27FC236}">
                  <a16:creationId xmlns:a16="http://schemas.microsoft.com/office/drawing/2014/main" id="{AA887595-E170-4453-2949-752C6E62F0F4}"/>
                </a:ext>
              </a:extLst>
            </p:cNvPr>
            <p:cNvSpPr/>
            <p:nvPr/>
          </p:nvSpPr>
          <p:spPr>
            <a:xfrm>
              <a:off x="5982857" y="1264006"/>
              <a:ext cx="3656346" cy="2867960"/>
            </a:xfrm>
            <a:custGeom>
              <a:avLst/>
              <a:gdLst>
                <a:gd name="connsiteX0" fmla="*/ 78682 w 3656346"/>
                <a:gd name="connsiteY0" fmla="*/ 4053 h 2867960"/>
                <a:gd name="connsiteX1" fmla="*/ 3579226 w 3656346"/>
                <a:gd name="connsiteY1" fmla="*/ 4053 h 2867960"/>
                <a:gd name="connsiteX2" fmla="*/ 3656090 w 3656346"/>
                <a:gd name="connsiteY2" fmla="*/ 80894 h 2867960"/>
                <a:gd name="connsiteX3" fmla="*/ 3656090 w 3656346"/>
                <a:gd name="connsiteY3" fmla="*/ 2789516 h 2867960"/>
                <a:gd name="connsiteX4" fmla="*/ 3579226 w 3656346"/>
                <a:gd name="connsiteY4" fmla="*/ 2866356 h 2867960"/>
                <a:gd name="connsiteX5" fmla="*/ 78682 w 3656346"/>
                <a:gd name="connsiteY5" fmla="*/ 2866356 h 2867960"/>
                <a:gd name="connsiteX6" fmla="*/ 1817 w 3656346"/>
                <a:gd name="connsiteY6" fmla="*/ 2789516 h 2867960"/>
                <a:gd name="connsiteX7" fmla="*/ 1817 w 3656346"/>
                <a:gd name="connsiteY7" fmla="*/ 80894 h 2867960"/>
                <a:gd name="connsiteX8" fmla="*/ 78682 w 3656346"/>
                <a:gd name="connsiteY8" fmla="*/ 4053 h 286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6346" h="2867960">
                  <a:moveTo>
                    <a:pt x="78682" y="4053"/>
                  </a:moveTo>
                  <a:cubicBezTo>
                    <a:pt x="838774" y="-1269"/>
                    <a:pt x="1600030" y="-913"/>
                    <a:pt x="3579226" y="4053"/>
                  </a:cubicBezTo>
                  <a:cubicBezTo>
                    <a:pt x="3622944" y="11042"/>
                    <a:pt x="3664194" y="31312"/>
                    <a:pt x="3656090" y="80894"/>
                  </a:cubicBezTo>
                  <a:cubicBezTo>
                    <a:pt x="3652269" y="637478"/>
                    <a:pt x="3651092" y="1195233"/>
                    <a:pt x="3656090" y="2789516"/>
                  </a:cubicBezTo>
                  <a:cubicBezTo>
                    <a:pt x="3653889" y="2837191"/>
                    <a:pt x="3621070" y="2860421"/>
                    <a:pt x="3579226" y="2866356"/>
                  </a:cubicBezTo>
                  <a:cubicBezTo>
                    <a:pt x="2311259" y="2860869"/>
                    <a:pt x="1052139" y="2854719"/>
                    <a:pt x="78682" y="2866356"/>
                  </a:cubicBezTo>
                  <a:cubicBezTo>
                    <a:pt x="23846" y="2875653"/>
                    <a:pt x="8454" y="2848742"/>
                    <a:pt x="1817" y="2789516"/>
                  </a:cubicBezTo>
                  <a:cubicBezTo>
                    <a:pt x="82" y="2054445"/>
                    <a:pt x="803" y="1321005"/>
                    <a:pt x="1817" y="80894"/>
                  </a:cubicBezTo>
                  <a:cubicBezTo>
                    <a:pt x="1429" y="25008"/>
                    <a:pt x="31991" y="10532"/>
                    <a:pt x="78682" y="405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39" name="Freeform: Shape 338">
              <a:extLst>
                <a:ext uri="{FF2B5EF4-FFF2-40B4-BE49-F238E27FC236}">
                  <a16:creationId xmlns:a16="http://schemas.microsoft.com/office/drawing/2014/main" id="{0F92D972-97FA-C4E9-FD96-83402DDBAF83}"/>
                </a:ext>
              </a:extLst>
            </p:cNvPr>
            <p:cNvSpPr/>
            <p:nvPr/>
          </p:nvSpPr>
          <p:spPr>
            <a:xfrm>
              <a:off x="5951738" y="1237151"/>
              <a:ext cx="3668433" cy="2866222"/>
            </a:xfrm>
            <a:custGeom>
              <a:avLst/>
              <a:gdLst>
                <a:gd name="connsiteX0" fmla="*/ 93761 w 3668433"/>
                <a:gd name="connsiteY0" fmla="*/ 5740 h 2866222"/>
                <a:gd name="connsiteX1" fmla="*/ 3579328 w 3668433"/>
                <a:gd name="connsiteY1" fmla="*/ 13339 h 2866222"/>
                <a:gd name="connsiteX2" fmla="*/ 3622729 w 3668433"/>
                <a:gd name="connsiteY2" fmla="*/ 10206 h 2866222"/>
                <a:gd name="connsiteX3" fmla="*/ 3644547 w 3668433"/>
                <a:gd name="connsiteY3" fmla="*/ 31393 h 2866222"/>
                <a:gd name="connsiteX4" fmla="*/ 3653336 w 3668433"/>
                <a:gd name="connsiteY4" fmla="*/ 43314 h 2866222"/>
                <a:gd name="connsiteX5" fmla="*/ 3668338 w 3668433"/>
                <a:gd name="connsiteY5" fmla="*/ 85586 h 2866222"/>
                <a:gd name="connsiteX6" fmla="*/ 3669202 w 3668433"/>
                <a:gd name="connsiteY6" fmla="*/ 2786580 h 2866222"/>
                <a:gd name="connsiteX7" fmla="*/ 3654274 w 3668433"/>
                <a:gd name="connsiteY7" fmla="*/ 2819656 h 2866222"/>
                <a:gd name="connsiteX8" fmla="*/ 3646999 w 3668433"/>
                <a:gd name="connsiteY8" fmla="*/ 2845603 h 2866222"/>
                <a:gd name="connsiteX9" fmla="*/ 3609451 w 3668433"/>
                <a:gd name="connsiteY9" fmla="*/ 2866417 h 2866222"/>
                <a:gd name="connsiteX10" fmla="*/ 3587415 w 3668433"/>
                <a:gd name="connsiteY10" fmla="*/ 2863801 h 2866222"/>
                <a:gd name="connsiteX11" fmla="*/ 75010 w 3668433"/>
                <a:gd name="connsiteY11" fmla="*/ 2859040 h 2866222"/>
                <a:gd name="connsiteX12" fmla="*/ 54012 w 3668433"/>
                <a:gd name="connsiteY12" fmla="*/ 2856010 h 2866222"/>
                <a:gd name="connsiteX13" fmla="*/ 33513 w 3668433"/>
                <a:gd name="connsiteY13" fmla="*/ 2855265 h 2866222"/>
                <a:gd name="connsiteX14" fmla="*/ 7253 w 3668433"/>
                <a:gd name="connsiteY14" fmla="*/ 2816258 h 2866222"/>
                <a:gd name="connsiteX15" fmla="*/ 2721 w 3668433"/>
                <a:gd name="connsiteY15" fmla="*/ 2789569 h 2866222"/>
                <a:gd name="connsiteX16" fmla="*/ 769 w 3668433"/>
                <a:gd name="connsiteY16" fmla="*/ 81178 h 2866222"/>
                <a:gd name="connsiteX17" fmla="*/ 13112 w 3668433"/>
                <a:gd name="connsiteY17" fmla="*/ 49810 h 2866222"/>
                <a:gd name="connsiteX18" fmla="*/ 27245 w 3668433"/>
                <a:gd name="connsiteY18" fmla="*/ 28741 h 2866222"/>
                <a:gd name="connsiteX19" fmla="*/ 44236 w 3668433"/>
                <a:gd name="connsiteY19" fmla="*/ 194 h 2866222"/>
                <a:gd name="connsiteX20" fmla="*/ 89933 w 3668433"/>
                <a:gd name="connsiteY20" fmla="*/ 5505 h 28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68433" h="2866222">
                  <a:moveTo>
                    <a:pt x="93761" y="5740"/>
                  </a:moveTo>
                  <a:lnTo>
                    <a:pt x="3579328" y="13339"/>
                  </a:lnTo>
                  <a:lnTo>
                    <a:pt x="3622729" y="10206"/>
                  </a:lnTo>
                  <a:lnTo>
                    <a:pt x="3644547" y="31393"/>
                  </a:lnTo>
                  <a:lnTo>
                    <a:pt x="3653336" y="43314"/>
                  </a:lnTo>
                  <a:lnTo>
                    <a:pt x="3668338" y="85586"/>
                  </a:lnTo>
                  <a:lnTo>
                    <a:pt x="3669202" y="2786580"/>
                  </a:lnTo>
                  <a:lnTo>
                    <a:pt x="3654274" y="2819656"/>
                  </a:lnTo>
                  <a:lnTo>
                    <a:pt x="3646999" y="2845603"/>
                  </a:lnTo>
                  <a:lnTo>
                    <a:pt x="3609451" y="2866417"/>
                  </a:lnTo>
                  <a:lnTo>
                    <a:pt x="3587415" y="2863801"/>
                  </a:lnTo>
                  <a:lnTo>
                    <a:pt x="75010" y="2859040"/>
                  </a:lnTo>
                  <a:lnTo>
                    <a:pt x="54012" y="2856010"/>
                  </a:lnTo>
                  <a:lnTo>
                    <a:pt x="33513" y="2855265"/>
                  </a:lnTo>
                  <a:lnTo>
                    <a:pt x="7253" y="2816258"/>
                  </a:lnTo>
                  <a:lnTo>
                    <a:pt x="2721" y="2789569"/>
                  </a:lnTo>
                  <a:lnTo>
                    <a:pt x="769" y="81178"/>
                  </a:lnTo>
                  <a:lnTo>
                    <a:pt x="13112" y="49810"/>
                  </a:lnTo>
                  <a:lnTo>
                    <a:pt x="27245" y="28741"/>
                  </a:lnTo>
                  <a:lnTo>
                    <a:pt x="44236" y="194"/>
                  </a:lnTo>
                  <a:lnTo>
                    <a:pt x="89933" y="5505"/>
                  </a:lnTo>
                </a:path>
              </a:pathLst>
            </a:custGeom>
            <a:solidFill>
              <a:srgbClr val="F7FDF9"/>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340" name="Freeform: Shape 339">
              <a:extLst>
                <a:ext uri="{FF2B5EF4-FFF2-40B4-BE49-F238E27FC236}">
                  <a16:creationId xmlns:a16="http://schemas.microsoft.com/office/drawing/2014/main" id="{9747F621-E2CF-5025-9828-317C80ECA18B}"/>
                </a:ext>
              </a:extLst>
            </p:cNvPr>
            <p:cNvSpPr/>
            <p:nvPr/>
          </p:nvSpPr>
          <p:spPr>
            <a:xfrm>
              <a:off x="5957235" y="1238392"/>
              <a:ext cx="3656346" cy="2867960"/>
            </a:xfrm>
            <a:custGeom>
              <a:avLst/>
              <a:gdLst>
                <a:gd name="connsiteX0" fmla="*/ 78682 w 3656346"/>
                <a:gd name="connsiteY0" fmla="*/ 4053 h 2867960"/>
                <a:gd name="connsiteX1" fmla="*/ 3579226 w 3656346"/>
                <a:gd name="connsiteY1" fmla="*/ 4053 h 2867960"/>
                <a:gd name="connsiteX2" fmla="*/ 3656090 w 3656346"/>
                <a:gd name="connsiteY2" fmla="*/ 80894 h 2867960"/>
                <a:gd name="connsiteX3" fmla="*/ 3656090 w 3656346"/>
                <a:gd name="connsiteY3" fmla="*/ 80894 h 2867960"/>
                <a:gd name="connsiteX4" fmla="*/ 3656090 w 3656346"/>
                <a:gd name="connsiteY4" fmla="*/ 2789516 h 2867960"/>
                <a:gd name="connsiteX5" fmla="*/ 3579226 w 3656346"/>
                <a:gd name="connsiteY5" fmla="*/ 2866356 h 2867960"/>
                <a:gd name="connsiteX6" fmla="*/ 3579226 w 3656346"/>
                <a:gd name="connsiteY6" fmla="*/ 2866356 h 2867960"/>
                <a:gd name="connsiteX7" fmla="*/ 78682 w 3656346"/>
                <a:gd name="connsiteY7" fmla="*/ 2866356 h 2867960"/>
                <a:gd name="connsiteX8" fmla="*/ 1817 w 3656346"/>
                <a:gd name="connsiteY8" fmla="*/ 2789516 h 2867960"/>
                <a:gd name="connsiteX9" fmla="*/ 1817 w 3656346"/>
                <a:gd name="connsiteY9" fmla="*/ 2789516 h 2867960"/>
                <a:gd name="connsiteX10" fmla="*/ 1817 w 3656346"/>
                <a:gd name="connsiteY10" fmla="*/ 80894 h 2867960"/>
                <a:gd name="connsiteX11" fmla="*/ 78682 w 3656346"/>
                <a:gd name="connsiteY11" fmla="*/ 4053 h 286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6346" h="2867960">
                  <a:moveTo>
                    <a:pt x="78682" y="4053"/>
                  </a:moveTo>
                  <a:cubicBezTo>
                    <a:pt x="838774" y="-1269"/>
                    <a:pt x="1600030" y="-913"/>
                    <a:pt x="3579226" y="4053"/>
                  </a:cubicBezTo>
                  <a:cubicBezTo>
                    <a:pt x="3622944" y="11042"/>
                    <a:pt x="3664194" y="31312"/>
                    <a:pt x="3656090" y="80894"/>
                  </a:cubicBezTo>
                  <a:moveTo>
                    <a:pt x="3656090" y="80894"/>
                  </a:moveTo>
                  <a:cubicBezTo>
                    <a:pt x="3652269" y="637478"/>
                    <a:pt x="3651092" y="1195233"/>
                    <a:pt x="3656090" y="2789516"/>
                  </a:cubicBezTo>
                  <a:cubicBezTo>
                    <a:pt x="3653889" y="2837191"/>
                    <a:pt x="3621070" y="2860421"/>
                    <a:pt x="3579226" y="2866356"/>
                  </a:cubicBezTo>
                  <a:moveTo>
                    <a:pt x="3579226" y="2866356"/>
                  </a:moveTo>
                  <a:cubicBezTo>
                    <a:pt x="2311259" y="2860869"/>
                    <a:pt x="1052139" y="2854719"/>
                    <a:pt x="78682" y="2866356"/>
                  </a:cubicBezTo>
                  <a:cubicBezTo>
                    <a:pt x="23846" y="2875653"/>
                    <a:pt x="8454" y="2848742"/>
                    <a:pt x="1817" y="2789516"/>
                  </a:cubicBezTo>
                  <a:moveTo>
                    <a:pt x="1817" y="2789516"/>
                  </a:moveTo>
                  <a:cubicBezTo>
                    <a:pt x="82" y="2054445"/>
                    <a:pt x="803" y="1321005"/>
                    <a:pt x="1817" y="80894"/>
                  </a:cubicBezTo>
                  <a:cubicBezTo>
                    <a:pt x="1429" y="25008"/>
                    <a:pt x="31991" y="10532"/>
                    <a:pt x="78682" y="4053"/>
                  </a:cubicBezTo>
                </a:path>
              </a:pathLst>
            </a:custGeom>
            <a:noFill/>
            <a:ln w="8406" cap="flat">
              <a:solidFill>
                <a:srgbClr val="30A05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41" name="Graphic 4">
            <a:extLst>
              <a:ext uri="{FF2B5EF4-FFF2-40B4-BE49-F238E27FC236}">
                <a16:creationId xmlns:a16="http://schemas.microsoft.com/office/drawing/2014/main" id="{C988273B-34CB-729F-FDF3-87BDA759597D}"/>
              </a:ext>
            </a:extLst>
          </p:cNvPr>
          <p:cNvGrpSpPr/>
          <p:nvPr/>
        </p:nvGrpSpPr>
        <p:grpSpPr>
          <a:xfrm>
            <a:off x="4761639" y="4372390"/>
            <a:ext cx="923093" cy="918845"/>
            <a:chOff x="6348851" y="4686854"/>
            <a:chExt cx="1230791" cy="1225126"/>
          </a:xfrm>
        </p:grpSpPr>
        <p:sp>
          <p:nvSpPr>
            <p:cNvPr id="342" name="Freeform: Shape 341">
              <a:extLst>
                <a:ext uri="{FF2B5EF4-FFF2-40B4-BE49-F238E27FC236}">
                  <a16:creationId xmlns:a16="http://schemas.microsoft.com/office/drawing/2014/main" id="{B73591FC-2A51-66DD-D838-A06194AAF032}"/>
                </a:ext>
              </a:extLst>
            </p:cNvPr>
            <p:cNvSpPr/>
            <p:nvPr/>
          </p:nvSpPr>
          <p:spPr>
            <a:xfrm>
              <a:off x="6374472" y="4712467"/>
              <a:ext cx="1205170" cy="1199512"/>
            </a:xfrm>
            <a:custGeom>
              <a:avLst/>
              <a:gdLst>
                <a:gd name="connsiteX0" fmla="*/ 77856 w 1205170"/>
                <a:gd name="connsiteY0" fmla="*/ 1138 h 1199512"/>
                <a:gd name="connsiteX1" fmla="*/ 1128340 w 1205170"/>
                <a:gd name="connsiteY1" fmla="*/ 1138 h 1199512"/>
                <a:gd name="connsiteX2" fmla="*/ 1205204 w 1205170"/>
                <a:gd name="connsiteY2" fmla="*/ 77978 h 1199512"/>
                <a:gd name="connsiteX3" fmla="*/ 1205204 w 1205170"/>
                <a:gd name="connsiteY3" fmla="*/ 1121726 h 1199512"/>
                <a:gd name="connsiteX4" fmla="*/ 1128340 w 1205170"/>
                <a:gd name="connsiteY4" fmla="*/ 1198567 h 1199512"/>
                <a:gd name="connsiteX5" fmla="*/ 77856 w 1205170"/>
                <a:gd name="connsiteY5" fmla="*/ 1198567 h 1199512"/>
                <a:gd name="connsiteX6" fmla="*/ 992 w 1205170"/>
                <a:gd name="connsiteY6" fmla="*/ 1121726 h 1199512"/>
                <a:gd name="connsiteX7" fmla="*/ 992 w 1205170"/>
                <a:gd name="connsiteY7" fmla="*/ 77978 h 1199512"/>
                <a:gd name="connsiteX8" fmla="*/ 77856 w 1205170"/>
                <a:gd name="connsiteY8" fmla="*/ 1138 h 11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170" h="1199512">
                  <a:moveTo>
                    <a:pt x="77856" y="1138"/>
                  </a:moveTo>
                  <a:cubicBezTo>
                    <a:pt x="376206" y="6165"/>
                    <a:pt x="690764" y="2425"/>
                    <a:pt x="1128340" y="1138"/>
                  </a:cubicBezTo>
                  <a:cubicBezTo>
                    <a:pt x="1172770" y="-3450"/>
                    <a:pt x="1212133" y="31392"/>
                    <a:pt x="1205204" y="77978"/>
                  </a:cubicBezTo>
                  <a:cubicBezTo>
                    <a:pt x="1206176" y="412415"/>
                    <a:pt x="1201138" y="747670"/>
                    <a:pt x="1205204" y="1121726"/>
                  </a:cubicBezTo>
                  <a:cubicBezTo>
                    <a:pt x="1209587" y="1176491"/>
                    <a:pt x="1173841" y="1191643"/>
                    <a:pt x="1128340" y="1198567"/>
                  </a:cubicBezTo>
                  <a:cubicBezTo>
                    <a:pt x="721606" y="1201236"/>
                    <a:pt x="324549" y="1200328"/>
                    <a:pt x="77856" y="1198567"/>
                  </a:cubicBezTo>
                  <a:cubicBezTo>
                    <a:pt x="24558" y="1197763"/>
                    <a:pt x="-24" y="1168954"/>
                    <a:pt x="992" y="1121726"/>
                  </a:cubicBezTo>
                  <a:cubicBezTo>
                    <a:pt x="3201" y="806617"/>
                    <a:pt x="6659" y="502565"/>
                    <a:pt x="992" y="77978"/>
                  </a:cubicBezTo>
                  <a:cubicBezTo>
                    <a:pt x="-1467" y="25114"/>
                    <a:pt x="24136" y="900"/>
                    <a:pt x="77856" y="1138"/>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43" name="Freeform: Shape 342">
              <a:extLst>
                <a:ext uri="{FF2B5EF4-FFF2-40B4-BE49-F238E27FC236}">
                  <a16:creationId xmlns:a16="http://schemas.microsoft.com/office/drawing/2014/main" id="{1813FA5A-624A-B33C-8417-030C6C28C323}"/>
                </a:ext>
              </a:extLst>
            </p:cNvPr>
            <p:cNvSpPr/>
            <p:nvPr/>
          </p:nvSpPr>
          <p:spPr>
            <a:xfrm>
              <a:off x="6349234" y="4687337"/>
              <a:ext cx="1207229" cy="1202166"/>
            </a:xfrm>
            <a:custGeom>
              <a:avLst/>
              <a:gdLst>
                <a:gd name="connsiteX0" fmla="*/ 80537 w 1207229"/>
                <a:gd name="connsiteY0" fmla="*/ 732 h 1202166"/>
                <a:gd name="connsiteX1" fmla="*/ 1129479 w 1207229"/>
                <a:gd name="connsiteY1" fmla="*/ 5477 h 1202166"/>
                <a:gd name="connsiteX2" fmla="*/ 1159171 w 1207229"/>
                <a:gd name="connsiteY2" fmla="*/ 1816 h 1202166"/>
                <a:gd name="connsiteX3" fmla="*/ 1190330 w 1207229"/>
                <a:gd name="connsiteY3" fmla="*/ 22281 h 1202166"/>
                <a:gd name="connsiteX4" fmla="*/ 1205347 w 1207229"/>
                <a:gd name="connsiteY4" fmla="*/ 40955 h 1202166"/>
                <a:gd name="connsiteX5" fmla="*/ 1203064 w 1207229"/>
                <a:gd name="connsiteY5" fmla="*/ 74193 h 1202166"/>
                <a:gd name="connsiteX6" fmla="*/ 1208060 w 1207229"/>
                <a:gd name="connsiteY6" fmla="*/ 1119295 h 1202166"/>
                <a:gd name="connsiteX7" fmla="*/ 1193786 w 1207229"/>
                <a:gd name="connsiteY7" fmla="*/ 1157397 h 1202166"/>
                <a:gd name="connsiteX8" fmla="*/ 1187489 w 1207229"/>
                <a:gd name="connsiteY8" fmla="*/ 1176216 h 1202166"/>
                <a:gd name="connsiteX9" fmla="*/ 1155166 w 1207229"/>
                <a:gd name="connsiteY9" fmla="*/ 1187291 h 1202166"/>
                <a:gd name="connsiteX10" fmla="*/ 1130379 w 1207229"/>
                <a:gd name="connsiteY10" fmla="*/ 1193335 h 1202166"/>
                <a:gd name="connsiteX11" fmla="*/ 82360 w 1207229"/>
                <a:gd name="connsiteY11" fmla="*/ 1202899 h 1202166"/>
                <a:gd name="connsiteX12" fmla="*/ 40438 w 1207229"/>
                <a:gd name="connsiteY12" fmla="*/ 1187600 h 1202166"/>
                <a:gd name="connsiteX13" fmla="*/ 16609 w 1207229"/>
                <a:gd name="connsiteY13" fmla="*/ 1178043 h 1202166"/>
                <a:gd name="connsiteX14" fmla="*/ 830 w 1207229"/>
                <a:gd name="connsiteY14" fmla="*/ 1154191 h 1202166"/>
                <a:gd name="connsiteX15" fmla="*/ 1303 w 1207229"/>
                <a:gd name="connsiteY15" fmla="*/ 1122149 h 1202166"/>
                <a:gd name="connsiteX16" fmla="*/ 1108 w 1207229"/>
                <a:gd name="connsiteY16" fmla="*/ 80461 h 1202166"/>
                <a:gd name="connsiteX17" fmla="*/ 991 w 1207229"/>
                <a:gd name="connsiteY17" fmla="*/ 36946 h 1202166"/>
                <a:gd name="connsiteX18" fmla="*/ 23851 w 1207229"/>
                <a:gd name="connsiteY18" fmla="*/ 20013 h 1202166"/>
                <a:gd name="connsiteX19" fmla="*/ 37872 w 1207229"/>
                <a:gd name="connsiteY19" fmla="*/ 9431 h 1202166"/>
                <a:gd name="connsiteX20" fmla="*/ 80594 w 1207229"/>
                <a:gd name="connsiteY20" fmla="*/ 3039 h 120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07229" h="1202166">
                  <a:moveTo>
                    <a:pt x="80537" y="732"/>
                  </a:moveTo>
                  <a:lnTo>
                    <a:pt x="1129479" y="5477"/>
                  </a:lnTo>
                  <a:lnTo>
                    <a:pt x="1159171" y="1816"/>
                  </a:lnTo>
                  <a:lnTo>
                    <a:pt x="1190330" y="22281"/>
                  </a:lnTo>
                  <a:lnTo>
                    <a:pt x="1205347" y="40955"/>
                  </a:lnTo>
                  <a:lnTo>
                    <a:pt x="1203064" y="74193"/>
                  </a:lnTo>
                  <a:lnTo>
                    <a:pt x="1208060" y="1119295"/>
                  </a:lnTo>
                  <a:lnTo>
                    <a:pt x="1193786" y="1157397"/>
                  </a:lnTo>
                  <a:lnTo>
                    <a:pt x="1187489" y="1176216"/>
                  </a:lnTo>
                  <a:lnTo>
                    <a:pt x="1155166" y="1187291"/>
                  </a:lnTo>
                  <a:lnTo>
                    <a:pt x="1130379" y="1193335"/>
                  </a:lnTo>
                  <a:lnTo>
                    <a:pt x="82360" y="1202899"/>
                  </a:lnTo>
                  <a:lnTo>
                    <a:pt x="40438" y="1187600"/>
                  </a:lnTo>
                  <a:lnTo>
                    <a:pt x="16609" y="1178043"/>
                  </a:lnTo>
                  <a:lnTo>
                    <a:pt x="830" y="1154191"/>
                  </a:lnTo>
                  <a:lnTo>
                    <a:pt x="1303" y="1122149"/>
                  </a:lnTo>
                  <a:lnTo>
                    <a:pt x="1108" y="80461"/>
                  </a:lnTo>
                  <a:lnTo>
                    <a:pt x="991" y="36946"/>
                  </a:lnTo>
                  <a:lnTo>
                    <a:pt x="23851" y="20013"/>
                  </a:lnTo>
                  <a:lnTo>
                    <a:pt x="37872" y="9431"/>
                  </a:lnTo>
                  <a:lnTo>
                    <a:pt x="80594" y="3039"/>
                  </a:lnTo>
                </a:path>
              </a:pathLst>
            </a:custGeom>
            <a:solidFill>
              <a:srgbClr val="FDFBF6"/>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44" name="Freeform: Shape 343">
              <a:extLst>
                <a:ext uri="{FF2B5EF4-FFF2-40B4-BE49-F238E27FC236}">
                  <a16:creationId xmlns:a16="http://schemas.microsoft.com/office/drawing/2014/main" id="{AB67AE93-452D-36F0-A97D-B9CCFBAD74B7}"/>
                </a:ext>
              </a:extLst>
            </p:cNvPr>
            <p:cNvSpPr/>
            <p:nvPr/>
          </p:nvSpPr>
          <p:spPr>
            <a:xfrm>
              <a:off x="6348851" y="4686854"/>
              <a:ext cx="1205170" cy="1199512"/>
            </a:xfrm>
            <a:custGeom>
              <a:avLst/>
              <a:gdLst>
                <a:gd name="connsiteX0" fmla="*/ 77856 w 1205170"/>
                <a:gd name="connsiteY0" fmla="*/ 1138 h 1199512"/>
                <a:gd name="connsiteX1" fmla="*/ 1128340 w 1205170"/>
                <a:gd name="connsiteY1" fmla="*/ 1138 h 1199512"/>
                <a:gd name="connsiteX2" fmla="*/ 1205204 w 1205170"/>
                <a:gd name="connsiteY2" fmla="*/ 77978 h 1199512"/>
                <a:gd name="connsiteX3" fmla="*/ 1205204 w 1205170"/>
                <a:gd name="connsiteY3" fmla="*/ 77978 h 1199512"/>
                <a:gd name="connsiteX4" fmla="*/ 1205204 w 1205170"/>
                <a:gd name="connsiteY4" fmla="*/ 1121726 h 1199512"/>
                <a:gd name="connsiteX5" fmla="*/ 1128340 w 1205170"/>
                <a:gd name="connsiteY5" fmla="*/ 1198567 h 1199512"/>
                <a:gd name="connsiteX6" fmla="*/ 1128340 w 1205170"/>
                <a:gd name="connsiteY6" fmla="*/ 1198567 h 1199512"/>
                <a:gd name="connsiteX7" fmla="*/ 77856 w 1205170"/>
                <a:gd name="connsiteY7" fmla="*/ 1198567 h 1199512"/>
                <a:gd name="connsiteX8" fmla="*/ 992 w 1205170"/>
                <a:gd name="connsiteY8" fmla="*/ 1121726 h 1199512"/>
                <a:gd name="connsiteX9" fmla="*/ 992 w 1205170"/>
                <a:gd name="connsiteY9" fmla="*/ 1121726 h 1199512"/>
                <a:gd name="connsiteX10" fmla="*/ 992 w 1205170"/>
                <a:gd name="connsiteY10" fmla="*/ 77978 h 1199512"/>
                <a:gd name="connsiteX11" fmla="*/ 77856 w 1205170"/>
                <a:gd name="connsiteY11" fmla="*/ 1138 h 11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5170" h="1199512">
                  <a:moveTo>
                    <a:pt x="77856" y="1138"/>
                  </a:moveTo>
                  <a:cubicBezTo>
                    <a:pt x="376206" y="6165"/>
                    <a:pt x="690764" y="2425"/>
                    <a:pt x="1128340" y="1138"/>
                  </a:cubicBezTo>
                  <a:cubicBezTo>
                    <a:pt x="1172770" y="-3450"/>
                    <a:pt x="1212133" y="31392"/>
                    <a:pt x="1205204" y="77978"/>
                  </a:cubicBezTo>
                  <a:moveTo>
                    <a:pt x="1205204" y="77978"/>
                  </a:moveTo>
                  <a:cubicBezTo>
                    <a:pt x="1206176" y="412415"/>
                    <a:pt x="1201138" y="747670"/>
                    <a:pt x="1205204" y="1121726"/>
                  </a:cubicBezTo>
                  <a:cubicBezTo>
                    <a:pt x="1209587" y="1176491"/>
                    <a:pt x="1173841" y="1191643"/>
                    <a:pt x="1128340" y="1198567"/>
                  </a:cubicBezTo>
                  <a:moveTo>
                    <a:pt x="1128340" y="1198567"/>
                  </a:moveTo>
                  <a:cubicBezTo>
                    <a:pt x="721606" y="1201236"/>
                    <a:pt x="324549" y="1200328"/>
                    <a:pt x="77856" y="1198567"/>
                  </a:cubicBezTo>
                  <a:cubicBezTo>
                    <a:pt x="24558" y="1197763"/>
                    <a:pt x="-24" y="1168954"/>
                    <a:pt x="992" y="1121726"/>
                  </a:cubicBezTo>
                  <a:moveTo>
                    <a:pt x="992" y="1121726"/>
                  </a:moveTo>
                  <a:cubicBezTo>
                    <a:pt x="3201" y="806617"/>
                    <a:pt x="6659" y="502565"/>
                    <a:pt x="992" y="77978"/>
                  </a:cubicBezTo>
                  <a:cubicBezTo>
                    <a:pt x="-1467" y="25114"/>
                    <a:pt x="24136" y="900"/>
                    <a:pt x="77856" y="1138"/>
                  </a:cubicBezTo>
                </a:path>
              </a:pathLst>
            </a:custGeom>
            <a:noFill/>
            <a:ln w="7985" cap="flat">
              <a:solidFill>
                <a:srgbClr val="C38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45" name="Graphic 4">
            <a:extLst>
              <a:ext uri="{FF2B5EF4-FFF2-40B4-BE49-F238E27FC236}">
                <a16:creationId xmlns:a16="http://schemas.microsoft.com/office/drawing/2014/main" id="{16C33AA7-7CBF-6018-F66A-43AF6B948AA3}"/>
              </a:ext>
            </a:extLst>
          </p:cNvPr>
          <p:cNvGrpSpPr/>
          <p:nvPr/>
        </p:nvGrpSpPr>
        <p:grpSpPr>
          <a:xfrm>
            <a:off x="2311699" y="2136321"/>
            <a:ext cx="682173" cy="368813"/>
            <a:chOff x="3082265" y="1705428"/>
            <a:chExt cx="909564" cy="491750"/>
          </a:xfrm>
        </p:grpSpPr>
        <p:sp>
          <p:nvSpPr>
            <p:cNvPr id="346" name="Freeform: Shape 345">
              <a:extLst>
                <a:ext uri="{FF2B5EF4-FFF2-40B4-BE49-F238E27FC236}">
                  <a16:creationId xmlns:a16="http://schemas.microsoft.com/office/drawing/2014/main" id="{D00CB0CA-A0FF-9C99-AB4A-2340094255A0}"/>
                </a:ext>
              </a:extLst>
            </p:cNvPr>
            <p:cNvSpPr/>
            <p:nvPr/>
          </p:nvSpPr>
          <p:spPr>
            <a:xfrm>
              <a:off x="3107887" y="1734833"/>
              <a:ext cx="883943" cy="462345"/>
            </a:xfrm>
            <a:custGeom>
              <a:avLst/>
              <a:gdLst>
                <a:gd name="connsiteX0" fmla="*/ 38752 w 883943"/>
                <a:gd name="connsiteY0" fmla="*/ 744 h 462345"/>
                <a:gd name="connsiteX1" fmla="*/ 845831 w 883943"/>
                <a:gd name="connsiteY1" fmla="*/ 744 h 462345"/>
                <a:gd name="connsiteX2" fmla="*/ 884263 w 883943"/>
                <a:gd name="connsiteY2" fmla="*/ 39165 h 462345"/>
                <a:gd name="connsiteX3" fmla="*/ 884263 w 883943"/>
                <a:gd name="connsiteY3" fmla="*/ 423366 h 462345"/>
                <a:gd name="connsiteX4" fmla="*/ 845831 w 883943"/>
                <a:gd name="connsiteY4" fmla="*/ 461786 h 462345"/>
                <a:gd name="connsiteX5" fmla="*/ 38752 w 883943"/>
                <a:gd name="connsiteY5" fmla="*/ 461786 h 462345"/>
                <a:gd name="connsiteX6" fmla="*/ 320 w 883943"/>
                <a:gd name="connsiteY6" fmla="*/ 423366 h 462345"/>
                <a:gd name="connsiteX7" fmla="*/ 320 w 883943"/>
                <a:gd name="connsiteY7" fmla="*/ 39165 h 462345"/>
                <a:gd name="connsiteX8" fmla="*/ 38752 w 883943"/>
                <a:gd name="connsiteY8" fmla="*/ 744 h 46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43" h="462345">
                  <a:moveTo>
                    <a:pt x="38752" y="744"/>
                  </a:moveTo>
                  <a:cubicBezTo>
                    <a:pt x="226117" y="2673"/>
                    <a:pt x="409700" y="3182"/>
                    <a:pt x="845831" y="744"/>
                  </a:cubicBezTo>
                  <a:cubicBezTo>
                    <a:pt x="873193" y="-3194"/>
                    <a:pt x="879597" y="17914"/>
                    <a:pt x="884263" y="39165"/>
                  </a:cubicBezTo>
                  <a:cubicBezTo>
                    <a:pt x="882476" y="157653"/>
                    <a:pt x="882612" y="273278"/>
                    <a:pt x="884263" y="423366"/>
                  </a:cubicBezTo>
                  <a:cubicBezTo>
                    <a:pt x="882174" y="453031"/>
                    <a:pt x="874522" y="465674"/>
                    <a:pt x="845831" y="461786"/>
                  </a:cubicBezTo>
                  <a:cubicBezTo>
                    <a:pt x="558755" y="460969"/>
                    <a:pt x="273612" y="464000"/>
                    <a:pt x="38752" y="461786"/>
                  </a:cubicBezTo>
                  <a:cubicBezTo>
                    <a:pt x="15632" y="460073"/>
                    <a:pt x="4447" y="451794"/>
                    <a:pt x="320" y="423366"/>
                  </a:cubicBezTo>
                  <a:cubicBezTo>
                    <a:pt x="1033" y="333424"/>
                    <a:pt x="4834" y="239728"/>
                    <a:pt x="320" y="39165"/>
                  </a:cubicBezTo>
                  <a:cubicBezTo>
                    <a:pt x="3605" y="15963"/>
                    <a:pt x="11777" y="-1250"/>
                    <a:pt x="38752" y="744"/>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47" name="Freeform: Shape 346">
              <a:extLst>
                <a:ext uri="{FF2B5EF4-FFF2-40B4-BE49-F238E27FC236}">
                  <a16:creationId xmlns:a16="http://schemas.microsoft.com/office/drawing/2014/main" id="{2D8660A8-CA45-AA59-AEAD-A6109495D37C}"/>
                </a:ext>
              </a:extLst>
            </p:cNvPr>
            <p:cNvSpPr/>
            <p:nvPr/>
          </p:nvSpPr>
          <p:spPr>
            <a:xfrm>
              <a:off x="3082763" y="1705428"/>
              <a:ext cx="882192" cy="465359"/>
            </a:xfrm>
            <a:custGeom>
              <a:avLst/>
              <a:gdLst>
                <a:gd name="connsiteX0" fmla="*/ 36555 w 882192"/>
                <a:gd name="connsiteY0" fmla="*/ 9105 h 465359"/>
                <a:gd name="connsiteX1" fmla="*/ 860006 w 882192"/>
                <a:gd name="connsiteY1" fmla="*/ 9467 h 465359"/>
                <a:gd name="connsiteX2" fmla="*/ 871003 w 882192"/>
                <a:gd name="connsiteY2" fmla="*/ 15173 h 465359"/>
                <a:gd name="connsiteX3" fmla="*/ 879062 w 882192"/>
                <a:gd name="connsiteY3" fmla="*/ 44569 h 465359"/>
                <a:gd name="connsiteX4" fmla="*/ 882513 w 882192"/>
                <a:gd name="connsiteY4" fmla="*/ 442833 h 465359"/>
                <a:gd name="connsiteX5" fmla="*/ 876865 w 882192"/>
                <a:gd name="connsiteY5" fmla="*/ 453705 h 465359"/>
                <a:gd name="connsiteX6" fmla="*/ 847922 w 882192"/>
                <a:gd name="connsiteY6" fmla="*/ 465626 h 465359"/>
                <a:gd name="connsiteX7" fmla="*/ 21863 w 882192"/>
                <a:gd name="connsiteY7" fmla="*/ 464525 h 465359"/>
                <a:gd name="connsiteX8" fmla="*/ 5495 w 882192"/>
                <a:gd name="connsiteY8" fmla="*/ 453881 h 465359"/>
                <a:gd name="connsiteX9" fmla="*/ 2860 w 882192"/>
                <a:gd name="connsiteY9" fmla="*/ 431190 h 465359"/>
                <a:gd name="connsiteX10" fmla="*/ 320 w 882192"/>
                <a:gd name="connsiteY10" fmla="*/ 40581 h 465359"/>
                <a:gd name="connsiteX11" fmla="*/ 7357 w 882192"/>
                <a:gd name="connsiteY11" fmla="*/ 13095 h 465359"/>
                <a:gd name="connsiteX12" fmla="*/ 35593 w 882192"/>
                <a:gd name="connsiteY12" fmla="*/ 267 h 4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2192" h="465359">
                  <a:moveTo>
                    <a:pt x="36555" y="9105"/>
                  </a:moveTo>
                  <a:lnTo>
                    <a:pt x="860006" y="9467"/>
                  </a:lnTo>
                  <a:lnTo>
                    <a:pt x="871003" y="15173"/>
                  </a:lnTo>
                  <a:lnTo>
                    <a:pt x="879062" y="44569"/>
                  </a:lnTo>
                  <a:lnTo>
                    <a:pt x="882513" y="442833"/>
                  </a:lnTo>
                  <a:lnTo>
                    <a:pt x="876865" y="453705"/>
                  </a:lnTo>
                  <a:lnTo>
                    <a:pt x="847922" y="465626"/>
                  </a:lnTo>
                  <a:lnTo>
                    <a:pt x="21863" y="464525"/>
                  </a:lnTo>
                  <a:lnTo>
                    <a:pt x="5495" y="453881"/>
                  </a:lnTo>
                  <a:lnTo>
                    <a:pt x="2860" y="431190"/>
                  </a:lnTo>
                  <a:lnTo>
                    <a:pt x="320" y="40581"/>
                  </a:lnTo>
                  <a:lnTo>
                    <a:pt x="7357" y="13095"/>
                  </a:lnTo>
                  <a:lnTo>
                    <a:pt x="35593" y="267"/>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48" name="Freeform: Shape 347">
              <a:extLst>
                <a:ext uri="{FF2B5EF4-FFF2-40B4-BE49-F238E27FC236}">
                  <a16:creationId xmlns:a16="http://schemas.microsoft.com/office/drawing/2014/main" id="{00FC1414-4068-658D-7424-A59097ABE777}"/>
                </a:ext>
              </a:extLst>
            </p:cNvPr>
            <p:cNvSpPr/>
            <p:nvPr/>
          </p:nvSpPr>
          <p:spPr>
            <a:xfrm>
              <a:off x="3082265" y="1709220"/>
              <a:ext cx="883943" cy="462345"/>
            </a:xfrm>
            <a:custGeom>
              <a:avLst/>
              <a:gdLst>
                <a:gd name="connsiteX0" fmla="*/ 38752 w 883943"/>
                <a:gd name="connsiteY0" fmla="*/ 744 h 462345"/>
                <a:gd name="connsiteX1" fmla="*/ 845831 w 883943"/>
                <a:gd name="connsiteY1" fmla="*/ 744 h 462345"/>
                <a:gd name="connsiteX2" fmla="*/ 884263 w 883943"/>
                <a:gd name="connsiteY2" fmla="*/ 39165 h 462345"/>
                <a:gd name="connsiteX3" fmla="*/ 884263 w 883943"/>
                <a:gd name="connsiteY3" fmla="*/ 39165 h 462345"/>
                <a:gd name="connsiteX4" fmla="*/ 884263 w 883943"/>
                <a:gd name="connsiteY4" fmla="*/ 423366 h 462345"/>
                <a:gd name="connsiteX5" fmla="*/ 845831 w 883943"/>
                <a:gd name="connsiteY5" fmla="*/ 461786 h 462345"/>
                <a:gd name="connsiteX6" fmla="*/ 845831 w 883943"/>
                <a:gd name="connsiteY6" fmla="*/ 461786 h 462345"/>
                <a:gd name="connsiteX7" fmla="*/ 38752 w 883943"/>
                <a:gd name="connsiteY7" fmla="*/ 461786 h 462345"/>
                <a:gd name="connsiteX8" fmla="*/ 320 w 883943"/>
                <a:gd name="connsiteY8" fmla="*/ 423366 h 462345"/>
                <a:gd name="connsiteX9" fmla="*/ 320 w 883943"/>
                <a:gd name="connsiteY9" fmla="*/ 423366 h 462345"/>
                <a:gd name="connsiteX10" fmla="*/ 320 w 883943"/>
                <a:gd name="connsiteY10" fmla="*/ 39165 h 462345"/>
                <a:gd name="connsiteX11" fmla="*/ 38752 w 883943"/>
                <a:gd name="connsiteY11" fmla="*/ 744 h 46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3943" h="462345">
                  <a:moveTo>
                    <a:pt x="38752" y="744"/>
                  </a:moveTo>
                  <a:cubicBezTo>
                    <a:pt x="226117" y="2673"/>
                    <a:pt x="409700" y="3182"/>
                    <a:pt x="845831" y="744"/>
                  </a:cubicBezTo>
                  <a:cubicBezTo>
                    <a:pt x="873193" y="-3194"/>
                    <a:pt x="879597" y="17914"/>
                    <a:pt x="884263" y="39165"/>
                  </a:cubicBezTo>
                  <a:moveTo>
                    <a:pt x="884263" y="39165"/>
                  </a:moveTo>
                  <a:cubicBezTo>
                    <a:pt x="882476" y="157653"/>
                    <a:pt x="882612" y="273278"/>
                    <a:pt x="884263" y="423366"/>
                  </a:cubicBezTo>
                  <a:cubicBezTo>
                    <a:pt x="882174" y="453031"/>
                    <a:pt x="874522" y="465674"/>
                    <a:pt x="845831" y="461786"/>
                  </a:cubicBezTo>
                  <a:moveTo>
                    <a:pt x="845831" y="461786"/>
                  </a:moveTo>
                  <a:cubicBezTo>
                    <a:pt x="558755" y="460969"/>
                    <a:pt x="273612" y="464000"/>
                    <a:pt x="38752" y="461786"/>
                  </a:cubicBezTo>
                  <a:cubicBezTo>
                    <a:pt x="15632" y="460073"/>
                    <a:pt x="4447" y="451794"/>
                    <a:pt x="320" y="423366"/>
                  </a:cubicBezTo>
                  <a:moveTo>
                    <a:pt x="320" y="423366"/>
                  </a:moveTo>
                  <a:cubicBezTo>
                    <a:pt x="1033" y="333424"/>
                    <a:pt x="4834" y="239728"/>
                    <a:pt x="320" y="39165"/>
                  </a:cubicBezTo>
                  <a:cubicBezTo>
                    <a:pt x="3605" y="15963"/>
                    <a:pt x="11777" y="-1250"/>
                    <a:pt x="38752" y="744"/>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49" name="Picture 348">
            <a:extLst>
              <a:ext uri="{FF2B5EF4-FFF2-40B4-BE49-F238E27FC236}">
                <a16:creationId xmlns:a16="http://schemas.microsoft.com/office/drawing/2014/main" id="{2D7B92C6-581A-84CB-8ED0-863AE1E060FE}"/>
              </a:ext>
            </a:extLst>
          </p:cNvPr>
          <p:cNvPicPr>
            <a:picLocks noChangeAspect="1"/>
          </p:cNvPicPr>
          <p:nvPr/>
        </p:nvPicPr>
        <p:blipFill>
          <a:blip r:embed="rId3"/>
          <a:stretch>
            <a:fillRect/>
          </a:stretch>
        </p:blipFill>
        <p:spPr>
          <a:xfrm>
            <a:off x="2505873" y="2269192"/>
            <a:ext cx="274610" cy="96050"/>
          </a:xfrm>
          <a:custGeom>
            <a:avLst/>
            <a:gdLst>
              <a:gd name="connsiteX0" fmla="*/ 360 w 366147"/>
              <a:gd name="connsiteY0" fmla="*/ 294 h 128067"/>
              <a:gd name="connsiteX1" fmla="*/ 366508 w 366147"/>
              <a:gd name="connsiteY1" fmla="*/ 294 h 128067"/>
              <a:gd name="connsiteX2" fmla="*/ 366508 w 366147"/>
              <a:gd name="connsiteY2" fmla="*/ 128361 h 128067"/>
              <a:gd name="connsiteX3" fmla="*/ 360 w 366147"/>
              <a:gd name="connsiteY3" fmla="*/ 128361 h 128067"/>
            </a:gdLst>
            <a:ahLst/>
            <a:cxnLst>
              <a:cxn ang="0">
                <a:pos x="connsiteX0" y="connsiteY0"/>
              </a:cxn>
              <a:cxn ang="0">
                <a:pos x="connsiteX1" y="connsiteY1"/>
              </a:cxn>
              <a:cxn ang="0">
                <a:pos x="connsiteX2" y="connsiteY2"/>
              </a:cxn>
              <a:cxn ang="0">
                <a:pos x="connsiteX3" y="connsiteY3"/>
              </a:cxn>
            </a:cxnLst>
            <a:rect l="l" t="t" r="r" b="b"/>
            <a:pathLst>
              <a:path w="366147" h="128067">
                <a:moveTo>
                  <a:pt x="360" y="294"/>
                </a:moveTo>
                <a:lnTo>
                  <a:pt x="366508" y="294"/>
                </a:lnTo>
                <a:lnTo>
                  <a:pt x="366508" y="128361"/>
                </a:lnTo>
                <a:lnTo>
                  <a:pt x="360" y="128361"/>
                </a:lnTo>
                <a:close/>
              </a:path>
            </a:pathLst>
          </a:custGeom>
        </p:spPr>
      </p:pic>
      <p:grpSp>
        <p:nvGrpSpPr>
          <p:cNvPr id="350" name="Graphic 4">
            <a:extLst>
              <a:ext uri="{FF2B5EF4-FFF2-40B4-BE49-F238E27FC236}">
                <a16:creationId xmlns:a16="http://schemas.microsoft.com/office/drawing/2014/main" id="{0C83F1DD-10F8-1B7B-FC7F-BEBBE508B865}"/>
              </a:ext>
            </a:extLst>
          </p:cNvPr>
          <p:cNvGrpSpPr/>
          <p:nvPr/>
        </p:nvGrpSpPr>
        <p:grpSpPr>
          <a:xfrm>
            <a:off x="2367566" y="2063959"/>
            <a:ext cx="117722" cy="121064"/>
            <a:chOff x="3156754" y="1608944"/>
            <a:chExt cx="156963" cy="161419"/>
          </a:xfrm>
        </p:grpSpPr>
        <p:sp>
          <p:nvSpPr>
            <p:cNvPr id="351" name="Freeform: Shape 350">
              <a:extLst>
                <a:ext uri="{FF2B5EF4-FFF2-40B4-BE49-F238E27FC236}">
                  <a16:creationId xmlns:a16="http://schemas.microsoft.com/office/drawing/2014/main" id="{7EC0D7E0-2CA4-0FFB-09A3-085438455DAF}"/>
                </a:ext>
              </a:extLst>
            </p:cNvPr>
            <p:cNvSpPr/>
            <p:nvPr/>
          </p:nvSpPr>
          <p:spPr>
            <a:xfrm>
              <a:off x="3156754" y="1608944"/>
              <a:ext cx="154971" cy="161419"/>
            </a:xfrm>
            <a:custGeom>
              <a:avLst/>
              <a:gdLst>
                <a:gd name="connsiteX0" fmla="*/ 37266 w 154971"/>
                <a:gd name="connsiteY0" fmla="*/ 1801 h 161419"/>
                <a:gd name="connsiteX1" fmla="*/ 125443 w 154971"/>
                <a:gd name="connsiteY1" fmla="*/ 252 h 161419"/>
                <a:gd name="connsiteX2" fmla="*/ 150044 w 154971"/>
                <a:gd name="connsiteY2" fmla="*/ 14107 h 161419"/>
                <a:gd name="connsiteX3" fmla="*/ 155303 w 154971"/>
                <a:gd name="connsiteY3" fmla="*/ 39678 h 161419"/>
                <a:gd name="connsiteX4" fmla="*/ 154169 w 154971"/>
                <a:gd name="connsiteY4" fmla="*/ 129206 h 161419"/>
                <a:gd name="connsiteX5" fmla="*/ 148479 w 154971"/>
                <a:gd name="connsiteY5" fmla="*/ 151054 h 161419"/>
                <a:gd name="connsiteX6" fmla="*/ 125759 w 154971"/>
                <a:gd name="connsiteY6" fmla="*/ 154701 h 161419"/>
                <a:gd name="connsiteX7" fmla="*/ 32642 w 154971"/>
                <a:gd name="connsiteY7" fmla="*/ 161672 h 161419"/>
                <a:gd name="connsiteX8" fmla="*/ 14748 w 154971"/>
                <a:gd name="connsiteY8" fmla="*/ 151129 h 161419"/>
                <a:gd name="connsiteX9" fmla="*/ 332 w 154971"/>
                <a:gd name="connsiteY9" fmla="*/ 124546 h 161419"/>
                <a:gd name="connsiteX10" fmla="*/ 3664 w 154971"/>
                <a:gd name="connsiteY10" fmla="*/ 20303 h 161419"/>
                <a:gd name="connsiteX11" fmla="*/ 6444 w 154971"/>
                <a:gd name="connsiteY11" fmla="*/ 9444 h 161419"/>
                <a:gd name="connsiteX12" fmla="*/ 36114 w 154971"/>
                <a:gd name="connsiteY12" fmla="*/ 7258 h 16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971" h="161419">
                  <a:moveTo>
                    <a:pt x="37266" y="1801"/>
                  </a:moveTo>
                  <a:lnTo>
                    <a:pt x="125443" y="252"/>
                  </a:lnTo>
                  <a:lnTo>
                    <a:pt x="150044" y="14107"/>
                  </a:lnTo>
                  <a:lnTo>
                    <a:pt x="155303" y="39678"/>
                  </a:lnTo>
                  <a:lnTo>
                    <a:pt x="154169" y="129206"/>
                  </a:lnTo>
                  <a:lnTo>
                    <a:pt x="148479" y="151054"/>
                  </a:lnTo>
                  <a:lnTo>
                    <a:pt x="125759" y="154701"/>
                  </a:lnTo>
                  <a:lnTo>
                    <a:pt x="32642" y="161672"/>
                  </a:lnTo>
                  <a:lnTo>
                    <a:pt x="14748" y="151129"/>
                  </a:lnTo>
                  <a:lnTo>
                    <a:pt x="332" y="124546"/>
                  </a:lnTo>
                  <a:lnTo>
                    <a:pt x="3664" y="20303"/>
                  </a:lnTo>
                  <a:lnTo>
                    <a:pt x="6444" y="9444"/>
                  </a:lnTo>
                  <a:lnTo>
                    <a:pt x="36114" y="725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52" name="Freeform: Shape 351">
              <a:extLst>
                <a:ext uri="{FF2B5EF4-FFF2-40B4-BE49-F238E27FC236}">
                  <a16:creationId xmlns:a16="http://schemas.microsoft.com/office/drawing/2014/main" id="{000713BD-68EF-E4EC-DE21-F45011777766}"/>
                </a:ext>
              </a:extLst>
            </p:cNvPr>
            <p:cNvSpPr/>
            <p:nvPr/>
          </p:nvSpPr>
          <p:spPr>
            <a:xfrm>
              <a:off x="3158837" y="1612538"/>
              <a:ext cx="154880" cy="156701"/>
            </a:xfrm>
            <a:custGeom>
              <a:avLst/>
              <a:gdLst>
                <a:gd name="connsiteX0" fmla="*/ 32652 w 154880"/>
                <a:gd name="connsiteY0" fmla="*/ 1361 h 156701"/>
                <a:gd name="connsiteX1" fmla="*/ 122327 w 154880"/>
                <a:gd name="connsiteY1" fmla="*/ 1361 h 156701"/>
                <a:gd name="connsiteX2" fmla="*/ 154354 w 154880"/>
                <a:gd name="connsiteY2" fmla="*/ 33378 h 156701"/>
                <a:gd name="connsiteX3" fmla="*/ 154354 w 154880"/>
                <a:gd name="connsiteY3" fmla="*/ 33378 h 156701"/>
                <a:gd name="connsiteX4" fmla="*/ 154354 w 154880"/>
                <a:gd name="connsiteY4" fmla="*/ 123025 h 156701"/>
                <a:gd name="connsiteX5" fmla="*/ 122327 w 154880"/>
                <a:gd name="connsiteY5" fmla="*/ 155042 h 156701"/>
                <a:gd name="connsiteX6" fmla="*/ 122327 w 154880"/>
                <a:gd name="connsiteY6" fmla="*/ 155042 h 156701"/>
                <a:gd name="connsiteX7" fmla="*/ 32652 w 154880"/>
                <a:gd name="connsiteY7" fmla="*/ 155042 h 156701"/>
                <a:gd name="connsiteX8" fmla="*/ 625 w 154880"/>
                <a:gd name="connsiteY8" fmla="*/ 123025 h 156701"/>
                <a:gd name="connsiteX9" fmla="*/ 625 w 154880"/>
                <a:gd name="connsiteY9" fmla="*/ 123025 h 156701"/>
                <a:gd name="connsiteX10" fmla="*/ 625 w 154880"/>
                <a:gd name="connsiteY10" fmla="*/ 33378 h 156701"/>
                <a:gd name="connsiteX11" fmla="*/ 32652 w 154880"/>
                <a:gd name="connsiteY11" fmla="*/ 1361 h 15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80" h="156701">
                  <a:moveTo>
                    <a:pt x="32652" y="1361"/>
                  </a:moveTo>
                  <a:cubicBezTo>
                    <a:pt x="63339" y="2758"/>
                    <a:pt x="85821" y="-1725"/>
                    <a:pt x="122327" y="1361"/>
                  </a:cubicBezTo>
                  <a:cubicBezTo>
                    <a:pt x="148043" y="1828"/>
                    <a:pt x="150842" y="16940"/>
                    <a:pt x="154354" y="33378"/>
                  </a:cubicBezTo>
                  <a:moveTo>
                    <a:pt x="154354" y="33378"/>
                  </a:moveTo>
                  <a:cubicBezTo>
                    <a:pt x="151945" y="57526"/>
                    <a:pt x="157172" y="86747"/>
                    <a:pt x="154354" y="123025"/>
                  </a:cubicBezTo>
                  <a:cubicBezTo>
                    <a:pt x="158243" y="147251"/>
                    <a:pt x="142772" y="154067"/>
                    <a:pt x="122327" y="155042"/>
                  </a:cubicBezTo>
                  <a:moveTo>
                    <a:pt x="122327" y="155042"/>
                  </a:moveTo>
                  <a:cubicBezTo>
                    <a:pt x="96615" y="156990"/>
                    <a:pt x="65742" y="158128"/>
                    <a:pt x="32652" y="155042"/>
                  </a:cubicBezTo>
                  <a:cubicBezTo>
                    <a:pt x="14115" y="152165"/>
                    <a:pt x="1881" y="148031"/>
                    <a:pt x="625" y="123025"/>
                  </a:cubicBezTo>
                  <a:moveTo>
                    <a:pt x="625" y="123025"/>
                  </a:moveTo>
                  <a:cubicBezTo>
                    <a:pt x="2980" y="96522"/>
                    <a:pt x="2052" y="64474"/>
                    <a:pt x="625" y="33378"/>
                  </a:cubicBezTo>
                  <a:cubicBezTo>
                    <a:pt x="-1370" y="10088"/>
                    <a:pt x="6557" y="-2640"/>
                    <a:pt x="32652" y="136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53" name="Graphic 4">
            <a:extLst>
              <a:ext uri="{FF2B5EF4-FFF2-40B4-BE49-F238E27FC236}">
                <a16:creationId xmlns:a16="http://schemas.microsoft.com/office/drawing/2014/main" id="{673DD5DB-38E5-0E3D-B394-8B9EB2B08A98}"/>
              </a:ext>
            </a:extLst>
          </p:cNvPr>
          <p:cNvGrpSpPr/>
          <p:nvPr/>
        </p:nvGrpSpPr>
        <p:grpSpPr>
          <a:xfrm>
            <a:off x="2394569" y="2092698"/>
            <a:ext cx="64854" cy="64834"/>
            <a:chOff x="3192758" y="1647264"/>
            <a:chExt cx="86472" cy="86445"/>
          </a:xfrm>
          <a:solidFill>
            <a:srgbClr val="000000"/>
          </a:solidFill>
        </p:grpSpPr>
        <p:sp>
          <p:nvSpPr>
            <p:cNvPr id="354" name="Freeform: Shape 353">
              <a:extLst>
                <a:ext uri="{FF2B5EF4-FFF2-40B4-BE49-F238E27FC236}">
                  <a16:creationId xmlns:a16="http://schemas.microsoft.com/office/drawing/2014/main" id="{6FA21B69-11DD-66CA-A370-2050D1E36717}"/>
                </a:ext>
              </a:extLst>
            </p:cNvPr>
            <p:cNvSpPr/>
            <p:nvPr/>
          </p:nvSpPr>
          <p:spPr>
            <a:xfrm>
              <a:off x="3250407" y="1647264"/>
              <a:ext cx="28824" cy="86445"/>
            </a:xfrm>
            <a:custGeom>
              <a:avLst/>
              <a:gdLst>
                <a:gd name="connsiteX0" fmla="*/ 331 w 28824"/>
                <a:gd name="connsiteY0" fmla="*/ 252 h 86445"/>
                <a:gd name="connsiteX1" fmla="*/ 19547 w 28824"/>
                <a:gd name="connsiteY1" fmla="*/ 252 h 86445"/>
                <a:gd name="connsiteX2" fmla="*/ 29155 w 28824"/>
                <a:gd name="connsiteY2" fmla="*/ 9857 h 86445"/>
                <a:gd name="connsiteX3" fmla="*/ 29155 w 28824"/>
                <a:gd name="connsiteY3" fmla="*/ 77092 h 86445"/>
                <a:gd name="connsiteX4" fmla="*/ 19547 w 28824"/>
                <a:gd name="connsiteY4" fmla="*/ 86697 h 86445"/>
                <a:gd name="connsiteX5" fmla="*/ 331 w 28824"/>
                <a:gd name="connsiteY5" fmla="*/ 86697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331" y="252"/>
                  </a:moveTo>
                  <a:lnTo>
                    <a:pt x="19547" y="252"/>
                  </a:lnTo>
                  <a:cubicBezTo>
                    <a:pt x="24853" y="252"/>
                    <a:pt x="29155" y="4552"/>
                    <a:pt x="29155" y="9857"/>
                  </a:cubicBezTo>
                  <a:lnTo>
                    <a:pt x="29155" y="77092"/>
                  </a:lnTo>
                  <a:cubicBezTo>
                    <a:pt x="29155" y="82397"/>
                    <a:pt x="24853" y="86697"/>
                    <a:pt x="19547" y="86697"/>
                  </a:cubicBezTo>
                  <a:lnTo>
                    <a:pt x="331" y="86697"/>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55" name="Freeform: Shape 354">
              <a:extLst>
                <a:ext uri="{FF2B5EF4-FFF2-40B4-BE49-F238E27FC236}">
                  <a16:creationId xmlns:a16="http://schemas.microsoft.com/office/drawing/2014/main" id="{90EFDC51-2F76-3615-AE5D-5BC0F4422744}"/>
                </a:ext>
              </a:extLst>
            </p:cNvPr>
            <p:cNvSpPr/>
            <p:nvPr/>
          </p:nvSpPr>
          <p:spPr>
            <a:xfrm>
              <a:off x="3226386" y="1666474"/>
              <a:ext cx="24020" cy="48025"/>
            </a:xfrm>
            <a:custGeom>
              <a:avLst/>
              <a:gdLst>
                <a:gd name="connsiteX0" fmla="*/ 332 w 24020"/>
                <a:gd name="connsiteY0" fmla="*/ 48277 h 48025"/>
                <a:gd name="connsiteX1" fmla="*/ 24352 w 24020"/>
                <a:gd name="connsiteY1" fmla="*/ 24265 h 48025"/>
                <a:gd name="connsiteX2" fmla="*/ 332 w 24020"/>
                <a:gd name="connsiteY2" fmla="*/ 252 h 48025"/>
              </a:gdLst>
              <a:ahLst/>
              <a:cxnLst>
                <a:cxn ang="0">
                  <a:pos x="connsiteX0" y="connsiteY0"/>
                </a:cxn>
                <a:cxn ang="0">
                  <a:pos x="connsiteX1" y="connsiteY1"/>
                </a:cxn>
                <a:cxn ang="0">
                  <a:pos x="connsiteX2" y="connsiteY2"/>
                </a:cxn>
              </a:cxnLst>
              <a:rect l="l" t="t" r="r" b="b"/>
              <a:pathLst>
                <a:path w="24020" h="48025">
                  <a:moveTo>
                    <a:pt x="332" y="48277"/>
                  </a:moveTo>
                  <a:lnTo>
                    <a:pt x="24352" y="24265"/>
                  </a:lnTo>
                  <a:lnTo>
                    <a:pt x="332" y="252"/>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56" name="Freeform: Shape 355">
              <a:extLst>
                <a:ext uri="{FF2B5EF4-FFF2-40B4-BE49-F238E27FC236}">
                  <a16:creationId xmlns:a16="http://schemas.microsoft.com/office/drawing/2014/main" id="{EB7A96AB-3EE0-CC67-B828-C050667AB4A8}"/>
                </a:ext>
              </a:extLst>
            </p:cNvPr>
            <p:cNvSpPr/>
            <p:nvPr/>
          </p:nvSpPr>
          <p:spPr>
            <a:xfrm>
              <a:off x="3192758" y="1690487"/>
              <a:ext cx="57648" cy="6403"/>
            </a:xfrm>
            <a:custGeom>
              <a:avLst/>
              <a:gdLst>
                <a:gd name="connsiteX0" fmla="*/ 57981 w 57648"/>
                <a:gd name="connsiteY0" fmla="*/ 252 h 6403"/>
                <a:gd name="connsiteX1" fmla="*/ 333 w 57648"/>
                <a:gd name="connsiteY1" fmla="*/ 252 h 6403"/>
              </a:gdLst>
              <a:ahLst/>
              <a:cxnLst>
                <a:cxn ang="0">
                  <a:pos x="connsiteX0" y="connsiteY0"/>
                </a:cxn>
                <a:cxn ang="0">
                  <a:pos x="connsiteX1" y="connsiteY1"/>
                </a:cxn>
              </a:cxnLst>
              <a:rect l="l" t="t" r="r" b="b"/>
              <a:pathLst>
                <a:path w="57648" h="6403">
                  <a:moveTo>
                    <a:pt x="57981" y="252"/>
                  </a:moveTo>
                  <a:lnTo>
                    <a:pt x="333" y="25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57" name="Graphic 4">
            <a:extLst>
              <a:ext uri="{FF2B5EF4-FFF2-40B4-BE49-F238E27FC236}">
                <a16:creationId xmlns:a16="http://schemas.microsoft.com/office/drawing/2014/main" id="{2C9AF676-15E5-C245-CCF4-0DB963327AD2}"/>
              </a:ext>
            </a:extLst>
          </p:cNvPr>
          <p:cNvGrpSpPr/>
          <p:nvPr/>
        </p:nvGrpSpPr>
        <p:grpSpPr>
          <a:xfrm>
            <a:off x="2040036" y="2742715"/>
            <a:ext cx="686132" cy="367526"/>
            <a:chOff x="2720048" y="2513953"/>
            <a:chExt cx="914842" cy="490034"/>
          </a:xfrm>
        </p:grpSpPr>
        <p:sp>
          <p:nvSpPr>
            <p:cNvPr id="358" name="Freeform: Shape 357">
              <a:extLst>
                <a:ext uri="{FF2B5EF4-FFF2-40B4-BE49-F238E27FC236}">
                  <a16:creationId xmlns:a16="http://schemas.microsoft.com/office/drawing/2014/main" id="{6A64F0EF-065A-7E25-2C08-7AAE84999E40}"/>
                </a:ext>
              </a:extLst>
            </p:cNvPr>
            <p:cNvSpPr/>
            <p:nvPr/>
          </p:nvSpPr>
          <p:spPr>
            <a:xfrm>
              <a:off x="2747202" y="2541658"/>
              <a:ext cx="887688" cy="462329"/>
            </a:xfrm>
            <a:custGeom>
              <a:avLst/>
              <a:gdLst>
                <a:gd name="connsiteX0" fmla="*/ 40679 w 887688"/>
                <a:gd name="connsiteY0" fmla="*/ 869 h 462329"/>
                <a:gd name="connsiteX1" fmla="*/ 847758 w 887688"/>
                <a:gd name="connsiteY1" fmla="*/ 869 h 462329"/>
                <a:gd name="connsiteX2" fmla="*/ 886190 w 887688"/>
                <a:gd name="connsiteY2" fmla="*/ 39289 h 462329"/>
                <a:gd name="connsiteX3" fmla="*/ 886190 w 887688"/>
                <a:gd name="connsiteY3" fmla="*/ 423491 h 462329"/>
                <a:gd name="connsiteX4" fmla="*/ 847758 w 887688"/>
                <a:gd name="connsiteY4" fmla="*/ 461911 h 462329"/>
                <a:gd name="connsiteX5" fmla="*/ 40679 w 887688"/>
                <a:gd name="connsiteY5" fmla="*/ 461911 h 462329"/>
                <a:gd name="connsiteX6" fmla="*/ 2247 w 887688"/>
                <a:gd name="connsiteY6" fmla="*/ 423491 h 462329"/>
                <a:gd name="connsiteX7" fmla="*/ 2247 w 887688"/>
                <a:gd name="connsiteY7" fmla="*/ 39289 h 462329"/>
                <a:gd name="connsiteX8" fmla="*/ 40679 w 887688"/>
                <a:gd name="connsiteY8" fmla="*/ 869 h 46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88" h="462329">
                  <a:moveTo>
                    <a:pt x="40679" y="869"/>
                  </a:moveTo>
                  <a:cubicBezTo>
                    <a:pt x="339411" y="7713"/>
                    <a:pt x="647944" y="-161"/>
                    <a:pt x="847758" y="869"/>
                  </a:cubicBezTo>
                  <a:cubicBezTo>
                    <a:pt x="878287" y="135"/>
                    <a:pt x="885915" y="13078"/>
                    <a:pt x="886190" y="39289"/>
                  </a:cubicBezTo>
                  <a:cubicBezTo>
                    <a:pt x="888632" y="132837"/>
                    <a:pt x="888446" y="217702"/>
                    <a:pt x="886190" y="423491"/>
                  </a:cubicBezTo>
                  <a:cubicBezTo>
                    <a:pt x="885215" y="449555"/>
                    <a:pt x="873176" y="464746"/>
                    <a:pt x="847758" y="461911"/>
                  </a:cubicBezTo>
                  <a:cubicBezTo>
                    <a:pt x="565209" y="463645"/>
                    <a:pt x="271529" y="462087"/>
                    <a:pt x="40679" y="461911"/>
                  </a:cubicBezTo>
                  <a:cubicBezTo>
                    <a:pt x="18720" y="463001"/>
                    <a:pt x="5994" y="453994"/>
                    <a:pt x="2247" y="423491"/>
                  </a:cubicBezTo>
                  <a:cubicBezTo>
                    <a:pt x="-93" y="278205"/>
                    <a:pt x="-685" y="132165"/>
                    <a:pt x="2247" y="39289"/>
                  </a:cubicBezTo>
                  <a:cubicBezTo>
                    <a:pt x="-1756" y="15885"/>
                    <a:pt x="13131" y="-2865"/>
                    <a:pt x="40679" y="869"/>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59" name="Freeform: Shape 358">
              <a:extLst>
                <a:ext uri="{FF2B5EF4-FFF2-40B4-BE49-F238E27FC236}">
                  <a16:creationId xmlns:a16="http://schemas.microsoft.com/office/drawing/2014/main" id="{19E727E1-8F32-8E2C-7CE4-B9F5535ADF74}"/>
                </a:ext>
              </a:extLst>
            </p:cNvPr>
            <p:cNvSpPr/>
            <p:nvPr/>
          </p:nvSpPr>
          <p:spPr>
            <a:xfrm>
              <a:off x="2720048" y="2513953"/>
              <a:ext cx="890047" cy="467641"/>
            </a:xfrm>
            <a:custGeom>
              <a:avLst/>
              <a:gdLst>
                <a:gd name="connsiteX0" fmla="*/ 37508 w 890047"/>
                <a:gd name="connsiteY0" fmla="*/ 4574 h 467641"/>
                <a:gd name="connsiteX1" fmla="*/ 867254 w 890047"/>
                <a:gd name="connsiteY1" fmla="*/ 4229 h 467641"/>
                <a:gd name="connsiteX2" fmla="*/ 880823 w 890047"/>
                <a:gd name="connsiteY2" fmla="*/ 10298 h 467641"/>
                <a:gd name="connsiteX3" fmla="*/ 890311 w 890047"/>
                <a:gd name="connsiteY3" fmla="*/ 41429 h 467641"/>
                <a:gd name="connsiteX4" fmla="*/ 885744 w 890047"/>
                <a:gd name="connsiteY4" fmla="*/ 443740 h 467641"/>
                <a:gd name="connsiteX5" fmla="*/ 874179 w 890047"/>
                <a:gd name="connsiteY5" fmla="*/ 452306 h 467641"/>
                <a:gd name="connsiteX6" fmla="*/ 852328 w 890047"/>
                <a:gd name="connsiteY6" fmla="*/ 468035 h 467641"/>
                <a:gd name="connsiteX7" fmla="*/ 25895 w 890047"/>
                <a:gd name="connsiteY7" fmla="*/ 459226 h 467641"/>
                <a:gd name="connsiteX8" fmla="*/ 11314 w 890047"/>
                <a:gd name="connsiteY8" fmla="*/ 453352 h 467641"/>
                <a:gd name="connsiteX9" fmla="*/ 1118 w 890047"/>
                <a:gd name="connsiteY9" fmla="*/ 421314 h 467641"/>
                <a:gd name="connsiteX10" fmla="*/ 264 w 890047"/>
                <a:gd name="connsiteY10" fmla="*/ 42759 h 467641"/>
                <a:gd name="connsiteX11" fmla="*/ 15692 w 890047"/>
                <a:gd name="connsiteY11" fmla="*/ 13172 h 467641"/>
                <a:gd name="connsiteX12" fmla="*/ 45592 w 890047"/>
                <a:gd name="connsiteY12" fmla="*/ 393 h 467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0047" h="467641">
                  <a:moveTo>
                    <a:pt x="37508" y="4574"/>
                  </a:moveTo>
                  <a:lnTo>
                    <a:pt x="867254" y="4229"/>
                  </a:lnTo>
                  <a:lnTo>
                    <a:pt x="880823" y="10298"/>
                  </a:lnTo>
                  <a:lnTo>
                    <a:pt x="890311" y="41429"/>
                  </a:lnTo>
                  <a:lnTo>
                    <a:pt x="885744" y="443740"/>
                  </a:lnTo>
                  <a:lnTo>
                    <a:pt x="874179" y="452306"/>
                  </a:lnTo>
                  <a:lnTo>
                    <a:pt x="852328" y="468035"/>
                  </a:lnTo>
                  <a:lnTo>
                    <a:pt x="25895" y="459226"/>
                  </a:lnTo>
                  <a:lnTo>
                    <a:pt x="11314" y="453352"/>
                  </a:lnTo>
                  <a:lnTo>
                    <a:pt x="1118" y="421314"/>
                  </a:lnTo>
                  <a:lnTo>
                    <a:pt x="264" y="42759"/>
                  </a:lnTo>
                  <a:lnTo>
                    <a:pt x="15692" y="13172"/>
                  </a:lnTo>
                  <a:lnTo>
                    <a:pt x="45592" y="39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60" name="Freeform: Shape 359">
              <a:extLst>
                <a:ext uri="{FF2B5EF4-FFF2-40B4-BE49-F238E27FC236}">
                  <a16:creationId xmlns:a16="http://schemas.microsoft.com/office/drawing/2014/main" id="{A618770B-BEF6-EBA3-2AD9-09F293816B82}"/>
                </a:ext>
              </a:extLst>
            </p:cNvPr>
            <p:cNvSpPr/>
            <p:nvPr/>
          </p:nvSpPr>
          <p:spPr>
            <a:xfrm>
              <a:off x="2721581" y="2516045"/>
              <a:ext cx="887688" cy="462329"/>
            </a:xfrm>
            <a:custGeom>
              <a:avLst/>
              <a:gdLst>
                <a:gd name="connsiteX0" fmla="*/ 40679 w 887688"/>
                <a:gd name="connsiteY0" fmla="*/ 869 h 462329"/>
                <a:gd name="connsiteX1" fmla="*/ 847758 w 887688"/>
                <a:gd name="connsiteY1" fmla="*/ 869 h 462329"/>
                <a:gd name="connsiteX2" fmla="*/ 886190 w 887688"/>
                <a:gd name="connsiteY2" fmla="*/ 39289 h 462329"/>
                <a:gd name="connsiteX3" fmla="*/ 886190 w 887688"/>
                <a:gd name="connsiteY3" fmla="*/ 39289 h 462329"/>
                <a:gd name="connsiteX4" fmla="*/ 886190 w 887688"/>
                <a:gd name="connsiteY4" fmla="*/ 423491 h 462329"/>
                <a:gd name="connsiteX5" fmla="*/ 847758 w 887688"/>
                <a:gd name="connsiteY5" fmla="*/ 461911 h 462329"/>
                <a:gd name="connsiteX6" fmla="*/ 847758 w 887688"/>
                <a:gd name="connsiteY6" fmla="*/ 461911 h 462329"/>
                <a:gd name="connsiteX7" fmla="*/ 40679 w 887688"/>
                <a:gd name="connsiteY7" fmla="*/ 461911 h 462329"/>
                <a:gd name="connsiteX8" fmla="*/ 2247 w 887688"/>
                <a:gd name="connsiteY8" fmla="*/ 423491 h 462329"/>
                <a:gd name="connsiteX9" fmla="*/ 2247 w 887688"/>
                <a:gd name="connsiteY9" fmla="*/ 423491 h 462329"/>
                <a:gd name="connsiteX10" fmla="*/ 2247 w 887688"/>
                <a:gd name="connsiteY10" fmla="*/ 39289 h 462329"/>
                <a:gd name="connsiteX11" fmla="*/ 40679 w 887688"/>
                <a:gd name="connsiteY11" fmla="*/ 869 h 46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688" h="462329">
                  <a:moveTo>
                    <a:pt x="40679" y="869"/>
                  </a:moveTo>
                  <a:cubicBezTo>
                    <a:pt x="339411" y="7713"/>
                    <a:pt x="647944" y="-161"/>
                    <a:pt x="847758" y="869"/>
                  </a:cubicBezTo>
                  <a:cubicBezTo>
                    <a:pt x="878287" y="135"/>
                    <a:pt x="885915" y="13078"/>
                    <a:pt x="886190" y="39289"/>
                  </a:cubicBezTo>
                  <a:moveTo>
                    <a:pt x="886190" y="39289"/>
                  </a:moveTo>
                  <a:cubicBezTo>
                    <a:pt x="888632" y="132837"/>
                    <a:pt x="888446" y="217702"/>
                    <a:pt x="886190" y="423491"/>
                  </a:cubicBezTo>
                  <a:cubicBezTo>
                    <a:pt x="885215" y="449555"/>
                    <a:pt x="873176" y="464746"/>
                    <a:pt x="847758" y="461911"/>
                  </a:cubicBezTo>
                  <a:moveTo>
                    <a:pt x="847758" y="461911"/>
                  </a:moveTo>
                  <a:cubicBezTo>
                    <a:pt x="565209" y="463645"/>
                    <a:pt x="271529" y="462087"/>
                    <a:pt x="40679" y="461911"/>
                  </a:cubicBezTo>
                  <a:cubicBezTo>
                    <a:pt x="18720" y="463001"/>
                    <a:pt x="5994" y="453994"/>
                    <a:pt x="2247" y="423491"/>
                  </a:cubicBezTo>
                  <a:moveTo>
                    <a:pt x="2247" y="423491"/>
                  </a:moveTo>
                  <a:cubicBezTo>
                    <a:pt x="-93" y="278205"/>
                    <a:pt x="-685" y="132165"/>
                    <a:pt x="2247" y="39289"/>
                  </a:cubicBezTo>
                  <a:cubicBezTo>
                    <a:pt x="-1756" y="15885"/>
                    <a:pt x="13131" y="-2865"/>
                    <a:pt x="40679" y="86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61" name="Picture 360">
            <a:extLst>
              <a:ext uri="{FF2B5EF4-FFF2-40B4-BE49-F238E27FC236}">
                <a16:creationId xmlns:a16="http://schemas.microsoft.com/office/drawing/2014/main" id="{69F66100-8A8A-ABD3-AC98-B219A38027D3}"/>
              </a:ext>
            </a:extLst>
          </p:cNvPr>
          <p:cNvPicPr>
            <a:picLocks noChangeAspect="1"/>
          </p:cNvPicPr>
          <p:nvPr/>
        </p:nvPicPr>
        <p:blipFill>
          <a:blip r:embed="rId4"/>
          <a:stretch>
            <a:fillRect/>
          </a:stretch>
        </p:blipFill>
        <p:spPr>
          <a:xfrm>
            <a:off x="2283655" y="2874309"/>
            <a:ext cx="180992" cy="96050"/>
          </a:xfrm>
          <a:custGeom>
            <a:avLst/>
            <a:gdLst>
              <a:gd name="connsiteX0" fmla="*/ 314 w 241322"/>
              <a:gd name="connsiteY0" fmla="*/ 420 h 128067"/>
              <a:gd name="connsiteX1" fmla="*/ 241637 w 241322"/>
              <a:gd name="connsiteY1" fmla="*/ 420 h 128067"/>
              <a:gd name="connsiteX2" fmla="*/ 241637 w 241322"/>
              <a:gd name="connsiteY2" fmla="*/ 128487 h 128067"/>
              <a:gd name="connsiteX3" fmla="*/ 314 w 241322"/>
              <a:gd name="connsiteY3" fmla="*/ 128487 h 128067"/>
            </a:gdLst>
            <a:ahLst/>
            <a:cxnLst>
              <a:cxn ang="0">
                <a:pos x="connsiteX0" y="connsiteY0"/>
              </a:cxn>
              <a:cxn ang="0">
                <a:pos x="connsiteX1" y="connsiteY1"/>
              </a:cxn>
              <a:cxn ang="0">
                <a:pos x="connsiteX2" y="connsiteY2"/>
              </a:cxn>
              <a:cxn ang="0">
                <a:pos x="connsiteX3" y="connsiteY3"/>
              </a:cxn>
            </a:cxnLst>
            <a:rect l="l" t="t" r="r" b="b"/>
            <a:pathLst>
              <a:path w="241322" h="128067">
                <a:moveTo>
                  <a:pt x="314" y="420"/>
                </a:moveTo>
                <a:lnTo>
                  <a:pt x="241637" y="420"/>
                </a:lnTo>
                <a:lnTo>
                  <a:pt x="241637" y="128487"/>
                </a:lnTo>
                <a:lnTo>
                  <a:pt x="314" y="128487"/>
                </a:lnTo>
                <a:close/>
              </a:path>
            </a:pathLst>
          </a:custGeom>
        </p:spPr>
      </p:pic>
      <p:grpSp>
        <p:nvGrpSpPr>
          <p:cNvPr id="362" name="Graphic 4">
            <a:extLst>
              <a:ext uri="{FF2B5EF4-FFF2-40B4-BE49-F238E27FC236}">
                <a16:creationId xmlns:a16="http://schemas.microsoft.com/office/drawing/2014/main" id="{E77A496C-59FC-5C58-EECF-F800520A33F0}"/>
              </a:ext>
            </a:extLst>
          </p:cNvPr>
          <p:cNvGrpSpPr/>
          <p:nvPr/>
        </p:nvGrpSpPr>
        <p:grpSpPr>
          <a:xfrm>
            <a:off x="2099493" y="2669649"/>
            <a:ext cx="117137" cy="119559"/>
            <a:chOff x="2799323" y="2416532"/>
            <a:chExt cx="156183" cy="159412"/>
          </a:xfrm>
        </p:grpSpPr>
        <p:sp>
          <p:nvSpPr>
            <p:cNvPr id="363" name="Freeform: Shape 362">
              <a:extLst>
                <a:ext uri="{FF2B5EF4-FFF2-40B4-BE49-F238E27FC236}">
                  <a16:creationId xmlns:a16="http://schemas.microsoft.com/office/drawing/2014/main" id="{4022E7E6-984B-0549-D6D6-5A45EA6A2E48}"/>
                </a:ext>
              </a:extLst>
            </p:cNvPr>
            <p:cNvSpPr/>
            <p:nvPr/>
          </p:nvSpPr>
          <p:spPr>
            <a:xfrm>
              <a:off x="2801807" y="2416532"/>
              <a:ext cx="153699" cy="155546"/>
            </a:xfrm>
            <a:custGeom>
              <a:avLst/>
              <a:gdLst>
                <a:gd name="connsiteX0" fmla="*/ 29790 w 153699"/>
                <a:gd name="connsiteY0" fmla="*/ 7024 h 155546"/>
                <a:gd name="connsiteX1" fmla="*/ 118331 w 153699"/>
                <a:gd name="connsiteY1" fmla="*/ 6904 h 155546"/>
                <a:gd name="connsiteX2" fmla="*/ 144668 w 153699"/>
                <a:gd name="connsiteY2" fmla="*/ 12743 h 155546"/>
                <a:gd name="connsiteX3" fmla="*/ 153975 w 153699"/>
                <a:gd name="connsiteY3" fmla="*/ 32399 h 155546"/>
                <a:gd name="connsiteX4" fmla="*/ 150534 w 153699"/>
                <a:gd name="connsiteY4" fmla="*/ 129017 h 155546"/>
                <a:gd name="connsiteX5" fmla="*/ 148653 w 153699"/>
                <a:gd name="connsiteY5" fmla="*/ 150491 h 155546"/>
                <a:gd name="connsiteX6" fmla="*/ 118223 w 153699"/>
                <a:gd name="connsiteY6" fmla="*/ 155924 h 155546"/>
                <a:gd name="connsiteX7" fmla="*/ 29878 w 153699"/>
                <a:gd name="connsiteY7" fmla="*/ 155336 h 155546"/>
                <a:gd name="connsiteX8" fmla="*/ 2633 w 153699"/>
                <a:gd name="connsiteY8" fmla="*/ 146479 h 155546"/>
                <a:gd name="connsiteX9" fmla="*/ 276 w 153699"/>
                <a:gd name="connsiteY9" fmla="*/ 128284 h 155546"/>
                <a:gd name="connsiteX10" fmla="*/ 1505 w 153699"/>
                <a:gd name="connsiteY10" fmla="*/ 25705 h 155546"/>
                <a:gd name="connsiteX11" fmla="*/ 4335 w 153699"/>
                <a:gd name="connsiteY11" fmla="*/ 16210 h 155546"/>
                <a:gd name="connsiteX12" fmla="*/ 32664 w 153699"/>
                <a:gd name="connsiteY12" fmla="*/ 378 h 15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699" h="155546">
                  <a:moveTo>
                    <a:pt x="29790" y="7024"/>
                  </a:moveTo>
                  <a:lnTo>
                    <a:pt x="118331" y="6904"/>
                  </a:lnTo>
                  <a:lnTo>
                    <a:pt x="144668" y="12743"/>
                  </a:lnTo>
                  <a:lnTo>
                    <a:pt x="153975" y="32399"/>
                  </a:lnTo>
                  <a:lnTo>
                    <a:pt x="150534" y="129017"/>
                  </a:lnTo>
                  <a:lnTo>
                    <a:pt x="148653" y="150491"/>
                  </a:lnTo>
                  <a:lnTo>
                    <a:pt x="118223" y="155924"/>
                  </a:lnTo>
                  <a:lnTo>
                    <a:pt x="29878" y="155336"/>
                  </a:lnTo>
                  <a:lnTo>
                    <a:pt x="2633" y="146479"/>
                  </a:lnTo>
                  <a:lnTo>
                    <a:pt x="276" y="128284"/>
                  </a:lnTo>
                  <a:lnTo>
                    <a:pt x="1505" y="25705"/>
                  </a:lnTo>
                  <a:lnTo>
                    <a:pt x="4335" y="16210"/>
                  </a:lnTo>
                  <a:lnTo>
                    <a:pt x="32664" y="37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64" name="Freeform: Shape 363">
              <a:extLst>
                <a:ext uri="{FF2B5EF4-FFF2-40B4-BE49-F238E27FC236}">
                  <a16:creationId xmlns:a16="http://schemas.microsoft.com/office/drawing/2014/main" id="{D5B7CC06-5A4B-E14C-998A-388C147FD349}"/>
                </a:ext>
              </a:extLst>
            </p:cNvPr>
            <p:cNvSpPr/>
            <p:nvPr/>
          </p:nvSpPr>
          <p:spPr>
            <a:xfrm>
              <a:off x="2799323" y="2420053"/>
              <a:ext cx="155271" cy="155891"/>
            </a:xfrm>
            <a:custGeom>
              <a:avLst/>
              <a:gdLst>
                <a:gd name="connsiteX0" fmla="*/ 33408 w 155271"/>
                <a:gd name="connsiteY0" fmla="*/ 795 h 155891"/>
                <a:gd name="connsiteX1" fmla="*/ 123084 w 155271"/>
                <a:gd name="connsiteY1" fmla="*/ 795 h 155891"/>
                <a:gd name="connsiteX2" fmla="*/ 155111 w 155271"/>
                <a:gd name="connsiteY2" fmla="*/ 32812 h 155891"/>
                <a:gd name="connsiteX3" fmla="*/ 155111 w 155271"/>
                <a:gd name="connsiteY3" fmla="*/ 32812 h 155891"/>
                <a:gd name="connsiteX4" fmla="*/ 155111 w 155271"/>
                <a:gd name="connsiteY4" fmla="*/ 122459 h 155891"/>
                <a:gd name="connsiteX5" fmla="*/ 123084 w 155271"/>
                <a:gd name="connsiteY5" fmla="*/ 154476 h 155891"/>
                <a:gd name="connsiteX6" fmla="*/ 123084 w 155271"/>
                <a:gd name="connsiteY6" fmla="*/ 154476 h 155891"/>
                <a:gd name="connsiteX7" fmla="*/ 33408 w 155271"/>
                <a:gd name="connsiteY7" fmla="*/ 154476 h 155891"/>
                <a:gd name="connsiteX8" fmla="*/ 1381 w 155271"/>
                <a:gd name="connsiteY8" fmla="*/ 122459 h 155891"/>
                <a:gd name="connsiteX9" fmla="*/ 1381 w 155271"/>
                <a:gd name="connsiteY9" fmla="*/ 122459 h 155891"/>
                <a:gd name="connsiteX10" fmla="*/ 1381 w 155271"/>
                <a:gd name="connsiteY10" fmla="*/ 32812 h 155891"/>
                <a:gd name="connsiteX11" fmla="*/ 33408 w 155271"/>
                <a:gd name="connsiteY11" fmla="*/ 795 h 15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271" h="155891">
                  <a:moveTo>
                    <a:pt x="33408" y="795"/>
                  </a:moveTo>
                  <a:cubicBezTo>
                    <a:pt x="49686" y="4197"/>
                    <a:pt x="70367" y="570"/>
                    <a:pt x="123084" y="795"/>
                  </a:cubicBezTo>
                  <a:cubicBezTo>
                    <a:pt x="143838" y="-2618"/>
                    <a:pt x="153021" y="15519"/>
                    <a:pt x="155111" y="32812"/>
                  </a:cubicBezTo>
                  <a:moveTo>
                    <a:pt x="155111" y="32812"/>
                  </a:moveTo>
                  <a:cubicBezTo>
                    <a:pt x="154748" y="64394"/>
                    <a:pt x="155699" y="97197"/>
                    <a:pt x="155111" y="122459"/>
                  </a:cubicBezTo>
                  <a:cubicBezTo>
                    <a:pt x="157947" y="146632"/>
                    <a:pt x="146936" y="152762"/>
                    <a:pt x="123084" y="154476"/>
                  </a:cubicBezTo>
                  <a:moveTo>
                    <a:pt x="123084" y="154476"/>
                  </a:moveTo>
                  <a:cubicBezTo>
                    <a:pt x="89838" y="156838"/>
                    <a:pt x="55596" y="156897"/>
                    <a:pt x="33408" y="154476"/>
                  </a:cubicBezTo>
                  <a:cubicBezTo>
                    <a:pt x="16948" y="158214"/>
                    <a:pt x="4666" y="146216"/>
                    <a:pt x="1381" y="122459"/>
                  </a:cubicBezTo>
                  <a:moveTo>
                    <a:pt x="1381" y="122459"/>
                  </a:moveTo>
                  <a:cubicBezTo>
                    <a:pt x="-1799" y="95133"/>
                    <a:pt x="3068" y="72060"/>
                    <a:pt x="1381" y="32812"/>
                  </a:cubicBezTo>
                  <a:cubicBezTo>
                    <a:pt x="-2353" y="15162"/>
                    <a:pt x="15015" y="-159"/>
                    <a:pt x="33408" y="795"/>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65" name="Graphic 4">
            <a:extLst>
              <a:ext uri="{FF2B5EF4-FFF2-40B4-BE49-F238E27FC236}">
                <a16:creationId xmlns:a16="http://schemas.microsoft.com/office/drawing/2014/main" id="{8B58B0DD-3370-7A66-523B-BFA39F2B65E4}"/>
              </a:ext>
            </a:extLst>
          </p:cNvPr>
          <p:cNvGrpSpPr/>
          <p:nvPr/>
        </p:nvGrpSpPr>
        <p:grpSpPr>
          <a:xfrm>
            <a:off x="2125542" y="2697816"/>
            <a:ext cx="64854" cy="64834"/>
            <a:chOff x="2834056" y="2454088"/>
            <a:chExt cx="86472" cy="86445"/>
          </a:xfrm>
          <a:solidFill>
            <a:srgbClr val="000000"/>
          </a:solidFill>
        </p:grpSpPr>
        <p:sp>
          <p:nvSpPr>
            <p:cNvPr id="366" name="Freeform: Shape 365">
              <a:extLst>
                <a:ext uri="{FF2B5EF4-FFF2-40B4-BE49-F238E27FC236}">
                  <a16:creationId xmlns:a16="http://schemas.microsoft.com/office/drawing/2014/main" id="{9785FD93-FB26-3B34-B70E-5DDB56BC14D0}"/>
                </a:ext>
              </a:extLst>
            </p:cNvPr>
            <p:cNvSpPr/>
            <p:nvPr/>
          </p:nvSpPr>
          <p:spPr>
            <a:xfrm>
              <a:off x="2891705" y="2454088"/>
              <a:ext cx="28824" cy="86445"/>
            </a:xfrm>
            <a:custGeom>
              <a:avLst/>
              <a:gdLst>
                <a:gd name="connsiteX0" fmla="*/ 275 w 28824"/>
                <a:gd name="connsiteY0" fmla="*/ 378 h 86445"/>
                <a:gd name="connsiteX1" fmla="*/ 19491 w 28824"/>
                <a:gd name="connsiteY1" fmla="*/ 378 h 86445"/>
                <a:gd name="connsiteX2" fmla="*/ 29099 w 28824"/>
                <a:gd name="connsiteY2" fmla="*/ 9983 h 86445"/>
                <a:gd name="connsiteX3" fmla="*/ 29099 w 28824"/>
                <a:gd name="connsiteY3" fmla="*/ 77218 h 86445"/>
                <a:gd name="connsiteX4" fmla="*/ 19491 w 28824"/>
                <a:gd name="connsiteY4" fmla="*/ 86823 h 86445"/>
                <a:gd name="connsiteX5" fmla="*/ 275 w 28824"/>
                <a:gd name="connsiteY5" fmla="*/ 86823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275" y="378"/>
                  </a:moveTo>
                  <a:lnTo>
                    <a:pt x="19491" y="378"/>
                  </a:lnTo>
                  <a:cubicBezTo>
                    <a:pt x="24797" y="378"/>
                    <a:pt x="29099" y="4678"/>
                    <a:pt x="29099" y="9983"/>
                  </a:cubicBezTo>
                  <a:lnTo>
                    <a:pt x="29099" y="77218"/>
                  </a:lnTo>
                  <a:cubicBezTo>
                    <a:pt x="29099" y="82523"/>
                    <a:pt x="24797" y="86823"/>
                    <a:pt x="19491" y="86823"/>
                  </a:cubicBezTo>
                  <a:lnTo>
                    <a:pt x="275" y="86823"/>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67" name="Freeform: Shape 366">
              <a:extLst>
                <a:ext uri="{FF2B5EF4-FFF2-40B4-BE49-F238E27FC236}">
                  <a16:creationId xmlns:a16="http://schemas.microsoft.com/office/drawing/2014/main" id="{2FDE13C0-2FE7-1B01-C5F6-D6DB46A318FC}"/>
                </a:ext>
              </a:extLst>
            </p:cNvPr>
            <p:cNvSpPr/>
            <p:nvPr/>
          </p:nvSpPr>
          <p:spPr>
            <a:xfrm>
              <a:off x="2867685" y="2473298"/>
              <a:ext cx="24020" cy="48025"/>
            </a:xfrm>
            <a:custGeom>
              <a:avLst/>
              <a:gdLst>
                <a:gd name="connsiteX0" fmla="*/ 276 w 24020"/>
                <a:gd name="connsiteY0" fmla="*/ 48403 h 48025"/>
                <a:gd name="connsiteX1" fmla="*/ 24296 w 24020"/>
                <a:gd name="connsiteY1" fmla="*/ 24391 h 48025"/>
                <a:gd name="connsiteX2" fmla="*/ 276 w 24020"/>
                <a:gd name="connsiteY2" fmla="*/ 378 h 48025"/>
              </a:gdLst>
              <a:ahLst/>
              <a:cxnLst>
                <a:cxn ang="0">
                  <a:pos x="connsiteX0" y="connsiteY0"/>
                </a:cxn>
                <a:cxn ang="0">
                  <a:pos x="connsiteX1" y="connsiteY1"/>
                </a:cxn>
                <a:cxn ang="0">
                  <a:pos x="connsiteX2" y="connsiteY2"/>
                </a:cxn>
              </a:cxnLst>
              <a:rect l="l" t="t" r="r" b="b"/>
              <a:pathLst>
                <a:path w="24020" h="48025">
                  <a:moveTo>
                    <a:pt x="276" y="48403"/>
                  </a:moveTo>
                  <a:lnTo>
                    <a:pt x="24296" y="24391"/>
                  </a:lnTo>
                  <a:lnTo>
                    <a:pt x="276" y="378"/>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68" name="Freeform: Shape 367">
              <a:extLst>
                <a:ext uri="{FF2B5EF4-FFF2-40B4-BE49-F238E27FC236}">
                  <a16:creationId xmlns:a16="http://schemas.microsoft.com/office/drawing/2014/main" id="{21BAC899-D93F-FB1E-6E2D-C4CF2FFEA56B}"/>
                </a:ext>
              </a:extLst>
            </p:cNvPr>
            <p:cNvSpPr/>
            <p:nvPr/>
          </p:nvSpPr>
          <p:spPr>
            <a:xfrm>
              <a:off x="2834056" y="2497310"/>
              <a:ext cx="57648" cy="6403"/>
            </a:xfrm>
            <a:custGeom>
              <a:avLst/>
              <a:gdLst>
                <a:gd name="connsiteX0" fmla="*/ 57925 w 57648"/>
                <a:gd name="connsiteY0" fmla="*/ 378 h 6403"/>
                <a:gd name="connsiteX1" fmla="*/ 277 w 57648"/>
                <a:gd name="connsiteY1" fmla="*/ 378 h 6403"/>
              </a:gdLst>
              <a:ahLst/>
              <a:cxnLst>
                <a:cxn ang="0">
                  <a:pos x="connsiteX0" y="connsiteY0"/>
                </a:cxn>
                <a:cxn ang="0">
                  <a:pos x="connsiteX1" y="connsiteY1"/>
                </a:cxn>
              </a:cxnLst>
              <a:rect l="l" t="t" r="r" b="b"/>
              <a:pathLst>
                <a:path w="57648" h="6403">
                  <a:moveTo>
                    <a:pt x="57925" y="378"/>
                  </a:moveTo>
                  <a:lnTo>
                    <a:pt x="277" y="378"/>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69" name="Graphic 4">
            <a:extLst>
              <a:ext uri="{FF2B5EF4-FFF2-40B4-BE49-F238E27FC236}">
                <a16:creationId xmlns:a16="http://schemas.microsoft.com/office/drawing/2014/main" id="{1D876C9A-0F28-7D7F-CBAE-6DCDC1E23302}"/>
              </a:ext>
            </a:extLst>
          </p:cNvPr>
          <p:cNvGrpSpPr/>
          <p:nvPr/>
        </p:nvGrpSpPr>
        <p:grpSpPr>
          <a:xfrm>
            <a:off x="3589456" y="3445243"/>
            <a:ext cx="683060" cy="368261"/>
            <a:chOff x="4785941" y="3450657"/>
            <a:chExt cx="910747" cy="491014"/>
          </a:xfrm>
        </p:grpSpPr>
        <p:sp>
          <p:nvSpPr>
            <p:cNvPr id="370" name="Freeform: Shape 369">
              <a:extLst>
                <a:ext uri="{FF2B5EF4-FFF2-40B4-BE49-F238E27FC236}">
                  <a16:creationId xmlns:a16="http://schemas.microsoft.com/office/drawing/2014/main" id="{9631AEA8-3E96-CEED-E794-5E62BB03CF6C}"/>
                </a:ext>
              </a:extLst>
            </p:cNvPr>
            <p:cNvSpPr/>
            <p:nvPr/>
          </p:nvSpPr>
          <p:spPr>
            <a:xfrm>
              <a:off x="4811562" y="3476271"/>
              <a:ext cx="885125" cy="465401"/>
            </a:xfrm>
            <a:custGeom>
              <a:avLst/>
              <a:gdLst>
                <a:gd name="connsiteX0" fmla="*/ 39176 w 885125"/>
                <a:gd name="connsiteY0" fmla="*/ 1293 h 465401"/>
                <a:gd name="connsiteX1" fmla="*/ 846254 w 885125"/>
                <a:gd name="connsiteY1" fmla="*/ 1293 h 465401"/>
                <a:gd name="connsiteX2" fmla="*/ 884687 w 885125"/>
                <a:gd name="connsiteY2" fmla="*/ 39713 h 465401"/>
                <a:gd name="connsiteX3" fmla="*/ 884687 w 885125"/>
                <a:gd name="connsiteY3" fmla="*/ 423915 h 465401"/>
                <a:gd name="connsiteX4" fmla="*/ 846254 w 885125"/>
                <a:gd name="connsiteY4" fmla="*/ 462335 h 465401"/>
                <a:gd name="connsiteX5" fmla="*/ 39176 w 885125"/>
                <a:gd name="connsiteY5" fmla="*/ 462335 h 465401"/>
                <a:gd name="connsiteX6" fmla="*/ 743 w 885125"/>
                <a:gd name="connsiteY6" fmla="*/ 423915 h 465401"/>
                <a:gd name="connsiteX7" fmla="*/ 743 w 885125"/>
                <a:gd name="connsiteY7" fmla="*/ 39713 h 465401"/>
                <a:gd name="connsiteX8" fmla="*/ 39176 w 885125"/>
                <a:gd name="connsiteY8" fmla="*/ 1293 h 46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125" h="465401">
                  <a:moveTo>
                    <a:pt x="39176" y="1293"/>
                  </a:moveTo>
                  <a:cubicBezTo>
                    <a:pt x="225704" y="1158"/>
                    <a:pt x="409367" y="-334"/>
                    <a:pt x="846254" y="1293"/>
                  </a:cubicBezTo>
                  <a:cubicBezTo>
                    <a:pt x="875929" y="4361"/>
                    <a:pt x="888576" y="16982"/>
                    <a:pt x="884687" y="39713"/>
                  </a:cubicBezTo>
                  <a:cubicBezTo>
                    <a:pt x="884191" y="151010"/>
                    <a:pt x="887223" y="259137"/>
                    <a:pt x="884687" y="423915"/>
                  </a:cubicBezTo>
                  <a:cubicBezTo>
                    <a:pt x="882972" y="453655"/>
                    <a:pt x="874691" y="459459"/>
                    <a:pt x="846254" y="462335"/>
                  </a:cubicBezTo>
                  <a:cubicBezTo>
                    <a:pt x="588087" y="467912"/>
                    <a:pt x="326164" y="466306"/>
                    <a:pt x="39176" y="462335"/>
                  </a:cubicBezTo>
                  <a:cubicBezTo>
                    <a:pt x="15967" y="460982"/>
                    <a:pt x="-1252" y="447583"/>
                    <a:pt x="743" y="423915"/>
                  </a:cubicBezTo>
                  <a:cubicBezTo>
                    <a:pt x="18" y="340485"/>
                    <a:pt x="5640" y="267480"/>
                    <a:pt x="743" y="39713"/>
                  </a:cubicBezTo>
                  <a:cubicBezTo>
                    <a:pt x="-212" y="14629"/>
                    <a:pt x="14823" y="-4"/>
                    <a:pt x="39176" y="129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71" name="Freeform: Shape 370">
              <a:extLst>
                <a:ext uri="{FF2B5EF4-FFF2-40B4-BE49-F238E27FC236}">
                  <a16:creationId xmlns:a16="http://schemas.microsoft.com/office/drawing/2014/main" id="{4069E30A-C8E1-385D-669C-A82CC7BCAED5}"/>
                </a:ext>
              </a:extLst>
            </p:cNvPr>
            <p:cNvSpPr/>
            <p:nvPr/>
          </p:nvSpPr>
          <p:spPr>
            <a:xfrm>
              <a:off x="4789479" y="3451459"/>
              <a:ext cx="883600" cy="459971"/>
            </a:xfrm>
            <a:custGeom>
              <a:avLst/>
              <a:gdLst>
                <a:gd name="connsiteX0" fmla="*/ 38226 w 883600"/>
                <a:gd name="connsiteY0" fmla="*/ 539 h 459971"/>
                <a:gd name="connsiteX1" fmla="*/ 859953 w 883600"/>
                <a:gd name="connsiteY1" fmla="*/ 4241 h 459971"/>
                <a:gd name="connsiteX2" fmla="*/ 867605 w 883600"/>
                <a:gd name="connsiteY2" fmla="*/ 8004 h 459971"/>
                <a:gd name="connsiteX3" fmla="*/ 884186 w 883600"/>
                <a:gd name="connsiteY3" fmla="*/ 42943 h 459971"/>
                <a:gd name="connsiteX4" fmla="*/ 879245 w 883600"/>
                <a:gd name="connsiteY4" fmla="*/ 437546 h 459971"/>
                <a:gd name="connsiteX5" fmla="*/ 869467 w 883600"/>
                <a:gd name="connsiteY5" fmla="*/ 450882 h 459971"/>
                <a:gd name="connsiteX6" fmla="*/ 840055 w 883600"/>
                <a:gd name="connsiteY6" fmla="*/ 457264 h 459971"/>
                <a:gd name="connsiteX7" fmla="*/ 15308 w 883600"/>
                <a:gd name="connsiteY7" fmla="*/ 460510 h 459971"/>
                <a:gd name="connsiteX8" fmla="*/ 9118 w 883600"/>
                <a:gd name="connsiteY8" fmla="*/ 452534 h 459971"/>
                <a:gd name="connsiteX9" fmla="*/ 586 w 883600"/>
                <a:gd name="connsiteY9" fmla="*/ 420545 h 459971"/>
                <a:gd name="connsiteX10" fmla="*/ 1096 w 883600"/>
                <a:gd name="connsiteY10" fmla="*/ 40650 h 459971"/>
                <a:gd name="connsiteX11" fmla="*/ 2874 w 883600"/>
                <a:gd name="connsiteY11" fmla="*/ 5431 h 459971"/>
                <a:gd name="connsiteX12" fmla="*/ 40002 w 883600"/>
                <a:gd name="connsiteY12" fmla="*/ 958 h 45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3600" h="459971">
                  <a:moveTo>
                    <a:pt x="38226" y="539"/>
                  </a:moveTo>
                  <a:lnTo>
                    <a:pt x="859953" y="4241"/>
                  </a:lnTo>
                  <a:lnTo>
                    <a:pt x="867605" y="8004"/>
                  </a:lnTo>
                  <a:lnTo>
                    <a:pt x="884186" y="42943"/>
                  </a:lnTo>
                  <a:lnTo>
                    <a:pt x="879245" y="437546"/>
                  </a:lnTo>
                  <a:lnTo>
                    <a:pt x="869467" y="450882"/>
                  </a:lnTo>
                  <a:lnTo>
                    <a:pt x="840055" y="457264"/>
                  </a:lnTo>
                  <a:lnTo>
                    <a:pt x="15308" y="460510"/>
                  </a:lnTo>
                  <a:lnTo>
                    <a:pt x="9118" y="452534"/>
                  </a:lnTo>
                  <a:lnTo>
                    <a:pt x="586" y="420545"/>
                  </a:lnTo>
                  <a:lnTo>
                    <a:pt x="1096" y="40650"/>
                  </a:lnTo>
                  <a:lnTo>
                    <a:pt x="2874" y="5431"/>
                  </a:lnTo>
                  <a:lnTo>
                    <a:pt x="40002" y="95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72" name="Freeform: Shape 371">
              <a:extLst>
                <a:ext uri="{FF2B5EF4-FFF2-40B4-BE49-F238E27FC236}">
                  <a16:creationId xmlns:a16="http://schemas.microsoft.com/office/drawing/2014/main" id="{9CE21539-0C4F-BAA5-E00D-AA1C3FE6939D}"/>
                </a:ext>
              </a:extLst>
            </p:cNvPr>
            <p:cNvSpPr/>
            <p:nvPr/>
          </p:nvSpPr>
          <p:spPr>
            <a:xfrm>
              <a:off x="4785941" y="3450657"/>
              <a:ext cx="885125" cy="465401"/>
            </a:xfrm>
            <a:custGeom>
              <a:avLst/>
              <a:gdLst>
                <a:gd name="connsiteX0" fmla="*/ 39176 w 885125"/>
                <a:gd name="connsiteY0" fmla="*/ 1293 h 465401"/>
                <a:gd name="connsiteX1" fmla="*/ 846254 w 885125"/>
                <a:gd name="connsiteY1" fmla="*/ 1293 h 465401"/>
                <a:gd name="connsiteX2" fmla="*/ 884687 w 885125"/>
                <a:gd name="connsiteY2" fmla="*/ 39713 h 465401"/>
                <a:gd name="connsiteX3" fmla="*/ 884687 w 885125"/>
                <a:gd name="connsiteY3" fmla="*/ 39713 h 465401"/>
                <a:gd name="connsiteX4" fmla="*/ 884687 w 885125"/>
                <a:gd name="connsiteY4" fmla="*/ 423915 h 465401"/>
                <a:gd name="connsiteX5" fmla="*/ 846254 w 885125"/>
                <a:gd name="connsiteY5" fmla="*/ 462335 h 465401"/>
                <a:gd name="connsiteX6" fmla="*/ 846254 w 885125"/>
                <a:gd name="connsiteY6" fmla="*/ 462335 h 465401"/>
                <a:gd name="connsiteX7" fmla="*/ 39176 w 885125"/>
                <a:gd name="connsiteY7" fmla="*/ 462335 h 465401"/>
                <a:gd name="connsiteX8" fmla="*/ 743 w 885125"/>
                <a:gd name="connsiteY8" fmla="*/ 423915 h 465401"/>
                <a:gd name="connsiteX9" fmla="*/ 743 w 885125"/>
                <a:gd name="connsiteY9" fmla="*/ 423915 h 465401"/>
                <a:gd name="connsiteX10" fmla="*/ 743 w 885125"/>
                <a:gd name="connsiteY10" fmla="*/ 39713 h 465401"/>
                <a:gd name="connsiteX11" fmla="*/ 39176 w 885125"/>
                <a:gd name="connsiteY11" fmla="*/ 1293 h 46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125" h="465401">
                  <a:moveTo>
                    <a:pt x="39176" y="1293"/>
                  </a:moveTo>
                  <a:cubicBezTo>
                    <a:pt x="225704" y="1158"/>
                    <a:pt x="409367" y="-334"/>
                    <a:pt x="846254" y="1293"/>
                  </a:cubicBezTo>
                  <a:cubicBezTo>
                    <a:pt x="875929" y="4361"/>
                    <a:pt x="888576" y="16982"/>
                    <a:pt x="884687" y="39713"/>
                  </a:cubicBezTo>
                  <a:moveTo>
                    <a:pt x="884687" y="39713"/>
                  </a:moveTo>
                  <a:cubicBezTo>
                    <a:pt x="884191" y="151010"/>
                    <a:pt x="887223" y="259137"/>
                    <a:pt x="884687" y="423915"/>
                  </a:cubicBezTo>
                  <a:cubicBezTo>
                    <a:pt x="882972" y="453655"/>
                    <a:pt x="874691" y="459459"/>
                    <a:pt x="846254" y="462335"/>
                  </a:cubicBezTo>
                  <a:moveTo>
                    <a:pt x="846254" y="462335"/>
                  </a:moveTo>
                  <a:cubicBezTo>
                    <a:pt x="588087" y="467912"/>
                    <a:pt x="326164" y="466306"/>
                    <a:pt x="39176" y="462335"/>
                  </a:cubicBezTo>
                  <a:cubicBezTo>
                    <a:pt x="15967" y="460982"/>
                    <a:pt x="-1252" y="447583"/>
                    <a:pt x="743" y="423915"/>
                  </a:cubicBezTo>
                  <a:moveTo>
                    <a:pt x="743" y="423915"/>
                  </a:moveTo>
                  <a:cubicBezTo>
                    <a:pt x="18" y="340485"/>
                    <a:pt x="5640" y="267480"/>
                    <a:pt x="743" y="39713"/>
                  </a:cubicBezTo>
                  <a:cubicBezTo>
                    <a:pt x="-212" y="14629"/>
                    <a:pt x="14823" y="-4"/>
                    <a:pt x="39176" y="129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73" name="Picture 372">
            <a:extLst>
              <a:ext uri="{FF2B5EF4-FFF2-40B4-BE49-F238E27FC236}">
                <a16:creationId xmlns:a16="http://schemas.microsoft.com/office/drawing/2014/main" id="{AA904F66-0AA0-5D3F-2FDF-D0F26837FE06}"/>
              </a:ext>
            </a:extLst>
          </p:cNvPr>
          <p:cNvPicPr>
            <a:picLocks noChangeAspect="1"/>
          </p:cNvPicPr>
          <p:nvPr/>
        </p:nvPicPr>
        <p:blipFill>
          <a:blip r:embed="rId5"/>
          <a:stretch>
            <a:fillRect/>
          </a:stretch>
        </p:blipFill>
        <p:spPr>
          <a:xfrm>
            <a:off x="3722825" y="3534655"/>
            <a:ext cx="396453" cy="177693"/>
          </a:xfrm>
          <a:custGeom>
            <a:avLst/>
            <a:gdLst>
              <a:gd name="connsiteX0" fmla="*/ 614 w 528604"/>
              <a:gd name="connsiteY0" fmla="*/ 558 h 236924"/>
              <a:gd name="connsiteX1" fmla="*/ 529218 w 528604"/>
              <a:gd name="connsiteY1" fmla="*/ 558 h 236924"/>
              <a:gd name="connsiteX2" fmla="*/ 529218 w 528604"/>
              <a:gd name="connsiteY2" fmla="*/ 237482 h 236924"/>
              <a:gd name="connsiteX3" fmla="*/ 614 w 528604"/>
              <a:gd name="connsiteY3" fmla="*/ 237482 h 236924"/>
            </a:gdLst>
            <a:ahLst/>
            <a:cxnLst>
              <a:cxn ang="0">
                <a:pos x="connsiteX0" y="connsiteY0"/>
              </a:cxn>
              <a:cxn ang="0">
                <a:pos x="connsiteX1" y="connsiteY1"/>
              </a:cxn>
              <a:cxn ang="0">
                <a:pos x="connsiteX2" y="connsiteY2"/>
              </a:cxn>
              <a:cxn ang="0">
                <a:pos x="connsiteX3" y="connsiteY3"/>
              </a:cxn>
            </a:cxnLst>
            <a:rect l="l" t="t" r="r" b="b"/>
            <a:pathLst>
              <a:path w="528604" h="236924">
                <a:moveTo>
                  <a:pt x="614" y="558"/>
                </a:moveTo>
                <a:lnTo>
                  <a:pt x="529218" y="558"/>
                </a:lnTo>
                <a:lnTo>
                  <a:pt x="529218" y="237482"/>
                </a:lnTo>
                <a:lnTo>
                  <a:pt x="614" y="237482"/>
                </a:lnTo>
                <a:close/>
              </a:path>
            </a:pathLst>
          </a:custGeom>
        </p:spPr>
      </p:pic>
      <p:grpSp>
        <p:nvGrpSpPr>
          <p:cNvPr id="374" name="Graphic 4">
            <a:extLst>
              <a:ext uri="{FF2B5EF4-FFF2-40B4-BE49-F238E27FC236}">
                <a16:creationId xmlns:a16="http://schemas.microsoft.com/office/drawing/2014/main" id="{D0705861-0B20-87B9-4CB2-49B84D2E810C}"/>
              </a:ext>
            </a:extLst>
          </p:cNvPr>
          <p:cNvGrpSpPr/>
          <p:nvPr/>
        </p:nvGrpSpPr>
        <p:grpSpPr>
          <a:xfrm>
            <a:off x="3645223" y="3370820"/>
            <a:ext cx="118730" cy="120746"/>
            <a:chOff x="4860298" y="3351427"/>
            <a:chExt cx="158306" cy="160994"/>
          </a:xfrm>
        </p:grpSpPr>
        <p:sp>
          <p:nvSpPr>
            <p:cNvPr id="375" name="Freeform: Shape 374">
              <a:extLst>
                <a:ext uri="{FF2B5EF4-FFF2-40B4-BE49-F238E27FC236}">
                  <a16:creationId xmlns:a16="http://schemas.microsoft.com/office/drawing/2014/main" id="{AC05F4A3-8449-4F53-E59D-44EED4D7226C}"/>
                </a:ext>
              </a:extLst>
            </p:cNvPr>
            <p:cNvSpPr/>
            <p:nvPr/>
          </p:nvSpPr>
          <p:spPr>
            <a:xfrm>
              <a:off x="4860298" y="3351427"/>
              <a:ext cx="155348" cy="160994"/>
            </a:xfrm>
            <a:custGeom>
              <a:avLst/>
              <a:gdLst>
                <a:gd name="connsiteX0" fmla="*/ 36639 w 155348"/>
                <a:gd name="connsiteY0" fmla="*/ 524 h 160994"/>
                <a:gd name="connsiteX1" fmla="*/ 122873 w 155348"/>
                <a:gd name="connsiteY1" fmla="*/ 7495 h 160994"/>
                <a:gd name="connsiteX2" fmla="*/ 153019 w 155348"/>
                <a:gd name="connsiteY2" fmla="*/ 12960 h 160994"/>
                <a:gd name="connsiteX3" fmla="*/ 154616 w 155348"/>
                <a:gd name="connsiteY3" fmla="*/ 34402 h 160994"/>
                <a:gd name="connsiteX4" fmla="*/ 155946 w 155348"/>
                <a:gd name="connsiteY4" fmla="*/ 123462 h 160994"/>
                <a:gd name="connsiteX5" fmla="*/ 144715 w 155348"/>
                <a:gd name="connsiteY5" fmla="*/ 146621 h 160994"/>
                <a:gd name="connsiteX6" fmla="*/ 126344 w 155348"/>
                <a:gd name="connsiteY6" fmla="*/ 160442 h 160994"/>
                <a:gd name="connsiteX7" fmla="*/ 35896 w 155348"/>
                <a:gd name="connsiteY7" fmla="*/ 161518 h 160994"/>
                <a:gd name="connsiteX8" fmla="*/ 8701 w 155348"/>
                <a:gd name="connsiteY8" fmla="*/ 154024 h 160994"/>
                <a:gd name="connsiteX9" fmla="*/ 5003 w 155348"/>
                <a:gd name="connsiteY9" fmla="*/ 122184 h 160994"/>
                <a:gd name="connsiteX10" fmla="*/ 598 w 155348"/>
                <a:gd name="connsiteY10" fmla="*/ 26830 h 160994"/>
                <a:gd name="connsiteX11" fmla="*/ 11737 w 155348"/>
                <a:gd name="connsiteY11" fmla="*/ 8951 h 160994"/>
                <a:gd name="connsiteX12" fmla="*/ 40198 w 155348"/>
                <a:gd name="connsiteY12" fmla="*/ 3725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348" h="160994">
                  <a:moveTo>
                    <a:pt x="36639" y="524"/>
                  </a:moveTo>
                  <a:lnTo>
                    <a:pt x="122873" y="7495"/>
                  </a:lnTo>
                  <a:lnTo>
                    <a:pt x="153019" y="12960"/>
                  </a:lnTo>
                  <a:lnTo>
                    <a:pt x="154616" y="34402"/>
                  </a:lnTo>
                  <a:lnTo>
                    <a:pt x="155946" y="123462"/>
                  </a:lnTo>
                  <a:lnTo>
                    <a:pt x="144715" y="146621"/>
                  </a:lnTo>
                  <a:lnTo>
                    <a:pt x="126344" y="160442"/>
                  </a:lnTo>
                  <a:lnTo>
                    <a:pt x="35896" y="161518"/>
                  </a:lnTo>
                  <a:lnTo>
                    <a:pt x="8701" y="154024"/>
                  </a:lnTo>
                  <a:lnTo>
                    <a:pt x="5003" y="122184"/>
                  </a:lnTo>
                  <a:lnTo>
                    <a:pt x="598" y="26830"/>
                  </a:lnTo>
                  <a:lnTo>
                    <a:pt x="11737" y="8951"/>
                  </a:lnTo>
                  <a:lnTo>
                    <a:pt x="40198" y="372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76" name="Freeform: Shape 375">
              <a:extLst>
                <a:ext uri="{FF2B5EF4-FFF2-40B4-BE49-F238E27FC236}">
                  <a16:creationId xmlns:a16="http://schemas.microsoft.com/office/drawing/2014/main" id="{9D44F205-A184-38B2-D9B3-FC4E01C9587E}"/>
                </a:ext>
              </a:extLst>
            </p:cNvPr>
            <p:cNvSpPr/>
            <p:nvPr/>
          </p:nvSpPr>
          <p:spPr>
            <a:xfrm>
              <a:off x="4862234" y="3355313"/>
              <a:ext cx="156370" cy="154391"/>
            </a:xfrm>
            <a:custGeom>
              <a:avLst/>
              <a:gdLst>
                <a:gd name="connsiteX0" fmla="*/ 33354 w 156370"/>
                <a:gd name="connsiteY0" fmla="*/ 572 h 154391"/>
                <a:gd name="connsiteX1" fmla="*/ 123029 w 156370"/>
                <a:gd name="connsiteY1" fmla="*/ 572 h 154391"/>
                <a:gd name="connsiteX2" fmla="*/ 155056 w 156370"/>
                <a:gd name="connsiteY2" fmla="*/ 32589 h 154391"/>
                <a:gd name="connsiteX3" fmla="*/ 155056 w 156370"/>
                <a:gd name="connsiteY3" fmla="*/ 32589 h 154391"/>
                <a:gd name="connsiteX4" fmla="*/ 155056 w 156370"/>
                <a:gd name="connsiteY4" fmla="*/ 122236 h 154391"/>
                <a:gd name="connsiteX5" fmla="*/ 123029 w 156370"/>
                <a:gd name="connsiteY5" fmla="*/ 154253 h 154391"/>
                <a:gd name="connsiteX6" fmla="*/ 123029 w 156370"/>
                <a:gd name="connsiteY6" fmla="*/ 154253 h 154391"/>
                <a:gd name="connsiteX7" fmla="*/ 33354 w 156370"/>
                <a:gd name="connsiteY7" fmla="*/ 154253 h 154391"/>
                <a:gd name="connsiteX8" fmla="*/ 1327 w 156370"/>
                <a:gd name="connsiteY8" fmla="*/ 122236 h 154391"/>
                <a:gd name="connsiteX9" fmla="*/ 1327 w 156370"/>
                <a:gd name="connsiteY9" fmla="*/ 122236 h 154391"/>
                <a:gd name="connsiteX10" fmla="*/ 1327 w 156370"/>
                <a:gd name="connsiteY10" fmla="*/ 32589 h 154391"/>
                <a:gd name="connsiteX11" fmla="*/ 33354 w 156370"/>
                <a:gd name="connsiteY11" fmla="*/ 572 h 15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370" h="154391">
                  <a:moveTo>
                    <a:pt x="33354" y="572"/>
                  </a:moveTo>
                  <a:cubicBezTo>
                    <a:pt x="58313" y="3647"/>
                    <a:pt x="88346" y="3532"/>
                    <a:pt x="123029" y="572"/>
                  </a:cubicBezTo>
                  <a:cubicBezTo>
                    <a:pt x="147263" y="-335"/>
                    <a:pt x="154081" y="11695"/>
                    <a:pt x="155056" y="32589"/>
                  </a:cubicBezTo>
                  <a:moveTo>
                    <a:pt x="155056" y="32589"/>
                  </a:moveTo>
                  <a:cubicBezTo>
                    <a:pt x="157006" y="57928"/>
                    <a:pt x="158144" y="87636"/>
                    <a:pt x="155056" y="122236"/>
                  </a:cubicBezTo>
                  <a:cubicBezTo>
                    <a:pt x="152179" y="144836"/>
                    <a:pt x="148043" y="155342"/>
                    <a:pt x="123029" y="154253"/>
                  </a:cubicBezTo>
                  <a:moveTo>
                    <a:pt x="123029" y="154253"/>
                  </a:moveTo>
                  <a:cubicBezTo>
                    <a:pt x="91868" y="156203"/>
                    <a:pt x="55161" y="153118"/>
                    <a:pt x="33354" y="154253"/>
                  </a:cubicBezTo>
                  <a:cubicBezTo>
                    <a:pt x="10057" y="149511"/>
                    <a:pt x="-2676" y="145790"/>
                    <a:pt x="1327" y="122236"/>
                  </a:cubicBezTo>
                  <a:moveTo>
                    <a:pt x="1327" y="122236"/>
                  </a:moveTo>
                  <a:cubicBezTo>
                    <a:pt x="3659" y="98043"/>
                    <a:pt x="1959" y="76075"/>
                    <a:pt x="1327" y="32589"/>
                  </a:cubicBezTo>
                  <a:cubicBezTo>
                    <a:pt x="29" y="11436"/>
                    <a:pt x="16744" y="3085"/>
                    <a:pt x="33354" y="572"/>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77" name="Graphic 4">
            <a:extLst>
              <a:ext uri="{FF2B5EF4-FFF2-40B4-BE49-F238E27FC236}">
                <a16:creationId xmlns:a16="http://schemas.microsoft.com/office/drawing/2014/main" id="{88F9DBF4-9D31-8B66-D951-FFA6D683C5D0}"/>
              </a:ext>
            </a:extLst>
          </p:cNvPr>
          <p:cNvGrpSpPr/>
          <p:nvPr/>
        </p:nvGrpSpPr>
        <p:grpSpPr>
          <a:xfrm>
            <a:off x="3672443" y="3398984"/>
            <a:ext cx="64854" cy="64834"/>
            <a:chOff x="4896591" y="3388978"/>
            <a:chExt cx="86472" cy="86445"/>
          </a:xfrm>
          <a:solidFill>
            <a:srgbClr val="000000"/>
          </a:solidFill>
        </p:grpSpPr>
        <p:sp>
          <p:nvSpPr>
            <p:cNvPr id="378" name="Freeform: Shape 377">
              <a:extLst>
                <a:ext uri="{FF2B5EF4-FFF2-40B4-BE49-F238E27FC236}">
                  <a16:creationId xmlns:a16="http://schemas.microsoft.com/office/drawing/2014/main" id="{0BCA35CE-F8F4-310D-1F5E-FAA505D83D0F}"/>
                </a:ext>
              </a:extLst>
            </p:cNvPr>
            <p:cNvSpPr/>
            <p:nvPr/>
          </p:nvSpPr>
          <p:spPr>
            <a:xfrm>
              <a:off x="4896591" y="3388978"/>
              <a:ext cx="76864" cy="76840"/>
            </a:xfrm>
            <a:custGeom>
              <a:avLst/>
              <a:gdLst>
                <a:gd name="connsiteX0" fmla="*/ 77463 w 76864"/>
                <a:gd name="connsiteY0" fmla="*/ 38944 h 76840"/>
                <a:gd name="connsiteX1" fmla="*/ 39031 w 76864"/>
                <a:gd name="connsiteY1" fmla="*/ 77365 h 76840"/>
                <a:gd name="connsiteX2" fmla="*/ 598 w 76864"/>
                <a:gd name="connsiteY2" fmla="*/ 38944 h 76840"/>
                <a:gd name="connsiteX3" fmla="*/ 39031 w 76864"/>
                <a:gd name="connsiteY3" fmla="*/ 524 h 76840"/>
                <a:gd name="connsiteX4" fmla="*/ 77463 w 76864"/>
                <a:gd name="connsiteY4" fmla="*/ 38944 h 7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64" h="76840">
                  <a:moveTo>
                    <a:pt x="77463" y="38944"/>
                  </a:moveTo>
                  <a:cubicBezTo>
                    <a:pt x="77463" y="60163"/>
                    <a:pt x="60256" y="77365"/>
                    <a:pt x="39031" y="77365"/>
                  </a:cubicBezTo>
                  <a:cubicBezTo>
                    <a:pt x="17805" y="77365"/>
                    <a:pt x="598" y="60163"/>
                    <a:pt x="598" y="38944"/>
                  </a:cubicBezTo>
                  <a:cubicBezTo>
                    <a:pt x="598" y="17726"/>
                    <a:pt x="17805" y="524"/>
                    <a:pt x="39031" y="524"/>
                  </a:cubicBezTo>
                  <a:cubicBezTo>
                    <a:pt x="60256" y="524"/>
                    <a:pt x="77463" y="17726"/>
                    <a:pt x="77463" y="38944"/>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79" name="Freeform: Shape 378">
              <a:extLst>
                <a:ext uri="{FF2B5EF4-FFF2-40B4-BE49-F238E27FC236}">
                  <a16:creationId xmlns:a16="http://schemas.microsoft.com/office/drawing/2014/main" id="{A309588D-4FE9-2A9F-09AB-FF2B07EB38F8}"/>
                </a:ext>
              </a:extLst>
            </p:cNvPr>
            <p:cNvSpPr/>
            <p:nvPr/>
          </p:nvSpPr>
          <p:spPr>
            <a:xfrm>
              <a:off x="4962166" y="3454533"/>
              <a:ext cx="20897" cy="20890"/>
            </a:xfrm>
            <a:custGeom>
              <a:avLst/>
              <a:gdLst>
                <a:gd name="connsiteX0" fmla="*/ 21494 w 20897"/>
                <a:gd name="connsiteY0" fmla="*/ 21413 h 20890"/>
                <a:gd name="connsiteX1" fmla="*/ 596 w 20897"/>
                <a:gd name="connsiteY1" fmla="*/ 522 h 20890"/>
              </a:gdLst>
              <a:ahLst/>
              <a:cxnLst>
                <a:cxn ang="0">
                  <a:pos x="connsiteX0" y="connsiteY0"/>
                </a:cxn>
                <a:cxn ang="0">
                  <a:pos x="connsiteX1" y="connsiteY1"/>
                </a:cxn>
              </a:cxnLst>
              <a:rect l="l" t="t" r="r" b="b"/>
              <a:pathLst>
                <a:path w="20897" h="20890">
                  <a:moveTo>
                    <a:pt x="21494" y="21413"/>
                  </a:moveTo>
                  <a:lnTo>
                    <a:pt x="596" y="52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80" name="Graphic 4">
            <a:extLst>
              <a:ext uri="{FF2B5EF4-FFF2-40B4-BE49-F238E27FC236}">
                <a16:creationId xmlns:a16="http://schemas.microsoft.com/office/drawing/2014/main" id="{6EDBB494-849F-BEC2-7CCD-41BBB7F6DB35}"/>
              </a:ext>
            </a:extLst>
          </p:cNvPr>
          <p:cNvGrpSpPr/>
          <p:nvPr/>
        </p:nvGrpSpPr>
        <p:grpSpPr>
          <a:xfrm>
            <a:off x="2863795" y="3390986"/>
            <a:ext cx="117011" cy="120528"/>
            <a:chOff x="3818393" y="3378314"/>
            <a:chExt cx="156015" cy="160704"/>
          </a:xfrm>
        </p:grpSpPr>
        <p:sp>
          <p:nvSpPr>
            <p:cNvPr id="381" name="Freeform: Shape 380">
              <a:extLst>
                <a:ext uri="{FF2B5EF4-FFF2-40B4-BE49-F238E27FC236}">
                  <a16:creationId xmlns:a16="http://schemas.microsoft.com/office/drawing/2014/main" id="{738C6AF6-9058-81FF-3F3D-4D9539E91626}"/>
                </a:ext>
              </a:extLst>
            </p:cNvPr>
            <p:cNvSpPr/>
            <p:nvPr/>
          </p:nvSpPr>
          <p:spPr>
            <a:xfrm>
              <a:off x="3820612" y="3378314"/>
              <a:ext cx="153381" cy="160704"/>
            </a:xfrm>
            <a:custGeom>
              <a:avLst/>
              <a:gdLst>
                <a:gd name="connsiteX0" fmla="*/ 28359 w 153381"/>
                <a:gd name="connsiteY0" fmla="*/ 1116 h 160704"/>
                <a:gd name="connsiteX1" fmla="*/ 119364 w 153381"/>
                <a:gd name="connsiteY1" fmla="*/ 528 h 160704"/>
                <a:gd name="connsiteX2" fmla="*/ 140160 w 153381"/>
                <a:gd name="connsiteY2" fmla="*/ 7679 h 160704"/>
                <a:gd name="connsiteX3" fmla="*/ 153816 w 153381"/>
                <a:gd name="connsiteY3" fmla="*/ 37509 h 160704"/>
                <a:gd name="connsiteX4" fmla="*/ 153044 w 153381"/>
                <a:gd name="connsiteY4" fmla="*/ 128232 h 160704"/>
                <a:gd name="connsiteX5" fmla="*/ 141862 w 153381"/>
                <a:gd name="connsiteY5" fmla="*/ 152754 h 160704"/>
                <a:gd name="connsiteX6" fmla="*/ 122150 w 153381"/>
                <a:gd name="connsiteY6" fmla="*/ 152931 h 160704"/>
                <a:gd name="connsiteX7" fmla="*/ 26068 w 153381"/>
                <a:gd name="connsiteY7" fmla="*/ 161232 h 160704"/>
                <a:gd name="connsiteX8" fmla="*/ 7182 w 153381"/>
                <a:gd name="connsiteY8" fmla="*/ 145354 h 160704"/>
                <a:gd name="connsiteX9" fmla="*/ 3616 w 153381"/>
                <a:gd name="connsiteY9" fmla="*/ 124119 h 160704"/>
                <a:gd name="connsiteX10" fmla="*/ 435 w 153381"/>
                <a:gd name="connsiteY10" fmla="*/ 20601 h 160704"/>
                <a:gd name="connsiteX11" fmla="*/ 3300 w 153381"/>
                <a:gd name="connsiteY11" fmla="*/ 9104 h 160704"/>
                <a:gd name="connsiteX12" fmla="*/ 34788 w 153381"/>
                <a:gd name="connsiteY12" fmla="*/ 6257 h 16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81" h="160704">
                  <a:moveTo>
                    <a:pt x="28359" y="1116"/>
                  </a:moveTo>
                  <a:lnTo>
                    <a:pt x="119364" y="528"/>
                  </a:lnTo>
                  <a:lnTo>
                    <a:pt x="140160" y="7679"/>
                  </a:lnTo>
                  <a:lnTo>
                    <a:pt x="153816" y="37509"/>
                  </a:lnTo>
                  <a:lnTo>
                    <a:pt x="153044" y="128232"/>
                  </a:lnTo>
                  <a:lnTo>
                    <a:pt x="141862" y="152754"/>
                  </a:lnTo>
                  <a:lnTo>
                    <a:pt x="122150" y="152931"/>
                  </a:lnTo>
                  <a:lnTo>
                    <a:pt x="26068" y="161232"/>
                  </a:lnTo>
                  <a:lnTo>
                    <a:pt x="7182" y="145354"/>
                  </a:lnTo>
                  <a:lnTo>
                    <a:pt x="3616" y="124119"/>
                  </a:lnTo>
                  <a:lnTo>
                    <a:pt x="435" y="20601"/>
                  </a:lnTo>
                  <a:lnTo>
                    <a:pt x="3300" y="9104"/>
                  </a:lnTo>
                  <a:lnTo>
                    <a:pt x="34788" y="6257"/>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82" name="Freeform: Shape 381">
              <a:extLst>
                <a:ext uri="{FF2B5EF4-FFF2-40B4-BE49-F238E27FC236}">
                  <a16:creationId xmlns:a16="http://schemas.microsoft.com/office/drawing/2014/main" id="{0ECCCFD9-17AA-C265-C5FB-9004E3DAAAC4}"/>
                </a:ext>
              </a:extLst>
            </p:cNvPr>
            <p:cNvSpPr/>
            <p:nvPr/>
          </p:nvSpPr>
          <p:spPr>
            <a:xfrm>
              <a:off x="3818393" y="3380649"/>
              <a:ext cx="156015" cy="154420"/>
            </a:xfrm>
            <a:custGeom>
              <a:avLst/>
              <a:gdLst>
                <a:gd name="connsiteX0" fmla="*/ 32954 w 156015"/>
                <a:gd name="connsiteY0" fmla="*/ 853 h 154420"/>
                <a:gd name="connsiteX1" fmla="*/ 122629 w 156015"/>
                <a:gd name="connsiteY1" fmla="*/ 853 h 154420"/>
                <a:gd name="connsiteX2" fmla="*/ 154656 w 156015"/>
                <a:gd name="connsiteY2" fmla="*/ 32870 h 154420"/>
                <a:gd name="connsiteX3" fmla="*/ 154656 w 156015"/>
                <a:gd name="connsiteY3" fmla="*/ 32870 h 154420"/>
                <a:gd name="connsiteX4" fmla="*/ 154656 w 156015"/>
                <a:gd name="connsiteY4" fmla="*/ 122517 h 154420"/>
                <a:gd name="connsiteX5" fmla="*/ 122629 w 156015"/>
                <a:gd name="connsiteY5" fmla="*/ 154534 h 154420"/>
                <a:gd name="connsiteX6" fmla="*/ 122629 w 156015"/>
                <a:gd name="connsiteY6" fmla="*/ 154534 h 154420"/>
                <a:gd name="connsiteX7" fmla="*/ 32954 w 156015"/>
                <a:gd name="connsiteY7" fmla="*/ 154534 h 154420"/>
                <a:gd name="connsiteX8" fmla="*/ 927 w 156015"/>
                <a:gd name="connsiteY8" fmla="*/ 122517 h 154420"/>
                <a:gd name="connsiteX9" fmla="*/ 927 w 156015"/>
                <a:gd name="connsiteY9" fmla="*/ 122517 h 154420"/>
                <a:gd name="connsiteX10" fmla="*/ 927 w 156015"/>
                <a:gd name="connsiteY10" fmla="*/ 32870 h 154420"/>
                <a:gd name="connsiteX11" fmla="*/ 32954 w 156015"/>
                <a:gd name="connsiteY11" fmla="*/ 853 h 15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015" h="154420">
                  <a:moveTo>
                    <a:pt x="32954" y="853"/>
                  </a:moveTo>
                  <a:cubicBezTo>
                    <a:pt x="65980" y="1233"/>
                    <a:pt x="100228" y="2901"/>
                    <a:pt x="122629" y="853"/>
                  </a:cubicBezTo>
                  <a:cubicBezTo>
                    <a:pt x="146809" y="3354"/>
                    <a:pt x="152942" y="15652"/>
                    <a:pt x="154656" y="32870"/>
                  </a:cubicBezTo>
                  <a:moveTo>
                    <a:pt x="154656" y="32870"/>
                  </a:moveTo>
                  <a:cubicBezTo>
                    <a:pt x="157019" y="65452"/>
                    <a:pt x="157078" y="99930"/>
                    <a:pt x="154656" y="122517"/>
                  </a:cubicBezTo>
                  <a:cubicBezTo>
                    <a:pt x="158395" y="147146"/>
                    <a:pt x="146393" y="153181"/>
                    <a:pt x="122629" y="154534"/>
                  </a:cubicBezTo>
                  <a:moveTo>
                    <a:pt x="122629" y="154534"/>
                  </a:moveTo>
                  <a:cubicBezTo>
                    <a:pt x="96416" y="155749"/>
                    <a:pt x="74457" y="151588"/>
                    <a:pt x="32954" y="154534"/>
                  </a:cubicBezTo>
                  <a:cubicBezTo>
                    <a:pt x="15298" y="157491"/>
                    <a:pt x="-28" y="144391"/>
                    <a:pt x="927" y="122517"/>
                  </a:cubicBezTo>
                  <a:moveTo>
                    <a:pt x="927" y="122517"/>
                  </a:moveTo>
                  <a:cubicBezTo>
                    <a:pt x="4336" y="95162"/>
                    <a:pt x="840" y="67272"/>
                    <a:pt x="927" y="32870"/>
                  </a:cubicBezTo>
                  <a:cubicBezTo>
                    <a:pt x="-2127" y="15776"/>
                    <a:pt x="9100" y="-2116"/>
                    <a:pt x="32954" y="85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83" name="Graphic 4">
            <a:extLst>
              <a:ext uri="{FF2B5EF4-FFF2-40B4-BE49-F238E27FC236}">
                <a16:creationId xmlns:a16="http://schemas.microsoft.com/office/drawing/2014/main" id="{8A2CB89D-5371-2260-A684-3E9CF3490FE0}"/>
              </a:ext>
            </a:extLst>
          </p:cNvPr>
          <p:cNvGrpSpPr/>
          <p:nvPr/>
        </p:nvGrpSpPr>
        <p:grpSpPr>
          <a:xfrm>
            <a:off x="2882179" y="3410990"/>
            <a:ext cx="79266" cy="75639"/>
            <a:chOff x="3842905" y="3404987"/>
            <a:chExt cx="105688" cy="100852"/>
          </a:xfrm>
          <a:solidFill>
            <a:srgbClr val="000000"/>
          </a:solidFill>
        </p:grpSpPr>
        <p:sp>
          <p:nvSpPr>
            <p:cNvPr id="384" name="Freeform: Shape 383">
              <a:extLst>
                <a:ext uri="{FF2B5EF4-FFF2-40B4-BE49-F238E27FC236}">
                  <a16:creationId xmlns:a16="http://schemas.microsoft.com/office/drawing/2014/main" id="{FD53F556-B519-21A1-4375-066E7E64B2F0}"/>
                </a:ext>
              </a:extLst>
            </p:cNvPr>
            <p:cNvSpPr/>
            <p:nvPr/>
          </p:nvSpPr>
          <p:spPr>
            <a:xfrm>
              <a:off x="3876533" y="3496235"/>
              <a:ext cx="9608" cy="9605"/>
            </a:xfrm>
            <a:custGeom>
              <a:avLst/>
              <a:gdLst>
                <a:gd name="connsiteX0" fmla="*/ 10044 w 9608"/>
                <a:gd name="connsiteY0" fmla="*/ 5328 h 9605"/>
                <a:gd name="connsiteX1" fmla="*/ 5240 w 9608"/>
                <a:gd name="connsiteY1" fmla="*/ 10131 h 9605"/>
                <a:gd name="connsiteX2" fmla="*/ 436 w 9608"/>
                <a:gd name="connsiteY2" fmla="*/ 5328 h 9605"/>
                <a:gd name="connsiteX3" fmla="*/ 5240 w 9608"/>
                <a:gd name="connsiteY3" fmla="*/ 526 h 9605"/>
                <a:gd name="connsiteX4" fmla="*/ 10044 w 9608"/>
                <a:gd name="connsiteY4" fmla="*/ 5328 h 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8" h="9605">
                  <a:moveTo>
                    <a:pt x="10044" y="5328"/>
                  </a:moveTo>
                  <a:cubicBezTo>
                    <a:pt x="10044" y="7981"/>
                    <a:pt x="7893" y="10131"/>
                    <a:pt x="5240" y="10131"/>
                  </a:cubicBezTo>
                  <a:cubicBezTo>
                    <a:pt x="2587" y="10131"/>
                    <a:pt x="436" y="7981"/>
                    <a:pt x="436" y="5328"/>
                  </a:cubicBezTo>
                  <a:cubicBezTo>
                    <a:pt x="436" y="2676"/>
                    <a:pt x="2587" y="526"/>
                    <a:pt x="5240" y="526"/>
                  </a:cubicBezTo>
                  <a:cubicBezTo>
                    <a:pt x="7893" y="526"/>
                    <a:pt x="10044" y="2676"/>
                    <a:pt x="10044" y="532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85" name="Freeform: Shape 384">
              <a:extLst>
                <a:ext uri="{FF2B5EF4-FFF2-40B4-BE49-F238E27FC236}">
                  <a16:creationId xmlns:a16="http://schemas.microsoft.com/office/drawing/2014/main" id="{AC136DA5-577A-D222-BA4A-98262A63D5E5}"/>
                </a:ext>
              </a:extLst>
            </p:cNvPr>
            <p:cNvSpPr/>
            <p:nvPr/>
          </p:nvSpPr>
          <p:spPr>
            <a:xfrm>
              <a:off x="3929378" y="3496235"/>
              <a:ext cx="9608" cy="9605"/>
            </a:xfrm>
            <a:custGeom>
              <a:avLst/>
              <a:gdLst>
                <a:gd name="connsiteX0" fmla="*/ 10041 w 9608"/>
                <a:gd name="connsiteY0" fmla="*/ 5328 h 9605"/>
                <a:gd name="connsiteX1" fmla="*/ 5237 w 9608"/>
                <a:gd name="connsiteY1" fmla="*/ 10131 h 9605"/>
                <a:gd name="connsiteX2" fmla="*/ 433 w 9608"/>
                <a:gd name="connsiteY2" fmla="*/ 5328 h 9605"/>
                <a:gd name="connsiteX3" fmla="*/ 5237 w 9608"/>
                <a:gd name="connsiteY3" fmla="*/ 526 h 9605"/>
                <a:gd name="connsiteX4" fmla="*/ 10041 w 9608"/>
                <a:gd name="connsiteY4" fmla="*/ 5328 h 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8" h="9605">
                  <a:moveTo>
                    <a:pt x="10041" y="5328"/>
                  </a:moveTo>
                  <a:cubicBezTo>
                    <a:pt x="10041" y="7981"/>
                    <a:pt x="7890" y="10131"/>
                    <a:pt x="5237" y="10131"/>
                  </a:cubicBezTo>
                  <a:cubicBezTo>
                    <a:pt x="2584" y="10131"/>
                    <a:pt x="433" y="7981"/>
                    <a:pt x="433" y="5328"/>
                  </a:cubicBezTo>
                  <a:cubicBezTo>
                    <a:pt x="433" y="2676"/>
                    <a:pt x="2584" y="526"/>
                    <a:pt x="5237" y="526"/>
                  </a:cubicBezTo>
                  <a:cubicBezTo>
                    <a:pt x="7890" y="526"/>
                    <a:pt x="10041" y="2676"/>
                    <a:pt x="10041" y="532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86" name="Freeform: Shape 385">
              <a:extLst>
                <a:ext uri="{FF2B5EF4-FFF2-40B4-BE49-F238E27FC236}">
                  <a16:creationId xmlns:a16="http://schemas.microsoft.com/office/drawing/2014/main" id="{F2B3F049-B0FB-CFAF-79CA-B1D4A346ABF7}"/>
                </a:ext>
              </a:extLst>
            </p:cNvPr>
            <p:cNvSpPr/>
            <p:nvPr/>
          </p:nvSpPr>
          <p:spPr>
            <a:xfrm>
              <a:off x="3842905" y="3404987"/>
              <a:ext cx="105688" cy="72039"/>
            </a:xfrm>
            <a:custGeom>
              <a:avLst/>
              <a:gdLst>
                <a:gd name="connsiteX0" fmla="*/ 435 w 105688"/>
                <a:gd name="connsiteY0" fmla="*/ 529 h 72039"/>
                <a:gd name="connsiteX1" fmla="*/ 19651 w 105688"/>
                <a:gd name="connsiteY1" fmla="*/ 529 h 72039"/>
                <a:gd name="connsiteX2" fmla="*/ 32526 w 105688"/>
                <a:gd name="connsiteY2" fmla="*/ 64835 h 72039"/>
                <a:gd name="connsiteX3" fmla="*/ 42134 w 105688"/>
                <a:gd name="connsiteY3" fmla="*/ 72567 h 72039"/>
                <a:gd name="connsiteX4" fmla="*/ 88829 w 105688"/>
                <a:gd name="connsiteY4" fmla="*/ 72567 h 72039"/>
                <a:gd name="connsiteX5" fmla="*/ 98437 w 105688"/>
                <a:gd name="connsiteY5" fmla="*/ 64835 h 72039"/>
                <a:gd name="connsiteX6" fmla="*/ 106124 w 105688"/>
                <a:gd name="connsiteY6" fmla="*/ 24541 h 72039"/>
                <a:gd name="connsiteX7" fmla="*/ 24455 w 105688"/>
                <a:gd name="connsiteY7" fmla="*/ 24541 h 72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88" h="72039">
                  <a:moveTo>
                    <a:pt x="435" y="529"/>
                  </a:moveTo>
                  <a:lnTo>
                    <a:pt x="19651" y="529"/>
                  </a:lnTo>
                  <a:lnTo>
                    <a:pt x="32526" y="64835"/>
                  </a:lnTo>
                  <a:cubicBezTo>
                    <a:pt x="33433" y="69398"/>
                    <a:pt x="37481" y="72656"/>
                    <a:pt x="42134" y="72567"/>
                  </a:cubicBezTo>
                  <a:lnTo>
                    <a:pt x="88829" y="72567"/>
                  </a:lnTo>
                  <a:cubicBezTo>
                    <a:pt x="93483" y="72656"/>
                    <a:pt x="97531" y="69398"/>
                    <a:pt x="98437" y="64835"/>
                  </a:cubicBezTo>
                  <a:lnTo>
                    <a:pt x="106124" y="24541"/>
                  </a:lnTo>
                  <a:lnTo>
                    <a:pt x="24455" y="24541"/>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87" name="Graphic 4">
            <a:extLst>
              <a:ext uri="{FF2B5EF4-FFF2-40B4-BE49-F238E27FC236}">
                <a16:creationId xmlns:a16="http://schemas.microsoft.com/office/drawing/2014/main" id="{6FFE10FE-3C2C-062C-735B-1C4D3C504EFF}"/>
              </a:ext>
            </a:extLst>
          </p:cNvPr>
          <p:cNvGrpSpPr/>
          <p:nvPr/>
        </p:nvGrpSpPr>
        <p:grpSpPr>
          <a:xfrm>
            <a:off x="1041865" y="3461818"/>
            <a:ext cx="686244" cy="368756"/>
            <a:chOff x="1389153" y="3472756"/>
            <a:chExt cx="914992" cy="491675"/>
          </a:xfrm>
        </p:grpSpPr>
        <p:sp>
          <p:nvSpPr>
            <p:cNvPr id="388" name="Freeform: Shape 387">
              <a:extLst>
                <a:ext uri="{FF2B5EF4-FFF2-40B4-BE49-F238E27FC236}">
                  <a16:creationId xmlns:a16="http://schemas.microsoft.com/office/drawing/2014/main" id="{39509BE1-8571-75AD-A3F9-F418AB9A5F9F}"/>
                </a:ext>
              </a:extLst>
            </p:cNvPr>
            <p:cNvSpPr/>
            <p:nvPr/>
          </p:nvSpPr>
          <p:spPr>
            <a:xfrm>
              <a:off x="1416434" y="3501764"/>
              <a:ext cx="887712" cy="462667"/>
            </a:xfrm>
            <a:custGeom>
              <a:avLst/>
              <a:gdLst>
                <a:gd name="connsiteX0" fmla="*/ 38919 w 887712"/>
                <a:gd name="connsiteY0" fmla="*/ 1418 h 462667"/>
                <a:gd name="connsiteX1" fmla="*/ 845997 w 887712"/>
                <a:gd name="connsiteY1" fmla="*/ 1418 h 462667"/>
                <a:gd name="connsiteX2" fmla="*/ 884430 w 887712"/>
                <a:gd name="connsiteY2" fmla="*/ 39838 h 462667"/>
                <a:gd name="connsiteX3" fmla="*/ 884430 w 887712"/>
                <a:gd name="connsiteY3" fmla="*/ 424039 h 462667"/>
                <a:gd name="connsiteX4" fmla="*/ 845997 w 887712"/>
                <a:gd name="connsiteY4" fmla="*/ 462460 h 462667"/>
                <a:gd name="connsiteX5" fmla="*/ 38919 w 887712"/>
                <a:gd name="connsiteY5" fmla="*/ 462460 h 462667"/>
                <a:gd name="connsiteX6" fmla="*/ 486 w 887712"/>
                <a:gd name="connsiteY6" fmla="*/ 424039 h 462667"/>
                <a:gd name="connsiteX7" fmla="*/ 486 w 887712"/>
                <a:gd name="connsiteY7" fmla="*/ 39838 h 462667"/>
                <a:gd name="connsiteX8" fmla="*/ 38919 w 887712"/>
                <a:gd name="connsiteY8" fmla="*/ 1418 h 46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712" h="462667">
                  <a:moveTo>
                    <a:pt x="38919" y="1418"/>
                  </a:moveTo>
                  <a:cubicBezTo>
                    <a:pt x="268527" y="4373"/>
                    <a:pt x="494963" y="-168"/>
                    <a:pt x="845997" y="1418"/>
                  </a:cubicBezTo>
                  <a:cubicBezTo>
                    <a:pt x="875746" y="4231"/>
                    <a:pt x="881553" y="15480"/>
                    <a:pt x="884430" y="39838"/>
                  </a:cubicBezTo>
                  <a:cubicBezTo>
                    <a:pt x="889648" y="186297"/>
                    <a:pt x="888042" y="327693"/>
                    <a:pt x="884430" y="424039"/>
                  </a:cubicBezTo>
                  <a:cubicBezTo>
                    <a:pt x="883076" y="447659"/>
                    <a:pt x="869673" y="457718"/>
                    <a:pt x="845997" y="462460"/>
                  </a:cubicBezTo>
                  <a:cubicBezTo>
                    <a:pt x="663178" y="464941"/>
                    <a:pt x="490787" y="460292"/>
                    <a:pt x="38919" y="462460"/>
                  </a:cubicBezTo>
                  <a:cubicBezTo>
                    <a:pt x="13826" y="463728"/>
                    <a:pt x="-811" y="449845"/>
                    <a:pt x="486" y="424039"/>
                  </a:cubicBezTo>
                  <a:cubicBezTo>
                    <a:pt x="3995" y="270179"/>
                    <a:pt x="3984" y="119924"/>
                    <a:pt x="486" y="39838"/>
                  </a:cubicBezTo>
                  <a:cubicBezTo>
                    <a:pt x="-2484" y="11760"/>
                    <a:pt x="9878" y="-3367"/>
                    <a:pt x="38919" y="1418"/>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89" name="Freeform: Shape 388">
              <a:extLst>
                <a:ext uri="{FF2B5EF4-FFF2-40B4-BE49-F238E27FC236}">
                  <a16:creationId xmlns:a16="http://schemas.microsoft.com/office/drawing/2014/main" id="{A3552C1A-D506-9DC6-1356-FF9A2155FE3D}"/>
                </a:ext>
              </a:extLst>
            </p:cNvPr>
            <p:cNvSpPr/>
            <p:nvPr/>
          </p:nvSpPr>
          <p:spPr>
            <a:xfrm>
              <a:off x="1389153" y="3472756"/>
              <a:ext cx="889413" cy="467816"/>
            </a:xfrm>
            <a:custGeom>
              <a:avLst/>
              <a:gdLst>
                <a:gd name="connsiteX0" fmla="*/ 37917 w 889413"/>
                <a:gd name="connsiteY0" fmla="*/ 543 h 467816"/>
                <a:gd name="connsiteX1" fmla="*/ 860956 w 889413"/>
                <a:gd name="connsiteY1" fmla="*/ 8592 h 467816"/>
                <a:gd name="connsiteX2" fmla="*/ 878785 w 889413"/>
                <a:gd name="connsiteY2" fmla="*/ 15023 h 467816"/>
                <a:gd name="connsiteX3" fmla="*/ 889470 w 889413"/>
                <a:gd name="connsiteY3" fmla="*/ 40664 h 467816"/>
                <a:gd name="connsiteX4" fmla="*/ 887578 w 889413"/>
                <a:gd name="connsiteY4" fmla="*/ 445982 h 467816"/>
                <a:gd name="connsiteX5" fmla="*/ 872541 w 889413"/>
                <a:gd name="connsiteY5" fmla="*/ 451584 h 467816"/>
                <a:gd name="connsiteX6" fmla="*/ 852021 w 889413"/>
                <a:gd name="connsiteY6" fmla="*/ 466321 h 467816"/>
                <a:gd name="connsiteX7" fmla="*/ 20251 w 889413"/>
                <a:gd name="connsiteY7" fmla="*/ 468359 h 467816"/>
                <a:gd name="connsiteX8" fmla="*/ 11020 w 889413"/>
                <a:gd name="connsiteY8" fmla="*/ 455974 h 467816"/>
                <a:gd name="connsiteX9" fmla="*/ 1548 w 889413"/>
                <a:gd name="connsiteY9" fmla="*/ 424020 h 467816"/>
                <a:gd name="connsiteX10" fmla="*/ 56 w 889413"/>
                <a:gd name="connsiteY10" fmla="*/ 47284 h 467816"/>
                <a:gd name="connsiteX11" fmla="*/ 14823 w 889413"/>
                <a:gd name="connsiteY11" fmla="*/ 18305 h 467816"/>
                <a:gd name="connsiteX12" fmla="*/ 43461 w 889413"/>
                <a:gd name="connsiteY12" fmla="*/ 3905 h 46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413" h="467816">
                  <a:moveTo>
                    <a:pt x="37917" y="543"/>
                  </a:moveTo>
                  <a:lnTo>
                    <a:pt x="860956" y="8592"/>
                  </a:lnTo>
                  <a:lnTo>
                    <a:pt x="878785" y="15023"/>
                  </a:lnTo>
                  <a:lnTo>
                    <a:pt x="889470" y="40664"/>
                  </a:lnTo>
                  <a:lnTo>
                    <a:pt x="887578" y="445982"/>
                  </a:lnTo>
                  <a:lnTo>
                    <a:pt x="872541" y="451584"/>
                  </a:lnTo>
                  <a:lnTo>
                    <a:pt x="852021" y="466321"/>
                  </a:lnTo>
                  <a:lnTo>
                    <a:pt x="20251" y="468359"/>
                  </a:lnTo>
                  <a:lnTo>
                    <a:pt x="11020" y="455974"/>
                  </a:lnTo>
                  <a:lnTo>
                    <a:pt x="1548" y="424020"/>
                  </a:lnTo>
                  <a:lnTo>
                    <a:pt x="56" y="47284"/>
                  </a:lnTo>
                  <a:lnTo>
                    <a:pt x="14823" y="18305"/>
                  </a:lnTo>
                  <a:lnTo>
                    <a:pt x="43461" y="390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90" name="Freeform: Shape 389">
              <a:extLst>
                <a:ext uri="{FF2B5EF4-FFF2-40B4-BE49-F238E27FC236}">
                  <a16:creationId xmlns:a16="http://schemas.microsoft.com/office/drawing/2014/main" id="{7F0D5E48-F384-E8F4-3D38-AB00AF67DC0F}"/>
                </a:ext>
              </a:extLst>
            </p:cNvPr>
            <p:cNvSpPr/>
            <p:nvPr/>
          </p:nvSpPr>
          <p:spPr>
            <a:xfrm>
              <a:off x="1390813" y="3476150"/>
              <a:ext cx="887712" cy="462667"/>
            </a:xfrm>
            <a:custGeom>
              <a:avLst/>
              <a:gdLst>
                <a:gd name="connsiteX0" fmla="*/ 38919 w 887712"/>
                <a:gd name="connsiteY0" fmla="*/ 1418 h 462667"/>
                <a:gd name="connsiteX1" fmla="*/ 845997 w 887712"/>
                <a:gd name="connsiteY1" fmla="*/ 1418 h 462667"/>
                <a:gd name="connsiteX2" fmla="*/ 884430 w 887712"/>
                <a:gd name="connsiteY2" fmla="*/ 39838 h 462667"/>
                <a:gd name="connsiteX3" fmla="*/ 884430 w 887712"/>
                <a:gd name="connsiteY3" fmla="*/ 39838 h 462667"/>
                <a:gd name="connsiteX4" fmla="*/ 884430 w 887712"/>
                <a:gd name="connsiteY4" fmla="*/ 424039 h 462667"/>
                <a:gd name="connsiteX5" fmla="*/ 845997 w 887712"/>
                <a:gd name="connsiteY5" fmla="*/ 462460 h 462667"/>
                <a:gd name="connsiteX6" fmla="*/ 845997 w 887712"/>
                <a:gd name="connsiteY6" fmla="*/ 462460 h 462667"/>
                <a:gd name="connsiteX7" fmla="*/ 38919 w 887712"/>
                <a:gd name="connsiteY7" fmla="*/ 462460 h 462667"/>
                <a:gd name="connsiteX8" fmla="*/ 486 w 887712"/>
                <a:gd name="connsiteY8" fmla="*/ 424039 h 462667"/>
                <a:gd name="connsiteX9" fmla="*/ 486 w 887712"/>
                <a:gd name="connsiteY9" fmla="*/ 424039 h 462667"/>
                <a:gd name="connsiteX10" fmla="*/ 486 w 887712"/>
                <a:gd name="connsiteY10" fmla="*/ 39838 h 462667"/>
                <a:gd name="connsiteX11" fmla="*/ 38919 w 887712"/>
                <a:gd name="connsiteY11" fmla="*/ 1418 h 46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712" h="462667">
                  <a:moveTo>
                    <a:pt x="38919" y="1418"/>
                  </a:moveTo>
                  <a:cubicBezTo>
                    <a:pt x="268527" y="4373"/>
                    <a:pt x="494963" y="-168"/>
                    <a:pt x="845997" y="1418"/>
                  </a:cubicBezTo>
                  <a:cubicBezTo>
                    <a:pt x="875746" y="4231"/>
                    <a:pt x="881553" y="15480"/>
                    <a:pt x="884430" y="39838"/>
                  </a:cubicBezTo>
                  <a:moveTo>
                    <a:pt x="884430" y="39838"/>
                  </a:moveTo>
                  <a:cubicBezTo>
                    <a:pt x="889648" y="186297"/>
                    <a:pt x="888042" y="327693"/>
                    <a:pt x="884430" y="424039"/>
                  </a:cubicBezTo>
                  <a:cubicBezTo>
                    <a:pt x="883076" y="447659"/>
                    <a:pt x="869673" y="457718"/>
                    <a:pt x="845997" y="462460"/>
                  </a:cubicBezTo>
                  <a:moveTo>
                    <a:pt x="845997" y="462460"/>
                  </a:moveTo>
                  <a:cubicBezTo>
                    <a:pt x="663178" y="464941"/>
                    <a:pt x="490787" y="460292"/>
                    <a:pt x="38919" y="462460"/>
                  </a:cubicBezTo>
                  <a:cubicBezTo>
                    <a:pt x="13826" y="463728"/>
                    <a:pt x="-811" y="449845"/>
                    <a:pt x="486" y="424039"/>
                  </a:cubicBezTo>
                  <a:moveTo>
                    <a:pt x="486" y="424039"/>
                  </a:moveTo>
                  <a:cubicBezTo>
                    <a:pt x="3995" y="270179"/>
                    <a:pt x="3984" y="119924"/>
                    <a:pt x="486" y="39838"/>
                  </a:cubicBezTo>
                  <a:cubicBezTo>
                    <a:pt x="-2484" y="11760"/>
                    <a:pt x="9878" y="-3367"/>
                    <a:pt x="38919" y="141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91" name="Picture 390">
            <a:extLst>
              <a:ext uri="{FF2B5EF4-FFF2-40B4-BE49-F238E27FC236}">
                <a16:creationId xmlns:a16="http://schemas.microsoft.com/office/drawing/2014/main" id="{5D7CDADE-993D-9D41-03C4-C9A85E186A58}"/>
              </a:ext>
            </a:extLst>
          </p:cNvPr>
          <p:cNvPicPr>
            <a:picLocks noChangeAspect="1"/>
          </p:cNvPicPr>
          <p:nvPr/>
        </p:nvPicPr>
        <p:blipFill>
          <a:blip r:embed="rId7"/>
          <a:stretch>
            <a:fillRect/>
          </a:stretch>
        </p:blipFill>
        <p:spPr>
          <a:xfrm>
            <a:off x="1130145" y="3594687"/>
            <a:ext cx="489531" cy="96050"/>
          </a:xfrm>
          <a:custGeom>
            <a:avLst/>
            <a:gdLst>
              <a:gd name="connsiteX0" fmla="*/ 74 w 652708"/>
              <a:gd name="connsiteY0" fmla="*/ 570 h 128067"/>
              <a:gd name="connsiteX1" fmla="*/ 652783 w 652708"/>
              <a:gd name="connsiteY1" fmla="*/ 570 h 128067"/>
              <a:gd name="connsiteX2" fmla="*/ 652783 w 652708"/>
              <a:gd name="connsiteY2" fmla="*/ 128637 h 128067"/>
              <a:gd name="connsiteX3" fmla="*/ 74 w 652708"/>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652708" h="128067">
                <a:moveTo>
                  <a:pt x="74" y="570"/>
                </a:moveTo>
                <a:lnTo>
                  <a:pt x="652783" y="570"/>
                </a:lnTo>
                <a:lnTo>
                  <a:pt x="652783" y="128637"/>
                </a:lnTo>
                <a:lnTo>
                  <a:pt x="74" y="128637"/>
                </a:lnTo>
                <a:close/>
              </a:path>
            </a:pathLst>
          </a:custGeom>
        </p:spPr>
      </p:pic>
      <p:grpSp>
        <p:nvGrpSpPr>
          <p:cNvPr id="392" name="Graphic 4">
            <a:extLst>
              <a:ext uri="{FF2B5EF4-FFF2-40B4-BE49-F238E27FC236}">
                <a16:creationId xmlns:a16="http://schemas.microsoft.com/office/drawing/2014/main" id="{59FD33F0-72B1-5562-536F-DAA8F960C8D2}"/>
              </a:ext>
            </a:extLst>
          </p:cNvPr>
          <p:cNvGrpSpPr/>
          <p:nvPr/>
        </p:nvGrpSpPr>
        <p:grpSpPr>
          <a:xfrm>
            <a:off x="1100223" y="3392546"/>
            <a:ext cx="117459" cy="116333"/>
            <a:chOff x="1466964" y="3380394"/>
            <a:chExt cx="156612" cy="155111"/>
          </a:xfrm>
        </p:grpSpPr>
        <p:sp>
          <p:nvSpPr>
            <p:cNvPr id="393" name="Freeform: Shape 392">
              <a:extLst>
                <a:ext uri="{FF2B5EF4-FFF2-40B4-BE49-F238E27FC236}">
                  <a16:creationId xmlns:a16="http://schemas.microsoft.com/office/drawing/2014/main" id="{1DC6B1D4-ED61-BE27-2F19-C20A1FF64278}"/>
                </a:ext>
              </a:extLst>
            </p:cNvPr>
            <p:cNvSpPr/>
            <p:nvPr/>
          </p:nvSpPr>
          <p:spPr>
            <a:xfrm>
              <a:off x="1472161" y="3380771"/>
              <a:ext cx="151416" cy="153286"/>
            </a:xfrm>
            <a:custGeom>
              <a:avLst/>
              <a:gdLst>
                <a:gd name="connsiteX0" fmla="*/ 29421 w 151416"/>
                <a:gd name="connsiteY0" fmla="*/ 3035 h 153286"/>
                <a:gd name="connsiteX1" fmla="*/ 118324 w 151416"/>
                <a:gd name="connsiteY1" fmla="*/ 4111 h 153286"/>
                <a:gd name="connsiteX2" fmla="*/ 139169 w 151416"/>
                <a:gd name="connsiteY2" fmla="*/ 12625 h 153286"/>
                <a:gd name="connsiteX3" fmla="*/ 151484 w 151416"/>
                <a:gd name="connsiteY3" fmla="*/ 28810 h 153286"/>
                <a:gd name="connsiteX4" fmla="*/ 145078 w 151416"/>
                <a:gd name="connsiteY4" fmla="*/ 126758 h 153286"/>
                <a:gd name="connsiteX5" fmla="*/ 142205 w 151416"/>
                <a:gd name="connsiteY5" fmla="*/ 142896 h 153286"/>
                <a:gd name="connsiteX6" fmla="*/ 122625 w 151416"/>
                <a:gd name="connsiteY6" fmla="*/ 153678 h 153286"/>
                <a:gd name="connsiteX7" fmla="*/ 27767 w 151416"/>
                <a:gd name="connsiteY7" fmla="*/ 153815 h 153286"/>
                <a:gd name="connsiteX8" fmla="*/ 607 w 151416"/>
                <a:gd name="connsiteY8" fmla="*/ 144318 h 153286"/>
                <a:gd name="connsiteX9" fmla="*/ 68 w 151416"/>
                <a:gd name="connsiteY9" fmla="*/ 125463 h 153286"/>
                <a:gd name="connsiteX10" fmla="*/ 1906 w 151416"/>
                <a:gd name="connsiteY10" fmla="*/ 21622 h 153286"/>
                <a:gd name="connsiteX11" fmla="*/ 3115 w 151416"/>
                <a:gd name="connsiteY11" fmla="*/ 7761 h 153286"/>
                <a:gd name="connsiteX12" fmla="*/ 28493 w 151416"/>
                <a:gd name="connsiteY12" fmla="*/ 528 h 1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416" h="153286">
                  <a:moveTo>
                    <a:pt x="29421" y="3035"/>
                  </a:moveTo>
                  <a:lnTo>
                    <a:pt x="118324" y="4111"/>
                  </a:lnTo>
                  <a:lnTo>
                    <a:pt x="139169" y="12625"/>
                  </a:lnTo>
                  <a:lnTo>
                    <a:pt x="151484" y="28810"/>
                  </a:lnTo>
                  <a:lnTo>
                    <a:pt x="145078" y="126758"/>
                  </a:lnTo>
                  <a:lnTo>
                    <a:pt x="142205" y="142896"/>
                  </a:lnTo>
                  <a:lnTo>
                    <a:pt x="122625" y="153678"/>
                  </a:lnTo>
                  <a:lnTo>
                    <a:pt x="27767" y="153815"/>
                  </a:lnTo>
                  <a:lnTo>
                    <a:pt x="607" y="144318"/>
                  </a:lnTo>
                  <a:lnTo>
                    <a:pt x="68" y="125463"/>
                  </a:lnTo>
                  <a:lnTo>
                    <a:pt x="1906" y="21622"/>
                  </a:lnTo>
                  <a:lnTo>
                    <a:pt x="3115" y="7761"/>
                  </a:lnTo>
                  <a:lnTo>
                    <a:pt x="28493" y="52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94" name="Freeform: Shape 393">
              <a:extLst>
                <a:ext uri="{FF2B5EF4-FFF2-40B4-BE49-F238E27FC236}">
                  <a16:creationId xmlns:a16="http://schemas.microsoft.com/office/drawing/2014/main" id="{339B930B-2509-A8C1-C3F3-DEAB95D9EC67}"/>
                </a:ext>
              </a:extLst>
            </p:cNvPr>
            <p:cNvSpPr/>
            <p:nvPr/>
          </p:nvSpPr>
          <p:spPr>
            <a:xfrm>
              <a:off x="1466964" y="3380394"/>
              <a:ext cx="155536" cy="155111"/>
            </a:xfrm>
            <a:custGeom>
              <a:avLst/>
              <a:gdLst>
                <a:gd name="connsiteX0" fmla="*/ 33238 w 155536"/>
                <a:gd name="connsiteY0" fmla="*/ 1109 h 155111"/>
                <a:gd name="connsiteX1" fmla="*/ 122914 w 155536"/>
                <a:gd name="connsiteY1" fmla="*/ 1109 h 155111"/>
                <a:gd name="connsiteX2" fmla="*/ 154941 w 155536"/>
                <a:gd name="connsiteY2" fmla="*/ 33125 h 155111"/>
                <a:gd name="connsiteX3" fmla="*/ 154941 w 155536"/>
                <a:gd name="connsiteY3" fmla="*/ 33125 h 155111"/>
                <a:gd name="connsiteX4" fmla="*/ 154941 w 155536"/>
                <a:gd name="connsiteY4" fmla="*/ 122772 h 155111"/>
                <a:gd name="connsiteX5" fmla="*/ 122914 w 155536"/>
                <a:gd name="connsiteY5" fmla="*/ 154789 h 155111"/>
                <a:gd name="connsiteX6" fmla="*/ 122914 w 155536"/>
                <a:gd name="connsiteY6" fmla="*/ 154789 h 155111"/>
                <a:gd name="connsiteX7" fmla="*/ 33238 w 155536"/>
                <a:gd name="connsiteY7" fmla="*/ 154789 h 155111"/>
                <a:gd name="connsiteX8" fmla="*/ 1212 w 155536"/>
                <a:gd name="connsiteY8" fmla="*/ 122772 h 155111"/>
                <a:gd name="connsiteX9" fmla="*/ 1212 w 155536"/>
                <a:gd name="connsiteY9" fmla="*/ 122772 h 155111"/>
                <a:gd name="connsiteX10" fmla="*/ 1212 w 155536"/>
                <a:gd name="connsiteY10" fmla="*/ 33125 h 155111"/>
                <a:gd name="connsiteX11" fmla="*/ 33238 w 155536"/>
                <a:gd name="connsiteY11" fmla="*/ 1109 h 15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536" h="155111">
                  <a:moveTo>
                    <a:pt x="33238" y="1109"/>
                  </a:moveTo>
                  <a:cubicBezTo>
                    <a:pt x="63904" y="3822"/>
                    <a:pt x="98941" y="-1080"/>
                    <a:pt x="122914" y="1109"/>
                  </a:cubicBezTo>
                  <a:cubicBezTo>
                    <a:pt x="145522" y="4770"/>
                    <a:pt x="156031" y="15527"/>
                    <a:pt x="154941" y="33125"/>
                  </a:cubicBezTo>
                  <a:moveTo>
                    <a:pt x="154941" y="33125"/>
                  </a:moveTo>
                  <a:cubicBezTo>
                    <a:pt x="156892" y="67629"/>
                    <a:pt x="153806" y="102666"/>
                    <a:pt x="154941" y="122772"/>
                  </a:cubicBezTo>
                  <a:cubicBezTo>
                    <a:pt x="150197" y="140116"/>
                    <a:pt x="146476" y="152864"/>
                    <a:pt x="122914" y="154789"/>
                  </a:cubicBezTo>
                  <a:moveTo>
                    <a:pt x="122914" y="154789"/>
                  </a:moveTo>
                  <a:cubicBezTo>
                    <a:pt x="101879" y="155366"/>
                    <a:pt x="83069" y="154088"/>
                    <a:pt x="33238" y="154789"/>
                  </a:cubicBezTo>
                  <a:cubicBezTo>
                    <a:pt x="12079" y="159529"/>
                    <a:pt x="3725" y="143863"/>
                    <a:pt x="1212" y="122772"/>
                  </a:cubicBezTo>
                  <a:moveTo>
                    <a:pt x="1212" y="122772"/>
                  </a:moveTo>
                  <a:cubicBezTo>
                    <a:pt x="-326" y="86342"/>
                    <a:pt x="-300" y="51676"/>
                    <a:pt x="1212" y="33125"/>
                  </a:cubicBezTo>
                  <a:cubicBezTo>
                    <a:pt x="-3574" y="10316"/>
                    <a:pt x="9645" y="4973"/>
                    <a:pt x="33238" y="110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95" name="Graphic 4">
            <a:extLst>
              <a:ext uri="{FF2B5EF4-FFF2-40B4-BE49-F238E27FC236}">
                <a16:creationId xmlns:a16="http://schemas.microsoft.com/office/drawing/2014/main" id="{24D98780-8E7E-AA75-CED7-B5F0C4A86944}"/>
              </a:ext>
            </a:extLst>
          </p:cNvPr>
          <p:cNvGrpSpPr/>
          <p:nvPr/>
        </p:nvGrpSpPr>
        <p:grpSpPr>
          <a:xfrm>
            <a:off x="1119096" y="3421796"/>
            <a:ext cx="79266" cy="57630"/>
            <a:chOff x="1492128" y="3419394"/>
            <a:chExt cx="105688" cy="76840"/>
          </a:xfrm>
          <a:solidFill>
            <a:srgbClr val="000000"/>
          </a:solidFill>
        </p:grpSpPr>
        <p:sp>
          <p:nvSpPr>
            <p:cNvPr id="396" name="Freeform: Shape 395">
              <a:extLst>
                <a:ext uri="{FF2B5EF4-FFF2-40B4-BE49-F238E27FC236}">
                  <a16:creationId xmlns:a16="http://schemas.microsoft.com/office/drawing/2014/main" id="{55D9D8E2-2FB5-3AE9-2E67-E0CECBBDF432}"/>
                </a:ext>
              </a:extLst>
            </p:cNvPr>
            <p:cNvSpPr/>
            <p:nvPr/>
          </p:nvSpPr>
          <p:spPr>
            <a:xfrm>
              <a:off x="1492128" y="3419394"/>
              <a:ext cx="105688" cy="76840"/>
            </a:xfrm>
            <a:custGeom>
              <a:avLst/>
              <a:gdLst>
                <a:gd name="connsiteX0" fmla="*/ 96149 w 105688"/>
                <a:gd name="connsiteY0" fmla="*/ 528 h 76840"/>
                <a:gd name="connsiteX1" fmla="*/ 105757 w 105688"/>
                <a:gd name="connsiteY1" fmla="*/ 10133 h 76840"/>
                <a:gd name="connsiteX2" fmla="*/ 105757 w 105688"/>
                <a:gd name="connsiteY2" fmla="*/ 67763 h 76840"/>
                <a:gd name="connsiteX3" fmla="*/ 96149 w 105688"/>
                <a:gd name="connsiteY3" fmla="*/ 77368 h 76840"/>
                <a:gd name="connsiteX4" fmla="*/ 9676 w 105688"/>
                <a:gd name="connsiteY4" fmla="*/ 77368 h 76840"/>
                <a:gd name="connsiteX5" fmla="*/ 68 w 105688"/>
                <a:gd name="connsiteY5" fmla="*/ 67763 h 76840"/>
                <a:gd name="connsiteX6" fmla="*/ 68 w 105688"/>
                <a:gd name="connsiteY6" fmla="*/ 10133 h 76840"/>
                <a:gd name="connsiteX7" fmla="*/ 9676 w 105688"/>
                <a:gd name="connsiteY7" fmla="*/ 528 h 7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88" h="76840">
                  <a:moveTo>
                    <a:pt x="96149" y="528"/>
                  </a:moveTo>
                  <a:cubicBezTo>
                    <a:pt x="101455" y="528"/>
                    <a:pt x="105757" y="4828"/>
                    <a:pt x="105757" y="10133"/>
                  </a:cubicBezTo>
                  <a:lnTo>
                    <a:pt x="105757" y="67763"/>
                  </a:lnTo>
                  <a:cubicBezTo>
                    <a:pt x="105757" y="73068"/>
                    <a:pt x="101455" y="77368"/>
                    <a:pt x="96149" y="77368"/>
                  </a:cubicBezTo>
                  <a:lnTo>
                    <a:pt x="9676" y="77368"/>
                  </a:lnTo>
                  <a:cubicBezTo>
                    <a:pt x="4370" y="77368"/>
                    <a:pt x="68" y="73068"/>
                    <a:pt x="68" y="67763"/>
                  </a:cubicBezTo>
                  <a:lnTo>
                    <a:pt x="68" y="10133"/>
                  </a:lnTo>
                  <a:cubicBezTo>
                    <a:pt x="68" y="4828"/>
                    <a:pt x="4370" y="528"/>
                    <a:pt x="9676" y="52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397" name="Freeform: Shape 396">
              <a:extLst>
                <a:ext uri="{FF2B5EF4-FFF2-40B4-BE49-F238E27FC236}">
                  <a16:creationId xmlns:a16="http://schemas.microsoft.com/office/drawing/2014/main" id="{2E2403B2-1892-5BFC-72CE-AE4FF97B29B8}"/>
                </a:ext>
              </a:extLst>
            </p:cNvPr>
            <p:cNvSpPr/>
            <p:nvPr/>
          </p:nvSpPr>
          <p:spPr>
            <a:xfrm>
              <a:off x="1492128" y="3448210"/>
              <a:ext cx="105688" cy="6403"/>
            </a:xfrm>
            <a:custGeom>
              <a:avLst/>
              <a:gdLst>
                <a:gd name="connsiteX0" fmla="*/ 68 w 105688"/>
                <a:gd name="connsiteY0" fmla="*/ 529 h 6403"/>
                <a:gd name="connsiteX1" fmla="*/ 105757 w 105688"/>
                <a:gd name="connsiteY1" fmla="*/ 529 h 6403"/>
              </a:gdLst>
              <a:ahLst/>
              <a:cxnLst>
                <a:cxn ang="0">
                  <a:pos x="connsiteX0" y="connsiteY0"/>
                </a:cxn>
                <a:cxn ang="0">
                  <a:pos x="connsiteX1" y="connsiteY1"/>
                </a:cxn>
              </a:cxnLst>
              <a:rect l="l" t="t" r="r" b="b"/>
              <a:pathLst>
                <a:path w="105688" h="6403">
                  <a:moveTo>
                    <a:pt x="68" y="529"/>
                  </a:moveTo>
                  <a:lnTo>
                    <a:pt x="105757" y="529"/>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398" name="Graphic 4">
            <a:extLst>
              <a:ext uri="{FF2B5EF4-FFF2-40B4-BE49-F238E27FC236}">
                <a16:creationId xmlns:a16="http://schemas.microsoft.com/office/drawing/2014/main" id="{83E2B174-A96E-54A0-7E6A-DBFE339B67D7}"/>
              </a:ext>
            </a:extLst>
          </p:cNvPr>
          <p:cNvGrpSpPr/>
          <p:nvPr/>
        </p:nvGrpSpPr>
        <p:grpSpPr>
          <a:xfrm>
            <a:off x="1825545" y="3463093"/>
            <a:ext cx="683596" cy="368206"/>
            <a:chOff x="2434059" y="3474457"/>
            <a:chExt cx="911461" cy="490941"/>
          </a:xfrm>
        </p:grpSpPr>
        <p:sp>
          <p:nvSpPr>
            <p:cNvPr id="399" name="Freeform: Shape 398">
              <a:extLst>
                <a:ext uri="{FF2B5EF4-FFF2-40B4-BE49-F238E27FC236}">
                  <a16:creationId xmlns:a16="http://schemas.microsoft.com/office/drawing/2014/main" id="{604A2743-D428-7BDA-233D-CD658C4EFD15}"/>
                </a:ext>
              </a:extLst>
            </p:cNvPr>
            <p:cNvSpPr/>
            <p:nvPr/>
          </p:nvSpPr>
          <p:spPr>
            <a:xfrm>
              <a:off x="2459680" y="3502186"/>
              <a:ext cx="885839" cy="463211"/>
            </a:xfrm>
            <a:custGeom>
              <a:avLst/>
              <a:gdLst>
                <a:gd name="connsiteX0" fmla="*/ 39914 w 885839"/>
                <a:gd name="connsiteY0" fmla="*/ 995 h 463211"/>
                <a:gd name="connsiteX1" fmla="*/ 846992 w 885839"/>
                <a:gd name="connsiteY1" fmla="*/ 995 h 463211"/>
                <a:gd name="connsiteX2" fmla="*/ 885425 w 885839"/>
                <a:gd name="connsiteY2" fmla="*/ 39415 h 463211"/>
                <a:gd name="connsiteX3" fmla="*/ 885425 w 885839"/>
                <a:gd name="connsiteY3" fmla="*/ 423617 h 463211"/>
                <a:gd name="connsiteX4" fmla="*/ 846992 w 885839"/>
                <a:gd name="connsiteY4" fmla="*/ 462037 h 463211"/>
                <a:gd name="connsiteX5" fmla="*/ 39914 w 885839"/>
                <a:gd name="connsiteY5" fmla="*/ 462037 h 463211"/>
                <a:gd name="connsiteX6" fmla="*/ 1481 w 885839"/>
                <a:gd name="connsiteY6" fmla="*/ 423617 h 463211"/>
                <a:gd name="connsiteX7" fmla="*/ 1481 w 885839"/>
                <a:gd name="connsiteY7" fmla="*/ 39415 h 463211"/>
                <a:gd name="connsiteX8" fmla="*/ 39914 w 885839"/>
                <a:gd name="connsiteY8" fmla="*/ 995 h 46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839" h="463211">
                  <a:moveTo>
                    <a:pt x="39914" y="995"/>
                  </a:moveTo>
                  <a:cubicBezTo>
                    <a:pt x="252159" y="478"/>
                    <a:pt x="473822" y="312"/>
                    <a:pt x="846992" y="995"/>
                  </a:cubicBezTo>
                  <a:cubicBezTo>
                    <a:pt x="876361" y="5885"/>
                    <a:pt x="889163" y="17086"/>
                    <a:pt x="885425" y="39415"/>
                  </a:cubicBezTo>
                  <a:cubicBezTo>
                    <a:pt x="883073" y="168025"/>
                    <a:pt x="881016" y="308328"/>
                    <a:pt x="885425" y="423617"/>
                  </a:cubicBezTo>
                  <a:cubicBezTo>
                    <a:pt x="883499" y="445496"/>
                    <a:pt x="876310" y="464994"/>
                    <a:pt x="846992" y="462037"/>
                  </a:cubicBezTo>
                  <a:cubicBezTo>
                    <a:pt x="618612" y="463028"/>
                    <a:pt x="397568" y="465349"/>
                    <a:pt x="39914" y="462037"/>
                  </a:cubicBezTo>
                  <a:cubicBezTo>
                    <a:pt x="14038" y="466298"/>
                    <a:pt x="-1573" y="453481"/>
                    <a:pt x="1481" y="423617"/>
                  </a:cubicBezTo>
                  <a:cubicBezTo>
                    <a:pt x="-1047" y="322334"/>
                    <a:pt x="907" y="228378"/>
                    <a:pt x="1481" y="39415"/>
                  </a:cubicBezTo>
                  <a:cubicBezTo>
                    <a:pt x="5347" y="11558"/>
                    <a:pt x="15889" y="1705"/>
                    <a:pt x="39914" y="995"/>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00" name="Freeform: Shape 399">
              <a:extLst>
                <a:ext uri="{FF2B5EF4-FFF2-40B4-BE49-F238E27FC236}">
                  <a16:creationId xmlns:a16="http://schemas.microsoft.com/office/drawing/2014/main" id="{ABA5C4B8-5884-8566-216A-044F079ED407}"/>
                </a:ext>
              </a:extLst>
            </p:cNvPr>
            <p:cNvSpPr/>
            <p:nvPr/>
          </p:nvSpPr>
          <p:spPr>
            <a:xfrm>
              <a:off x="2434346" y="3474457"/>
              <a:ext cx="889282" cy="465260"/>
            </a:xfrm>
            <a:custGeom>
              <a:avLst/>
              <a:gdLst>
                <a:gd name="connsiteX0" fmla="*/ 43007 w 889282"/>
                <a:gd name="connsiteY0" fmla="*/ 543 h 465260"/>
                <a:gd name="connsiteX1" fmla="*/ 867409 w 889282"/>
                <a:gd name="connsiteY1" fmla="*/ 7251 h 465260"/>
                <a:gd name="connsiteX2" fmla="*/ 871589 w 889282"/>
                <a:gd name="connsiteY2" fmla="*/ 8051 h 465260"/>
                <a:gd name="connsiteX3" fmla="*/ 889501 w 889282"/>
                <a:gd name="connsiteY3" fmla="*/ 41998 h 465260"/>
                <a:gd name="connsiteX4" fmla="*/ 879223 w 889282"/>
                <a:gd name="connsiteY4" fmla="*/ 447448 h 465260"/>
                <a:gd name="connsiteX5" fmla="*/ 874795 w 889282"/>
                <a:gd name="connsiteY5" fmla="*/ 454273 h 465260"/>
                <a:gd name="connsiteX6" fmla="*/ 846107 w 889282"/>
                <a:gd name="connsiteY6" fmla="*/ 460739 h 465260"/>
                <a:gd name="connsiteX7" fmla="*/ 20722 w 889282"/>
                <a:gd name="connsiteY7" fmla="*/ 465803 h 465260"/>
                <a:gd name="connsiteX8" fmla="*/ 13871 w 889282"/>
                <a:gd name="connsiteY8" fmla="*/ 458435 h 465260"/>
                <a:gd name="connsiteX9" fmla="*/ 4077 w 889282"/>
                <a:gd name="connsiteY9" fmla="*/ 424826 h 465260"/>
                <a:gd name="connsiteX10" fmla="*/ 219 w 889282"/>
                <a:gd name="connsiteY10" fmla="*/ 41982 h 465260"/>
                <a:gd name="connsiteX11" fmla="*/ 10599 w 889282"/>
                <a:gd name="connsiteY11" fmla="*/ 15551 h 465260"/>
                <a:gd name="connsiteX12" fmla="*/ 42455 w 889282"/>
                <a:gd name="connsiteY12" fmla="*/ 5611 h 46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82" h="465260">
                  <a:moveTo>
                    <a:pt x="43007" y="543"/>
                  </a:moveTo>
                  <a:lnTo>
                    <a:pt x="867409" y="7251"/>
                  </a:lnTo>
                  <a:lnTo>
                    <a:pt x="871589" y="8051"/>
                  </a:lnTo>
                  <a:lnTo>
                    <a:pt x="889501" y="41998"/>
                  </a:lnTo>
                  <a:lnTo>
                    <a:pt x="879223" y="447448"/>
                  </a:lnTo>
                  <a:lnTo>
                    <a:pt x="874795" y="454273"/>
                  </a:lnTo>
                  <a:lnTo>
                    <a:pt x="846107" y="460739"/>
                  </a:lnTo>
                  <a:lnTo>
                    <a:pt x="20722" y="465803"/>
                  </a:lnTo>
                  <a:lnTo>
                    <a:pt x="13871" y="458435"/>
                  </a:lnTo>
                  <a:lnTo>
                    <a:pt x="4077" y="424826"/>
                  </a:lnTo>
                  <a:lnTo>
                    <a:pt x="219" y="41982"/>
                  </a:lnTo>
                  <a:lnTo>
                    <a:pt x="10599" y="15551"/>
                  </a:lnTo>
                  <a:lnTo>
                    <a:pt x="42455" y="5611"/>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01" name="Freeform: Shape 400">
              <a:extLst>
                <a:ext uri="{FF2B5EF4-FFF2-40B4-BE49-F238E27FC236}">
                  <a16:creationId xmlns:a16="http://schemas.microsoft.com/office/drawing/2014/main" id="{6185A021-2032-9F46-C486-2DF83FE341E1}"/>
                </a:ext>
              </a:extLst>
            </p:cNvPr>
            <p:cNvSpPr/>
            <p:nvPr/>
          </p:nvSpPr>
          <p:spPr>
            <a:xfrm>
              <a:off x="2434059" y="3476573"/>
              <a:ext cx="885839" cy="463211"/>
            </a:xfrm>
            <a:custGeom>
              <a:avLst/>
              <a:gdLst>
                <a:gd name="connsiteX0" fmla="*/ 39914 w 885839"/>
                <a:gd name="connsiteY0" fmla="*/ 995 h 463211"/>
                <a:gd name="connsiteX1" fmla="*/ 846992 w 885839"/>
                <a:gd name="connsiteY1" fmla="*/ 995 h 463211"/>
                <a:gd name="connsiteX2" fmla="*/ 885425 w 885839"/>
                <a:gd name="connsiteY2" fmla="*/ 39415 h 463211"/>
                <a:gd name="connsiteX3" fmla="*/ 885425 w 885839"/>
                <a:gd name="connsiteY3" fmla="*/ 39415 h 463211"/>
                <a:gd name="connsiteX4" fmla="*/ 885425 w 885839"/>
                <a:gd name="connsiteY4" fmla="*/ 423617 h 463211"/>
                <a:gd name="connsiteX5" fmla="*/ 846992 w 885839"/>
                <a:gd name="connsiteY5" fmla="*/ 462037 h 463211"/>
                <a:gd name="connsiteX6" fmla="*/ 846992 w 885839"/>
                <a:gd name="connsiteY6" fmla="*/ 462037 h 463211"/>
                <a:gd name="connsiteX7" fmla="*/ 39914 w 885839"/>
                <a:gd name="connsiteY7" fmla="*/ 462037 h 463211"/>
                <a:gd name="connsiteX8" fmla="*/ 1481 w 885839"/>
                <a:gd name="connsiteY8" fmla="*/ 423617 h 463211"/>
                <a:gd name="connsiteX9" fmla="*/ 1481 w 885839"/>
                <a:gd name="connsiteY9" fmla="*/ 423617 h 463211"/>
                <a:gd name="connsiteX10" fmla="*/ 1481 w 885839"/>
                <a:gd name="connsiteY10" fmla="*/ 39415 h 463211"/>
                <a:gd name="connsiteX11" fmla="*/ 39914 w 885839"/>
                <a:gd name="connsiteY11" fmla="*/ 995 h 46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39" h="463211">
                  <a:moveTo>
                    <a:pt x="39914" y="995"/>
                  </a:moveTo>
                  <a:cubicBezTo>
                    <a:pt x="252159" y="478"/>
                    <a:pt x="473822" y="312"/>
                    <a:pt x="846992" y="995"/>
                  </a:cubicBezTo>
                  <a:cubicBezTo>
                    <a:pt x="876361" y="5885"/>
                    <a:pt x="889163" y="17086"/>
                    <a:pt x="885425" y="39415"/>
                  </a:cubicBezTo>
                  <a:moveTo>
                    <a:pt x="885425" y="39415"/>
                  </a:moveTo>
                  <a:cubicBezTo>
                    <a:pt x="883073" y="168025"/>
                    <a:pt x="881016" y="308328"/>
                    <a:pt x="885425" y="423617"/>
                  </a:cubicBezTo>
                  <a:cubicBezTo>
                    <a:pt x="883499" y="445496"/>
                    <a:pt x="876310" y="464994"/>
                    <a:pt x="846992" y="462037"/>
                  </a:cubicBezTo>
                  <a:moveTo>
                    <a:pt x="846992" y="462037"/>
                  </a:moveTo>
                  <a:cubicBezTo>
                    <a:pt x="618612" y="463028"/>
                    <a:pt x="397568" y="465349"/>
                    <a:pt x="39914" y="462037"/>
                  </a:cubicBezTo>
                  <a:cubicBezTo>
                    <a:pt x="14038" y="466298"/>
                    <a:pt x="-1573" y="453481"/>
                    <a:pt x="1481" y="423617"/>
                  </a:cubicBezTo>
                  <a:moveTo>
                    <a:pt x="1481" y="423617"/>
                  </a:moveTo>
                  <a:cubicBezTo>
                    <a:pt x="-1047" y="322334"/>
                    <a:pt x="907" y="228378"/>
                    <a:pt x="1481" y="39415"/>
                  </a:cubicBezTo>
                  <a:cubicBezTo>
                    <a:pt x="5347" y="11558"/>
                    <a:pt x="15889" y="1705"/>
                    <a:pt x="39914" y="995"/>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02" name="Picture 401">
            <a:extLst>
              <a:ext uri="{FF2B5EF4-FFF2-40B4-BE49-F238E27FC236}">
                <a16:creationId xmlns:a16="http://schemas.microsoft.com/office/drawing/2014/main" id="{476B1C13-F302-B456-0D8B-F8C4FE8224A9}"/>
              </a:ext>
            </a:extLst>
          </p:cNvPr>
          <p:cNvPicPr>
            <a:picLocks noChangeAspect="1"/>
          </p:cNvPicPr>
          <p:nvPr/>
        </p:nvPicPr>
        <p:blipFill>
          <a:blip r:embed="rId8"/>
          <a:stretch>
            <a:fillRect/>
          </a:stretch>
        </p:blipFill>
        <p:spPr>
          <a:xfrm>
            <a:off x="1954068" y="3594687"/>
            <a:ext cx="407803" cy="96050"/>
          </a:xfrm>
          <a:custGeom>
            <a:avLst/>
            <a:gdLst>
              <a:gd name="connsiteX0" fmla="*/ 246 w 543737"/>
              <a:gd name="connsiteY0" fmla="*/ 570 h 128067"/>
              <a:gd name="connsiteX1" fmla="*/ 543983 w 543737"/>
              <a:gd name="connsiteY1" fmla="*/ 570 h 128067"/>
              <a:gd name="connsiteX2" fmla="*/ 543983 w 543737"/>
              <a:gd name="connsiteY2" fmla="*/ 128637 h 128067"/>
              <a:gd name="connsiteX3" fmla="*/ 246 w 543737"/>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543737" h="128067">
                <a:moveTo>
                  <a:pt x="246" y="570"/>
                </a:moveTo>
                <a:lnTo>
                  <a:pt x="543983" y="570"/>
                </a:lnTo>
                <a:lnTo>
                  <a:pt x="543983" y="128637"/>
                </a:lnTo>
                <a:lnTo>
                  <a:pt x="246" y="128637"/>
                </a:lnTo>
                <a:close/>
              </a:path>
            </a:pathLst>
          </a:custGeom>
        </p:spPr>
      </p:pic>
      <p:grpSp>
        <p:nvGrpSpPr>
          <p:cNvPr id="403" name="Graphic 4">
            <a:extLst>
              <a:ext uri="{FF2B5EF4-FFF2-40B4-BE49-F238E27FC236}">
                <a16:creationId xmlns:a16="http://schemas.microsoft.com/office/drawing/2014/main" id="{0F81361C-DFD4-E3BB-6631-F322AA232797}"/>
              </a:ext>
            </a:extLst>
          </p:cNvPr>
          <p:cNvGrpSpPr/>
          <p:nvPr/>
        </p:nvGrpSpPr>
        <p:grpSpPr>
          <a:xfrm>
            <a:off x="1883445" y="3390028"/>
            <a:ext cx="119672" cy="120515"/>
            <a:chOff x="2511259" y="3377036"/>
            <a:chExt cx="159563" cy="160687"/>
          </a:xfrm>
        </p:grpSpPr>
        <p:sp>
          <p:nvSpPr>
            <p:cNvPr id="404" name="Freeform: Shape 403">
              <a:extLst>
                <a:ext uri="{FF2B5EF4-FFF2-40B4-BE49-F238E27FC236}">
                  <a16:creationId xmlns:a16="http://schemas.microsoft.com/office/drawing/2014/main" id="{428D1AED-09D3-214F-272B-5B5FC3A7C126}"/>
                </a:ext>
              </a:extLst>
            </p:cNvPr>
            <p:cNvSpPr/>
            <p:nvPr/>
          </p:nvSpPr>
          <p:spPr>
            <a:xfrm>
              <a:off x="2512637" y="3377036"/>
              <a:ext cx="158185" cy="160687"/>
            </a:xfrm>
            <a:custGeom>
              <a:avLst/>
              <a:gdLst>
                <a:gd name="connsiteX0" fmla="*/ 33547 w 158185"/>
                <a:gd name="connsiteY0" fmla="*/ 528 h 160687"/>
                <a:gd name="connsiteX1" fmla="*/ 116815 w 158185"/>
                <a:gd name="connsiteY1" fmla="*/ 8829 h 160687"/>
                <a:gd name="connsiteX2" fmla="*/ 145969 w 158185"/>
                <a:gd name="connsiteY2" fmla="*/ 8959 h 160687"/>
                <a:gd name="connsiteX3" fmla="*/ 158417 w 158185"/>
                <a:gd name="connsiteY3" fmla="*/ 35750 h 160687"/>
                <a:gd name="connsiteX4" fmla="*/ 153234 w 158185"/>
                <a:gd name="connsiteY4" fmla="*/ 125533 h 160687"/>
                <a:gd name="connsiteX5" fmla="*/ 142088 w 158185"/>
                <a:gd name="connsiteY5" fmla="*/ 148054 h 160687"/>
                <a:gd name="connsiteX6" fmla="*/ 125535 w 158185"/>
                <a:gd name="connsiteY6" fmla="*/ 161215 h 160687"/>
                <a:gd name="connsiteX7" fmla="*/ 35696 w 158185"/>
                <a:gd name="connsiteY7" fmla="*/ 161029 h 160687"/>
                <a:gd name="connsiteX8" fmla="*/ 6880 w 158185"/>
                <a:gd name="connsiteY8" fmla="*/ 149168 h 160687"/>
                <a:gd name="connsiteX9" fmla="*/ 231 w 158185"/>
                <a:gd name="connsiteY9" fmla="*/ 125927 h 160687"/>
                <a:gd name="connsiteX10" fmla="*/ 4617 w 158185"/>
                <a:gd name="connsiteY10" fmla="*/ 25304 h 160687"/>
                <a:gd name="connsiteX11" fmla="*/ 10288 w 158185"/>
                <a:gd name="connsiteY11" fmla="*/ 10757 h 160687"/>
                <a:gd name="connsiteX12" fmla="*/ 35934 w 158185"/>
                <a:gd name="connsiteY12" fmla="*/ 7280 h 16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185" h="160687">
                  <a:moveTo>
                    <a:pt x="33547" y="528"/>
                  </a:moveTo>
                  <a:lnTo>
                    <a:pt x="116815" y="8829"/>
                  </a:lnTo>
                  <a:lnTo>
                    <a:pt x="145969" y="8959"/>
                  </a:lnTo>
                  <a:lnTo>
                    <a:pt x="158417" y="35750"/>
                  </a:lnTo>
                  <a:lnTo>
                    <a:pt x="153234" y="125533"/>
                  </a:lnTo>
                  <a:lnTo>
                    <a:pt x="142088" y="148054"/>
                  </a:lnTo>
                  <a:lnTo>
                    <a:pt x="125535" y="161215"/>
                  </a:lnTo>
                  <a:lnTo>
                    <a:pt x="35696" y="161029"/>
                  </a:lnTo>
                  <a:lnTo>
                    <a:pt x="6880" y="149168"/>
                  </a:lnTo>
                  <a:lnTo>
                    <a:pt x="231" y="125927"/>
                  </a:lnTo>
                  <a:lnTo>
                    <a:pt x="4617" y="25304"/>
                  </a:lnTo>
                  <a:lnTo>
                    <a:pt x="10288" y="10757"/>
                  </a:lnTo>
                  <a:lnTo>
                    <a:pt x="35934" y="7280"/>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05" name="Freeform: Shape 404">
              <a:extLst>
                <a:ext uri="{FF2B5EF4-FFF2-40B4-BE49-F238E27FC236}">
                  <a16:creationId xmlns:a16="http://schemas.microsoft.com/office/drawing/2014/main" id="{7360A1C3-E6D3-0A42-CDD7-F09EC7067697}"/>
                </a:ext>
              </a:extLst>
            </p:cNvPr>
            <p:cNvSpPr/>
            <p:nvPr/>
          </p:nvSpPr>
          <p:spPr>
            <a:xfrm>
              <a:off x="2511259" y="3380974"/>
              <a:ext cx="155070" cy="153766"/>
            </a:xfrm>
            <a:custGeom>
              <a:avLst/>
              <a:gdLst>
                <a:gd name="connsiteX0" fmla="*/ 33184 w 155070"/>
                <a:gd name="connsiteY0" fmla="*/ 528 h 153766"/>
                <a:gd name="connsiteX1" fmla="*/ 122860 w 155070"/>
                <a:gd name="connsiteY1" fmla="*/ 528 h 153766"/>
                <a:gd name="connsiteX2" fmla="*/ 154887 w 155070"/>
                <a:gd name="connsiteY2" fmla="*/ 32545 h 153766"/>
                <a:gd name="connsiteX3" fmla="*/ 154887 w 155070"/>
                <a:gd name="connsiteY3" fmla="*/ 32545 h 153766"/>
                <a:gd name="connsiteX4" fmla="*/ 154887 w 155070"/>
                <a:gd name="connsiteY4" fmla="*/ 122192 h 153766"/>
                <a:gd name="connsiteX5" fmla="*/ 122860 w 155070"/>
                <a:gd name="connsiteY5" fmla="*/ 154209 h 153766"/>
                <a:gd name="connsiteX6" fmla="*/ 122860 w 155070"/>
                <a:gd name="connsiteY6" fmla="*/ 154209 h 153766"/>
                <a:gd name="connsiteX7" fmla="*/ 33184 w 155070"/>
                <a:gd name="connsiteY7" fmla="*/ 154209 h 153766"/>
                <a:gd name="connsiteX8" fmla="*/ 1158 w 155070"/>
                <a:gd name="connsiteY8" fmla="*/ 122192 h 153766"/>
                <a:gd name="connsiteX9" fmla="*/ 1158 w 155070"/>
                <a:gd name="connsiteY9" fmla="*/ 122192 h 153766"/>
                <a:gd name="connsiteX10" fmla="*/ 1158 w 155070"/>
                <a:gd name="connsiteY10" fmla="*/ 32545 h 153766"/>
                <a:gd name="connsiteX11" fmla="*/ 33184 w 155070"/>
                <a:gd name="connsiteY11" fmla="*/ 528 h 15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070" h="153766">
                  <a:moveTo>
                    <a:pt x="33184" y="528"/>
                  </a:moveTo>
                  <a:cubicBezTo>
                    <a:pt x="55815" y="2894"/>
                    <a:pt x="80343" y="2888"/>
                    <a:pt x="122860" y="528"/>
                  </a:cubicBezTo>
                  <a:cubicBezTo>
                    <a:pt x="147496" y="2940"/>
                    <a:pt x="153533" y="9206"/>
                    <a:pt x="154887" y="32545"/>
                  </a:cubicBezTo>
                  <a:moveTo>
                    <a:pt x="154887" y="32545"/>
                  </a:moveTo>
                  <a:cubicBezTo>
                    <a:pt x="156102" y="54687"/>
                    <a:pt x="151940" y="82111"/>
                    <a:pt x="154887" y="122192"/>
                  </a:cubicBezTo>
                  <a:cubicBezTo>
                    <a:pt x="157845" y="142582"/>
                    <a:pt x="144740" y="155477"/>
                    <a:pt x="122860" y="154209"/>
                  </a:cubicBezTo>
                  <a:moveTo>
                    <a:pt x="122860" y="154209"/>
                  </a:moveTo>
                  <a:cubicBezTo>
                    <a:pt x="99988" y="154363"/>
                    <a:pt x="76580" y="152403"/>
                    <a:pt x="33184" y="154209"/>
                  </a:cubicBezTo>
                  <a:cubicBezTo>
                    <a:pt x="16085" y="151707"/>
                    <a:pt x="-1813" y="141073"/>
                    <a:pt x="1158" y="122192"/>
                  </a:cubicBezTo>
                  <a:moveTo>
                    <a:pt x="1158" y="122192"/>
                  </a:moveTo>
                  <a:cubicBezTo>
                    <a:pt x="-77" y="103985"/>
                    <a:pt x="-79" y="81485"/>
                    <a:pt x="1158" y="32545"/>
                  </a:cubicBezTo>
                  <a:cubicBezTo>
                    <a:pt x="1868" y="13951"/>
                    <a:pt x="13166" y="3086"/>
                    <a:pt x="33184" y="52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06" name="Graphic 4">
            <a:extLst>
              <a:ext uri="{FF2B5EF4-FFF2-40B4-BE49-F238E27FC236}">
                <a16:creationId xmlns:a16="http://schemas.microsoft.com/office/drawing/2014/main" id="{8A90A2DC-1DEF-5817-90D3-C79D167C1D6B}"/>
              </a:ext>
            </a:extLst>
          </p:cNvPr>
          <p:cNvGrpSpPr/>
          <p:nvPr/>
        </p:nvGrpSpPr>
        <p:grpSpPr>
          <a:xfrm>
            <a:off x="1902155" y="3418194"/>
            <a:ext cx="79266" cy="64834"/>
            <a:chOff x="2536206" y="3414592"/>
            <a:chExt cx="105688" cy="86445"/>
          </a:xfrm>
          <a:solidFill>
            <a:srgbClr val="000000"/>
          </a:solidFill>
        </p:grpSpPr>
        <p:sp>
          <p:nvSpPr>
            <p:cNvPr id="407" name="Freeform: Shape 406">
              <a:extLst>
                <a:ext uri="{FF2B5EF4-FFF2-40B4-BE49-F238E27FC236}">
                  <a16:creationId xmlns:a16="http://schemas.microsoft.com/office/drawing/2014/main" id="{605506F9-F450-F734-5EAC-289A90AD4593}"/>
                </a:ext>
              </a:extLst>
            </p:cNvPr>
            <p:cNvSpPr/>
            <p:nvPr/>
          </p:nvSpPr>
          <p:spPr>
            <a:xfrm>
              <a:off x="2536206" y="3414592"/>
              <a:ext cx="72060" cy="62432"/>
            </a:xfrm>
            <a:custGeom>
              <a:avLst/>
              <a:gdLst>
                <a:gd name="connsiteX0" fmla="*/ 232 w 72060"/>
                <a:gd name="connsiteY0" fmla="*/ 529 h 62432"/>
                <a:gd name="connsiteX1" fmla="*/ 72292 w 72060"/>
                <a:gd name="connsiteY1" fmla="*/ 529 h 62432"/>
                <a:gd name="connsiteX2" fmla="*/ 72292 w 72060"/>
                <a:gd name="connsiteY2" fmla="*/ 62961 h 62432"/>
                <a:gd name="connsiteX3" fmla="*/ 232 w 72060"/>
                <a:gd name="connsiteY3" fmla="*/ 62961 h 62432"/>
              </a:gdLst>
              <a:ahLst/>
              <a:cxnLst>
                <a:cxn ang="0">
                  <a:pos x="connsiteX0" y="connsiteY0"/>
                </a:cxn>
                <a:cxn ang="0">
                  <a:pos x="connsiteX1" y="connsiteY1"/>
                </a:cxn>
                <a:cxn ang="0">
                  <a:pos x="connsiteX2" y="connsiteY2"/>
                </a:cxn>
                <a:cxn ang="0">
                  <a:pos x="connsiteX3" y="connsiteY3"/>
                </a:cxn>
              </a:cxnLst>
              <a:rect l="l" t="t" r="r" b="b"/>
              <a:pathLst>
                <a:path w="72060" h="62432">
                  <a:moveTo>
                    <a:pt x="232" y="529"/>
                  </a:moveTo>
                  <a:lnTo>
                    <a:pt x="72292" y="529"/>
                  </a:lnTo>
                  <a:lnTo>
                    <a:pt x="72292" y="62961"/>
                  </a:lnTo>
                  <a:lnTo>
                    <a:pt x="232" y="62961"/>
                  </a:ln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08" name="Freeform: Shape 407">
              <a:extLst>
                <a:ext uri="{FF2B5EF4-FFF2-40B4-BE49-F238E27FC236}">
                  <a16:creationId xmlns:a16="http://schemas.microsoft.com/office/drawing/2014/main" id="{EBD8DC6B-9DCA-7CF1-9B1E-7133CAB5813C}"/>
                </a:ext>
              </a:extLst>
            </p:cNvPr>
            <p:cNvSpPr/>
            <p:nvPr/>
          </p:nvSpPr>
          <p:spPr>
            <a:xfrm>
              <a:off x="2608267" y="3438605"/>
              <a:ext cx="33628" cy="38420"/>
            </a:xfrm>
            <a:custGeom>
              <a:avLst/>
              <a:gdLst>
                <a:gd name="connsiteX0" fmla="*/ 229 w 33628"/>
                <a:gd name="connsiteY0" fmla="*/ 528 h 38420"/>
                <a:gd name="connsiteX1" fmla="*/ 19445 w 33628"/>
                <a:gd name="connsiteY1" fmla="*/ 528 h 38420"/>
                <a:gd name="connsiteX2" fmla="*/ 33857 w 33628"/>
                <a:gd name="connsiteY2" fmla="*/ 14936 h 38420"/>
                <a:gd name="connsiteX3" fmla="*/ 33857 w 33628"/>
                <a:gd name="connsiteY3" fmla="*/ 38948 h 38420"/>
                <a:gd name="connsiteX4" fmla="*/ 229 w 33628"/>
                <a:gd name="connsiteY4" fmla="*/ 38948 h 38420"/>
                <a:gd name="connsiteX5" fmla="*/ 229 w 33628"/>
                <a:gd name="connsiteY5" fmla="*/ 528 h 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28" h="38420">
                  <a:moveTo>
                    <a:pt x="229" y="528"/>
                  </a:moveTo>
                  <a:lnTo>
                    <a:pt x="19445" y="528"/>
                  </a:lnTo>
                  <a:lnTo>
                    <a:pt x="33857" y="14936"/>
                  </a:lnTo>
                  <a:lnTo>
                    <a:pt x="33857" y="38948"/>
                  </a:lnTo>
                  <a:lnTo>
                    <a:pt x="229" y="38948"/>
                  </a:lnTo>
                  <a:lnTo>
                    <a:pt x="229" y="528"/>
                  </a:ln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09" name="Freeform: Shape 408">
              <a:extLst>
                <a:ext uri="{FF2B5EF4-FFF2-40B4-BE49-F238E27FC236}">
                  <a16:creationId xmlns:a16="http://schemas.microsoft.com/office/drawing/2014/main" id="{E18A5718-9C38-F569-CE9F-021BB003813E}"/>
                </a:ext>
              </a:extLst>
            </p:cNvPr>
            <p:cNvSpPr/>
            <p:nvPr/>
          </p:nvSpPr>
          <p:spPr>
            <a:xfrm>
              <a:off x="2545814" y="3477025"/>
              <a:ext cx="24020" cy="24012"/>
            </a:xfrm>
            <a:custGeom>
              <a:avLst/>
              <a:gdLst>
                <a:gd name="connsiteX0" fmla="*/ 24253 w 24020"/>
                <a:gd name="connsiteY0" fmla="*/ 12533 h 24012"/>
                <a:gd name="connsiteX1" fmla="*/ 12243 w 24020"/>
                <a:gd name="connsiteY1" fmla="*/ 24539 h 24012"/>
                <a:gd name="connsiteX2" fmla="*/ 233 w 24020"/>
                <a:gd name="connsiteY2" fmla="*/ 12533 h 24012"/>
                <a:gd name="connsiteX3" fmla="*/ 12243 w 24020"/>
                <a:gd name="connsiteY3" fmla="*/ 526 h 24012"/>
                <a:gd name="connsiteX4" fmla="*/ 24253 w 24020"/>
                <a:gd name="connsiteY4" fmla="*/ 12533 h 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0" h="24012">
                  <a:moveTo>
                    <a:pt x="24253" y="12533"/>
                  </a:moveTo>
                  <a:cubicBezTo>
                    <a:pt x="24253" y="19164"/>
                    <a:pt x="18876" y="24539"/>
                    <a:pt x="12243" y="24539"/>
                  </a:cubicBezTo>
                  <a:cubicBezTo>
                    <a:pt x="5610" y="24539"/>
                    <a:pt x="233" y="19164"/>
                    <a:pt x="233" y="12533"/>
                  </a:cubicBezTo>
                  <a:cubicBezTo>
                    <a:pt x="233" y="5902"/>
                    <a:pt x="5610" y="526"/>
                    <a:pt x="12243" y="526"/>
                  </a:cubicBezTo>
                  <a:cubicBezTo>
                    <a:pt x="18876" y="526"/>
                    <a:pt x="24253" y="5902"/>
                    <a:pt x="24253" y="12533"/>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10" name="Freeform: Shape 409">
              <a:extLst>
                <a:ext uri="{FF2B5EF4-FFF2-40B4-BE49-F238E27FC236}">
                  <a16:creationId xmlns:a16="http://schemas.microsoft.com/office/drawing/2014/main" id="{E5021436-FB99-4F40-F673-A6457DBF40C7}"/>
                </a:ext>
              </a:extLst>
            </p:cNvPr>
            <p:cNvSpPr/>
            <p:nvPr/>
          </p:nvSpPr>
          <p:spPr>
            <a:xfrm>
              <a:off x="2608267" y="3477025"/>
              <a:ext cx="24020" cy="24012"/>
            </a:xfrm>
            <a:custGeom>
              <a:avLst/>
              <a:gdLst>
                <a:gd name="connsiteX0" fmla="*/ 24250 w 24020"/>
                <a:gd name="connsiteY0" fmla="*/ 12533 h 24012"/>
                <a:gd name="connsiteX1" fmla="*/ 12239 w 24020"/>
                <a:gd name="connsiteY1" fmla="*/ 24539 h 24012"/>
                <a:gd name="connsiteX2" fmla="*/ 229 w 24020"/>
                <a:gd name="connsiteY2" fmla="*/ 12533 h 24012"/>
                <a:gd name="connsiteX3" fmla="*/ 12239 w 24020"/>
                <a:gd name="connsiteY3" fmla="*/ 526 h 24012"/>
                <a:gd name="connsiteX4" fmla="*/ 24250 w 24020"/>
                <a:gd name="connsiteY4" fmla="*/ 12533 h 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0" h="24012">
                  <a:moveTo>
                    <a:pt x="24250" y="12533"/>
                  </a:moveTo>
                  <a:cubicBezTo>
                    <a:pt x="24250" y="19164"/>
                    <a:pt x="18872" y="24539"/>
                    <a:pt x="12239" y="24539"/>
                  </a:cubicBezTo>
                  <a:cubicBezTo>
                    <a:pt x="5606" y="24539"/>
                    <a:pt x="229" y="19164"/>
                    <a:pt x="229" y="12533"/>
                  </a:cubicBezTo>
                  <a:cubicBezTo>
                    <a:pt x="229" y="5902"/>
                    <a:pt x="5606" y="526"/>
                    <a:pt x="12239" y="526"/>
                  </a:cubicBezTo>
                  <a:cubicBezTo>
                    <a:pt x="18872" y="526"/>
                    <a:pt x="24250" y="5902"/>
                    <a:pt x="24250" y="12533"/>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11" name="Graphic 4">
            <a:extLst>
              <a:ext uri="{FF2B5EF4-FFF2-40B4-BE49-F238E27FC236}">
                <a16:creationId xmlns:a16="http://schemas.microsoft.com/office/drawing/2014/main" id="{5EC93C19-BFFD-0C7C-D690-B6B2951373BD}"/>
              </a:ext>
            </a:extLst>
          </p:cNvPr>
          <p:cNvGrpSpPr/>
          <p:nvPr/>
        </p:nvGrpSpPr>
        <p:grpSpPr>
          <a:xfrm>
            <a:off x="5003078" y="2186103"/>
            <a:ext cx="684286" cy="368701"/>
            <a:chOff x="6670770" y="1771804"/>
            <a:chExt cx="912381" cy="491601"/>
          </a:xfrm>
        </p:grpSpPr>
        <p:sp>
          <p:nvSpPr>
            <p:cNvPr id="412" name="Freeform: Shape 411">
              <a:extLst>
                <a:ext uri="{FF2B5EF4-FFF2-40B4-BE49-F238E27FC236}">
                  <a16:creationId xmlns:a16="http://schemas.microsoft.com/office/drawing/2014/main" id="{C39EA083-EE2D-1CB6-F128-A061F0D6520C}"/>
                </a:ext>
              </a:extLst>
            </p:cNvPr>
            <p:cNvSpPr/>
            <p:nvPr/>
          </p:nvSpPr>
          <p:spPr>
            <a:xfrm>
              <a:off x="6697231" y="1797418"/>
              <a:ext cx="885920" cy="465988"/>
            </a:xfrm>
            <a:custGeom>
              <a:avLst/>
              <a:gdLst>
                <a:gd name="connsiteX0" fmla="*/ 40188 w 885920"/>
                <a:gd name="connsiteY0" fmla="*/ 2203 h 465988"/>
                <a:gd name="connsiteX1" fmla="*/ 847266 w 885920"/>
                <a:gd name="connsiteY1" fmla="*/ 2203 h 465988"/>
                <a:gd name="connsiteX2" fmla="*/ 885699 w 885920"/>
                <a:gd name="connsiteY2" fmla="*/ 40623 h 465988"/>
                <a:gd name="connsiteX3" fmla="*/ 885699 w 885920"/>
                <a:gd name="connsiteY3" fmla="*/ 424825 h 465988"/>
                <a:gd name="connsiteX4" fmla="*/ 847266 w 885920"/>
                <a:gd name="connsiteY4" fmla="*/ 463245 h 465988"/>
                <a:gd name="connsiteX5" fmla="*/ 40188 w 885920"/>
                <a:gd name="connsiteY5" fmla="*/ 463245 h 465988"/>
                <a:gd name="connsiteX6" fmla="*/ 1755 w 885920"/>
                <a:gd name="connsiteY6" fmla="*/ 424825 h 465988"/>
                <a:gd name="connsiteX7" fmla="*/ 1755 w 885920"/>
                <a:gd name="connsiteY7" fmla="*/ 40623 h 465988"/>
                <a:gd name="connsiteX8" fmla="*/ 40188 w 885920"/>
                <a:gd name="connsiteY8" fmla="*/ 2203 h 465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920" h="465988">
                  <a:moveTo>
                    <a:pt x="40188" y="2203"/>
                  </a:moveTo>
                  <a:cubicBezTo>
                    <a:pt x="303222" y="2407"/>
                    <a:pt x="561193" y="-2231"/>
                    <a:pt x="847266" y="2203"/>
                  </a:cubicBezTo>
                  <a:cubicBezTo>
                    <a:pt x="870893" y="258"/>
                    <a:pt x="880955" y="11009"/>
                    <a:pt x="885699" y="40623"/>
                  </a:cubicBezTo>
                  <a:cubicBezTo>
                    <a:pt x="888817" y="175415"/>
                    <a:pt x="884166" y="304822"/>
                    <a:pt x="885699" y="424825"/>
                  </a:cubicBezTo>
                  <a:cubicBezTo>
                    <a:pt x="886968" y="449141"/>
                    <a:pt x="873080" y="467985"/>
                    <a:pt x="847266" y="463245"/>
                  </a:cubicBezTo>
                  <a:cubicBezTo>
                    <a:pt x="562500" y="470181"/>
                    <a:pt x="281339" y="462961"/>
                    <a:pt x="40188" y="463245"/>
                  </a:cubicBezTo>
                  <a:cubicBezTo>
                    <a:pt x="12102" y="459827"/>
                    <a:pt x="-3030" y="448974"/>
                    <a:pt x="1755" y="424825"/>
                  </a:cubicBezTo>
                  <a:cubicBezTo>
                    <a:pt x="2193" y="327087"/>
                    <a:pt x="3347" y="229262"/>
                    <a:pt x="1755" y="40623"/>
                  </a:cubicBezTo>
                  <a:cubicBezTo>
                    <a:pt x="4314" y="15853"/>
                    <a:pt x="18719" y="5962"/>
                    <a:pt x="40188" y="220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13" name="Freeform: Shape 412">
              <a:extLst>
                <a:ext uri="{FF2B5EF4-FFF2-40B4-BE49-F238E27FC236}">
                  <a16:creationId xmlns:a16="http://schemas.microsoft.com/office/drawing/2014/main" id="{BCE986AC-FC27-17FB-7731-A4ECD0475DFE}"/>
                </a:ext>
              </a:extLst>
            </p:cNvPr>
            <p:cNvSpPr/>
            <p:nvPr/>
          </p:nvSpPr>
          <p:spPr>
            <a:xfrm>
              <a:off x="6670770" y="1774198"/>
              <a:ext cx="885060" cy="459668"/>
            </a:xfrm>
            <a:custGeom>
              <a:avLst/>
              <a:gdLst>
                <a:gd name="connsiteX0" fmla="*/ 45391 w 885060"/>
                <a:gd name="connsiteY0" fmla="*/ 277 h 459668"/>
                <a:gd name="connsiteX1" fmla="*/ 861408 w 885060"/>
                <a:gd name="connsiteY1" fmla="*/ 7118 h 459668"/>
                <a:gd name="connsiteX2" fmla="*/ 876197 w 885060"/>
                <a:gd name="connsiteY2" fmla="*/ 9140 h 459668"/>
                <a:gd name="connsiteX3" fmla="*/ 885941 w 885060"/>
                <a:gd name="connsiteY3" fmla="*/ 34817 h 459668"/>
                <a:gd name="connsiteX4" fmla="*/ 882046 w 885060"/>
                <a:gd name="connsiteY4" fmla="*/ 443292 h 459668"/>
                <a:gd name="connsiteX5" fmla="*/ 879999 w 885060"/>
                <a:gd name="connsiteY5" fmla="*/ 455135 h 459668"/>
                <a:gd name="connsiteX6" fmla="*/ 850989 w 885060"/>
                <a:gd name="connsiteY6" fmla="*/ 459945 h 459668"/>
                <a:gd name="connsiteX7" fmla="*/ 23238 w 885060"/>
                <a:gd name="connsiteY7" fmla="*/ 458902 h 459668"/>
                <a:gd name="connsiteX8" fmla="*/ 12000 w 885060"/>
                <a:gd name="connsiteY8" fmla="*/ 454082 h 459668"/>
                <a:gd name="connsiteX9" fmla="*/ 5424 w 885060"/>
                <a:gd name="connsiteY9" fmla="*/ 424932 h 459668"/>
                <a:gd name="connsiteX10" fmla="*/ 881 w 885060"/>
                <a:gd name="connsiteY10" fmla="*/ 42356 h 459668"/>
                <a:gd name="connsiteX11" fmla="*/ 15018 w 885060"/>
                <a:gd name="connsiteY11" fmla="*/ 6539 h 459668"/>
                <a:gd name="connsiteX12" fmla="*/ 42284 w 885060"/>
                <a:gd name="connsiteY12" fmla="*/ 3471 h 45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060" h="459668">
                  <a:moveTo>
                    <a:pt x="45391" y="277"/>
                  </a:moveTo>
                  <a:lnTo>
                    <a:pt x="861408" y="7118"/>
                  </a:lnTo>
                  <a:lnTo>
                    <a:pt x="876197" y="9140"/>
                  </a:lnTo>
                  <a:lnTo>
                    <a:pt x="885941" y="34817"/>
                  </a:lnTo>
                  <a:lnTo>
                    <a:pt x="882046" y="443292"/>
                  </a:lnTo>
                  <a:lnTo>
                    <a:pt x="879999" y="455135"/>
                  </a:lnTo>
                  <a:lnTo>
                    <a:pt x="850989" y="459945"/>
                  </a:lnTo>
                  <a:lnTo>
                    <a:pt x="23238" y="458902"/>
                  </a:lnTo>
                  <a:lnTo>
                    <a:pt x="12000" y="454082"/>
                  </a:lnTo>
                  <a:lnTo>
                    <a:pt x="5424" y="424932"/>
                  </a:lnTo>
                  <a:lnTo>
                    <a:pt x="881" y="42356"/>
                  </a:lnTo>
                  <a:lnTo>
                    <a:pt x="15018" y="6539"/>
                  </a:lnTo>
                  <a:lnTo>
                    <a:pt x="42284" y="3471"/>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14" name="Freeform: Shape 413">
              <a:extLst>
                <a:ext uri="{FF2B5EF4-FFF2-40B4-BE49-F238E27FC236}">
                  <a16:creationId xmlns:a16="http://schemas.microsoft.com/office/drawing/2014/main" id="{A58C5169-B106-7220-5FA3-E119983FE13C}"/>
                </a:ext>
              </a:extLst>
            </p:cNvPr>
            <p:cNvSpPr/>
            <p:nvPr/>
          </p:nvSpPr>
          <p:spPr>
            <a:xfrm>
              <a:off x="6671609" y="1771804"/>
              <a:ext cx="885920" cy="465988"/>
            </a:xfrm>
            <a:custGeom>
              <a:avLst/>
              <a:gdLst>
                <a:gd name="connsiteX0" fmla="*/ 40188 w 885920"/>
                <a:gd name="connsiteY0" fmla="*/ 2203 h 465988"/>
                <a:gd name="connsiteX1" fmla="*/ 847266 w 885920"/>
                <a:gd name="connsiteY1" fmla="*/ 2203 h 465988"/>
                <a:gd name="connsiteX2" fmla="*/ 885699 w 885920"/>
                <a:gd name="connsiteY2" fmla="*/ 40623 h 465988"/>
                <a:gd name="connsiteX3" fmla="*/ 885699 w 885920"/>
                <a:gd name="connsiteY3" fmla="*/ 40623 h 465988"/>
                <a:gd name="connsiteX4" fmla="*/ 885699 w 885920"/>
                <a:gd name="connsiteY4" fmla="*/ 424825 h 465988"/>
                <a:gd name="connsiteX5" fmla="*/ 847266 w 885920"/>
                <a:gd name="connsiteY5" fmla="*/ 463245 h 465988"/>
                <a:gd name="connsiteX6" fmla="*/ 847266 w 885920"/>
                <a:gd name="connsiteY6" fmla="*/ 463245 h 465988"/>
                <a:gd name="connsiteX7" fmla="*/ 40188 w 885920"/>
                <a:gd name="connsiteY7" fmla="*/ 463245 h 465988"/>
                <a:gd name="connsiteX8" fmla="*/ 1755 w 885920"/>
                <a:gd name="connsiteY8" fmla="*/ 424825 h 465988"/>
                <a:gd name="connsiteX9" fmla="*/ 1755 w 885920"/>
                <a:gd name="connsiteY9" fmla="*/ 424825 h 465988"/>
                <a:gd name="connsiteX10" fmla="*/ 1755 w 885920"/>
                <a:gd name="connsiteY10" fmla="*/ 40623 h 465988"/>
                <a:gd name="connsiteX11" fmla="*/ 40188 w 885920"/>
                <a:gd name="connsiteY11" fmla="*/ 2203 h 465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920" h="465988">
                  <a:moveTo>
                    <a:pt x="40188" y="2203"/>
                  </a:moveTo>
                  <a:cubicBezTo>
                    <a:pt x="303222" y="2407"/>
                    <a:pt x="561193" y="-2231"/>
                    <a:pt x="847266" y="2203"/>
                  </a:cubicBezTo>
                  <a:cubicBezTo>
                    <a:pt x="870893" y="258"/>
                    <a:pt x="880955" y="11009"/>
                    <a:pt x="885699" y="40623"/>
                  </a:cubicBezTo>
                  <a:moveTo>
                    <a:pt x="885699" y="40623"/>
                  </a:moveTo>
                  <a:cubicBezTo>
                    <a:pt x="888817" y="175415"/>
                    <a:pt x="884166" y="304822"/>
                    <a:pt x="885699" y="424825"/>
                  </a:cubicBezTo>
                  <a:cubicBezTo>
                    <a:pt x="886968" y="449141"/>
                    <a:pt x="873080" y="467985"/>
                    <a:pt x="847266" y="463245"/>
                  </a:cubicBezTo>
                  <a:moveTo>
                    <a:pt x="847266" y="463245"/>
                  </a:moveTo>
                  <a:cubicBezTo>
                    <a:pt x="562500" y="470181"/>
                    <a:pt x="281339" y="462961"/>
                    <a:pt x="40188" y="463245"/>
                  </a:cubicBezTo>
                  <a:cubicBezTo>
                    <a:pt x="12102" y="459827"/>
                    <a:pt x="-3030" y="448974"/>
                    <a:pt x="1755" y="424825"/>
                  </a:cubicBezTo>
                  <a:moveTo>
                    <a:pt x="1755" y="424825"/>
                  </a:moveTo>
                  <a:cubicBezTo>
                    <a:pt x="2193" y="327087"/>
                    <a:pt x="3347" y="229262"/>
                    <a:pt x="1755" y="40623"/>
                  </a:cubicBezTo>
                  <a:cubicBezTo>
                    <a:pt x="4314" y="15853"/>
                    <a:pt x="18719" y="5962"/>
                    <a:pt x="40188" y="220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15" name="Picture 414">
            <a:extLst>
              <a:ext uri="{FF2B5EF4-FFF2-40B4-BE49-F238E27FC236}">
                <a16:creationId xmlns:a16="http://schemas.microsoft.com/office/drawing/2014/main" id="{4E242850-39F4-0C5D-1954-BE35D7E4FCDD}"/>
              </a:ext>
            </a:extLst>
          </p:cNvPr>
          <p:cNvPicPr>
            <a:picLocks noChangeAspect="1"/>
          </p:cNvPicPr>
          <p:nvPr/>
        </p:nvPicPr>
        <p:blipFill>
          <a:blip r:embed="rId3"/>
          <a:stretch>
            <a:fillRect/>
          </a:stretch>
        </p:blipFill>
        <p:spPr>
          <a:xfrm>
            <a:off x="5198537" y="2317216"/>
            <a:ext cx="274610" cy="96050"/>
          </a:xfrm>
          <a:custGeom>
            <a:avLst/>
            <a:gdLst>
              <a:gd name="connsiteX0" fmla="*/ 921 w 366147"/>
              <a:gd name="connsiteY0" fmla="*/ 304 h 128067"/>
              <a:gd name="connsiteX1" fmla="*/ 367069 w 366147"/>
              <a:gd name="connsiteY1" fmla="*/ 304 h 128067"/>
              <a:gd name="connsiteX2" fmla="*/ 367069 w 366147"/>
              <a:gd name="connsiteY2" fmla="*/ 128371 h 128067"/>
              <a:gd name="connsiteX3" fmla="*/ 921 w 366147"/>
              <a:gd name="connsiteY3" fmla="*/ 128371 h 128067"/>
            </a:gdLst>
            <a:ahLst/>
            <a:cxnLst>
              <a:cxn ang="0">
                <a:pos x="connsiteX0" y="connsiteY0"/>
              </a:cxn>
              <a:cxn ang="0">
                <a:pos x="connsiteX1" y="connsiteY1"/>
              </a:cxn>
              <a:cxn ang="0">
                <a:pos x="connsiteX2" y="connsiteY2"/>
              </a:cxn>
              <a:cxn ang="0">
                <a:pos x="connsiteX3" y="connsiteY3"/>
              </a:cxn>
            </a:cxnLst>
            <a:rect l="l" t="t" r="r" b="b"/>
            <a:pathLst>
              <a:path w="366147" h="128067">
                <a:moveTo>
                  <a:pt x="921" y="304"/>
                </a:moveTo>
                <a:lnTo>
                  <a:pt x="367069" y="304"/>
                </a:lnTo>
                <a:lnTo>
                  <a:pt x="367069" y="128371"/>
                </a:lnTo>
                <a:lnTo>
                  <a:pt x="921" y="128371"/>
                </a:lnTo>
                <a:close/>
              </a:path>
            </a:pathLst>
          </a:custGeom>
        </p:spPr>
      </p:pic>
      <p:grpSp>
        <p:nvGrpSpPr>
          <p:cNvPr id="416" name="Graphic 4">
            <a:extLst>
              <a:ext uri="{FF2B5EF4-FFF2-40B4-BE49-F238E27FC236}">
                <a16:creationId xmlns:a16="http://schemas.microsoft.com/office/drawing/2014/main" id="{3B6F4DB7-50B8-D681-E4D5-932D777E52B2}"/>
              </a:ext>
            </a:extLst>
          </p:cNvPr>
          <p:cNvGrpSpPr/>
          <p:nvPr/>
        </p:nvGrpSpPr>
        <p:grpSpPr>
          <a:xfrm>
            <a:off x="5061355" y="2114041"/>
            <a:ext cx="118993" cy="118850"/>
            <a:chOff x="6748473" y="1675721"/>
            <a:chExt cx="158657" cy="158467"/>
          </a:xfrm>
        </p:grpSpPr>
        <p:sp>
          <p:nvSpPr>
            <p:cNvPr id="417" name="Freeform: Shape 416">
              <a:extLst>
                <a:ext uri="{FF2B5EF4-FFF2-40B4-BE49-F238E27FC236}">
                  <a16:creationId xmlns:a16="http://schemas.microsoft.com/office/drawing/2014/main" id="{F1C506AE-169F-F8C8-437C-A1A54DF687B7}"/>
                </a:ext>
              </a:extLst>
            </p:cNvPr>
            <p:cNvSpPr/>
            <p:nvPr/>
          </p:nvSpPr>
          <p:spPr>
            <a:xfrm>
              <a:off x="6748473" y="1676947"/>
              <a:ext cx="158657" cy="157241"/>
            </a:xfrm>
            <a:custGeom>
              <a:avLst/>
              <a:gdLst>
                <a:gd name="connsiteX0" fmla="*/ 38703 w 158657"/>
                <a:gd name="connsiteY0" fmla="*/ 262 h 157241"/>
                <a:gd name="connsiteX1" fmla="*/ 123196 w 158657"/>
                <a:gd name="connsiteY1" fmla="*/ 398 h 157241"/>
                <a:gd name="connsiteX2" fmla="*/ 144076 w 158657"/>
                <a:gd name="connsiteY2" fmla="*/ 6910 h 157241"/>
                <a:gd name="connsiteX3" fmla="*/ 159550 w 158657"/>
                <a:gd name="connsiteY3" fmla="*/ 36080 h 157241"/>
                <a:gd name="connsiteX4" fmla="*/ 159386 w 158657"/>
                <a:gd name="connsiteY4" fmla="*/ 125541 h 157241"/>
                <a:gd name="connsiteX5" fmla="*/ 146584 w 158657"/>
                <a:gd name="connsiteY5" fmla="*/ 145697 h 157241"/>
                <a:gd name="connsiteX6" fmla="*/ 123922 w 158657"/>
                <a:gd name="connsiteY6" fmla="*/ 154473 h 157241"/>
                <a:gd name="connsiteX7" fmla="*/ 36631 w 158657"/>
                <a:gd name="connsiteY7" fmla="*/ 157504 h 157241"/>
                <a:gd name="connsiteX8" fmla="*/ 12276 w 158657"/>
                <a:gd name="connsiteY8" fmla="*/ 144958 h 157241"/>
                <a:gd name="connsiteX9" fmla="*/ 5896 w 158657"/>
                <a:gd name="connsiteY9" fmla="*/ 125473 h 157241"/>
                <a:gd name="connsiteX10" fmla="*/ 893 w 158657"/>
                <a:gd name="connsiteY10" fmla="*/ 20261 h 157241"/>
                <a:gd name="connsiteX11" fmla="*/ 13437 w 158657"/>
                <a:gd name="connsiteY11" fmla="*/ 10089 h 157241"/>
                <a:gd name="connsiteX12" fmla="*/ 37542 w 158657"/>
                <a:gd name="connsiteY12" fmla="*/ 5885 h 1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657" h="157241">
                  <a:moveTo>
                    <a:pt x="38703" y="262"/>
                  </a:moveTo>
                  <a:lnTo>
                    <a:pt x="123196" y="398"/>
                  </a:lnTo>
                  <a:lnTo>
                    <a:pt x="144076" y="6910"/>
                  </a:lnTo>
                  <a:lnTo>
                    <a:pt x="159550" y="36080"/>
                  </a:lnTo>
                  <a:lnTo>
                    <a:pt x="159386" y="125541"/>
                  </a:lnTo>
                  <a:lnTo>
                    <a:pt x="146584" y="145697"/>
                  </a:lnTo>
                  <a:lnTo>
                    <a:pt x="123922" y="154473"/>
                  </a:lnTo>
                  <a:lnTo>
                    <a:pt x="36631" y="157504"/>
                  </a:lnTo>
                  <a:lnTo>
                    <a:pt x="12276" y="144958"/>
                  </a:lnTo>
                  <a:lnTo>
                    <a:pt x="5896" y="125473"/>
                  </a:lnTo>
                  <a:lnTo>
                    <a:pt x="893" y="20261"/>
                  </a:lnTo>
                  <a:lnTo>
                    <a:pt x="13437" y="10089"/>
                  </a:lnTo>
                  <a:lnTo>
                    <a:pt x="37542" y="588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18" name="Freeform: Shape 417">
              <a:extLst>
                <a:ext uri="{FF2B5EF4-FFF2-40B4-BE49-F238E27FC236}">
                  <a16:creationId xmlns:a16="http://schemas.microsoft.com/office/drawing/2014/main" id="{BDEE0453-10E7-500E-ACF3-A7522EDEA351}"/>
                </a:ext>
              </a:extLst>
            </p:cNvPr>
            <p:cNvSpPr/>
            <p:nvPr/>
          </p:nvSpPr>
          <p:spPr>
            <a:xfrm>
              <a:off x="6749349" y="1675721"/>
              <a:ext cx="154580" cy="156467"/>
            </a:xfrm>
            <a:custGeom>
              <a:avLst/>
              <a:gdLst>
                <a:gd name="connsiteX0" fmla="*/ 32919 w 154580"/>
                <a:gd name="connsiteY0" fmla="*/ 2221 h 156467"/>
                <a:gd name="connsiteX1" fmla="*/ 122595 w 154580"/>
                <a:gd name="connsiteY1" fmla="*/ 2221 h 156467"/>
                <a:gd name="connsiteX2" fmla="*/ 154622 w 154580"/>
                <a:gd name="connsiteY2" fmla="*/ 34238 h 156467"/>
                <a:gd name="connsiteX3" fmla="*/ 154622 w 154580"/>
                <a:gd name="connsiteY3" fmla="*/ 34238 h 156467"/>
                <a:gd name="connsiteX4" fmla="*/ 154622 w 154580"/>
                <a:gd name="connsiteY4" fmla="*/ 123885 h 156467"/>
                <a:gd name="connsiteX5" fmla="*/ 122595 w 154580"/>
                <a:gd name="connsiteY5" fmla="*/ 155902 h 156467"/>
                <a:gd name="connsiteX6" fmla="*/ 122595 w 154580"/>
                <a:gd name="connsiteY6" fmla="*/ 155902 h 156467"/>
                <a:gd name="connsiteX7" fmla="*/ 32919 w 154580"/>
                <a:gd name="connsiteY7" fmla="*/ 155902 h 156467"/>
                <a:gd name="connsiteX8" fmla="*/ 893 w 154580"/>
                <a:gd name="connsiteY8" fmla="*/ 123885 h 156467"/>
                <a:gd name="connsiteX9" fmla="*/ 893 w 154580"/>
                <a:gd name="connsiteY9" fmla="*/ 123885 h 156467"/>
                <a:gd name="connsiteX10" fmla="*/ 893 w 154580"/>
                <a:gd name="connsiteY10" fmla="*/ 34238 h 156467"/>
                <a:gd name="connsiteX11" fmla="*/ 32919 w 154580"/>
                <a:gd name="connsiteY11" fmla="*/ 2221 h 1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580" h="156467">
                  <a:moveTo>
                    <a:pt x="32919" y="2221"/>
                  </a:moveTo>
                  <a:cubicBezTo>
                    <a:pt x="65417" y="656"/>
                    <a:pt x="98448" y="-1267"/>
                    <a:pt x="122595" y="2221"/>
                  </a:cubicBezTo>
                  <a:cubicBezTo>
                    <a:pt x="139944" y="4431"/>
                    <a:pt x="152696" y="9160"/>
                    <a:pt x="154622" y="34238"/>
                  </a:cubicBezTo>
                  <a:moveTo>
                    <a:pt x="154622" y="34238"/>
                  </a:moveTo>
                  <a:cubicBezTo>
                    <a:pt x="155199" y="68486"/>
                    <a:pt x="153921" y="101092"/>
                    <a:pt x="154622" y="123885"/>
                  </a:cubicBezTo>
                  <a:cubicBezTo>
                    <a:pt x="159363" y="147742"/>
                    <a:pt x="143692" y="160163"/>
                    <a:pt x="122595" y="155902"/>
                  </a:cubicBezTo>
                  <a:moveTo>
                    <a:pt x="122595" y="155902"/>
                  </a:moveTo>
                  <a:cubicBezTo>
                    <a:pt x="98958" y="154002"/>
                    <a:pt x="77086" y="152378"/>
                    <a:pt x="32919" y="155902"/>
                  </a:cubicBezTo>
                  <a:cubicBezTo>
                    <a:pt x="10103" y="153660"/>
                    <a:pt x="4758" y="142986"/>
                    <a:pt x="893" y="123885"/>
                  </a:cubicBezTo>
                  <a:moveTo>
                    <a:pt x="893" y="123885"/>
                  </a:moveTo>
                  <a:cubicBezTo>
                    <a:pt x="1776" y="95987"/>
                    <a:pt x="1433" y="67415"/>
                    <a:pt x="893" y="34238"/>
                  </a:cubicBezTo>
                  <a:cubicBezTo>
                    <a:pt x="4653" y="14177"/>
                    <a:pt x="16025" y="4231"/>
                    <a:pt x="32919" y="222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19" name="Graphic 4">
            <a:extLst>
              <a:ext uri="{FF2B5EF4-FFF2-40B4-BE49-F238E27FC236}">
                <a16:creationId xmlns:a16="http://schemas.microsoft.com/office/drawing/2014/main" id="{F4F2C5BB-1F61-7E98-C59C-F9366FE99D54}"/>
              </a:ext>
            </a:extLst>
          </p:cNvPr>
          <p:cNvGrpSpPr/>
          <p:nvPr/>
        </p:nvGrpSpPr>
        <p:grpSpPr>
          <a:xfrm>
            <a:off x="5087233" y="2140724"/>
            <a:ext cx="64854" cy="64834"/>
            <a:chOff x="6782977" y="1711298"/>
            <a:chExt cx="86472" cy="86445"/>
          </a:xfrm>
          <a:solidFill>
            <a:srgbClr val="000000"/>
          </a:solidFill>
        </p:grpSpPr>
        <p:sp>
          <p:nvSpPr>
            <p:cNvPr id="420" name="Freeform: Shape 419">
              <a:extLst>
                <a:ext uri="{FF2B5EF4-FFF2-40B4-BE49-F238E27FC236}">
                  <a16:creationId xmlns:a16="http://schemas.microsoft.com/office/drawing/2014/main" id="{E0F1C038-0846-B3A3-0032-C2D2F89E04A1}"/>
                </a:ext>
              </a:extLst>
            </p:cNvPr>
            <p:cNvSpPr/>
            <p:nvPr/>
          </p:nvSpPr>
          <p:spPr>
            <a:xfrm>
              <a:off x="6840626" y="1711298"/>
              <a:ext cx="28824" cy="86445"/>
            </a:xfrm>
            <a:custGeom>
              <a:avLst/>
              <a:gdLst>
                <a:gd name="connsiteX0" fmla="*/ 891 w 28824"/>
                <a:gd name="connsiteY0" fmla="*/ 262 h 86445"/>
                <a:gd name="connsiteX1" fmla="*/ 20107 w 28824"/>
                <a:gd name="connsiteY1" fmla="*/ 262 h 86445"/>
                <a:gd name="connsiteX2" fmla="*/ 29715 w 28824"/>
                <a:gd name="connsiteY2" fmla="*/ 9867 h 86445"/>
                <a:gd name="connsiteX3" fmla="*/ 29715 w 28824"/>
                <a:gd name="connsiteY3" fmla="*/ 77102 h 86445"/>
                <a:gd name="connsiteX4" fmla="*/ 20107 w 28824"/>
                <a:gd name="connsiteY4" fmla="*/ 86707 h 86445"/>
                <a:gd name="connsiteX5" fmla="*/ 891 w 28824"/>
                <a:gd name="connsiteY5" fmla="*/ 86707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891" y="262"/>
                  </a:moveTo>
                  <a:lnTo>
                    <a:pt x="20107" y="262"/>
                  </a:lnTo>
                  <a:cubicBezTo>
                    <a:pt x="25414" y="262"/>
                    <a:pt x="29715" y="4562"/>
                    <a:pt x="29715" y="9867"/>
                  </a:cubicBezTo>
                  <a:lnTo>
                    <a:pt x="29715" y="77102"/>
                  </a:lnTo>
                  <a:cubicBezTo>
                    <a:pt x="29715" y="82407"/>
                    <a:pt x="25414" y="86707"/>
                    <a:pt x="20107" y="86707"/>
                  </a:cubicBezTo>
                  <a:lnTo>
                    <a:pt x="891" y="86707"/>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21" name="Freeform: Shape 420">
              <a:extLst>
                <a:ext uri="{FF2B5EF4-FFF2-40B4-BE49-F238E27FC236}">
                  <a16:creationId xmlns:a16="http://schemas.microsoft.com/office/drawing/2014/main" id="{9614D9AE-21AE-1039-FA6D-799F9E5CFBA1}"/>
                </a:ext>
              </a:extLst>
            </p:cNvPr>
            <p:cNvSpPr/>
            <p:nvPr/>
          </p:nvSpPr>
          <p:spPr>
            <a:xfrm>
              <a:off x="6816605" y="1730508"/>
              <a:ext cx="24020" cy="48025"/>
            </a:xfrm>
            <a:custGeom>
              <a:avLst/>
              <a:gdLst>
                <a:gd name="connsiteX0" fmla="*/ 892 w 24020"/>
                <a:gd name="connsiteY0" fmla="*/ 48287 h 48025"/>
                <a:gd name="connsiteX1" fmla="*/ 24913 w 24020"/>
                <a:gd name="connsiteY1" fmla="*/ 24275 h 48025"/>
                <a:gd name="connsiteX2" fmla="*/ 892 w 24020"/>
                <a:gd name="connsiteY2" fmla="*/ 262 h 48025"/>
              </a:gdLst>
              <a:ahLst/>
              <a:cxnLst>
                <a:cxn ang="0">
                  <a:pos x="connsiteX0" y="connsiteY0"/>
                </a:cxn>
                <a:cxn ang="0">
                  <a:pos x="connsiteX1" y="connsiteY1"/>
                </a:cxn>
                <a:cxn ang="0">
                  <a:pos x="connsiteX2" y="connsiteY2"/>
                </a:cxn>
              </a:cxnLst>
              <a:rect l="l" t="t" r="r" b="b"/>
              <a:pathLst>
                <a:path w="24020" h="48025">
                  <a:moveTo>
                    <a:pt x="892" y="48287"/>
                  </a:moveTo>
                  <a:lnTo>
                    <a:pt x="24913" y="24275"/>
                  </a:lnTo>
                  <a:lnTo>
                    <a:pt x="892" y="262"/>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22" name="Freeform: Shape 421">
              <a:extLst>
                <a:ext uri="{FF2B5EF4-FFF2-40B4-BE49-F238E27FC236}">
                  <a16:creationId xmlns:a16="http://schemas.microsoft.com/office/drawing/2014/main" id="{31E89491-6752-C601-43A9-F56AC73FDD39}"/>
                </a:ext>
              </a:extLst>
            </p:cNvPr>
            <p:cNvSpPr/>
            <p:nvPr/>
          </p:nvSpPr>
          <p:spPr>
            <a:xfrm>
              <a:off x="6782977" y="1754521"/>
              <a:ext cx="57648" cy="6403"/>
            </a:xfrm>
            <a:custGeom>
              <a:avLst/>
              <a:gdLst>
                <a:gd name="connsiteX0" fmla="*/ 58542 w 57648"/>
                <a:gd name="connsiteY0" fmla="*/ 262 h 6403"/>
                <a:gd name="connsiteX1" fmla="*/ 893 w 57648"/>
                <a:gd name="connsiteY1" fmla="*/ 262 h 6403"/>
              </a:gdLst>
              <a:ahLst/>
              <a:cxnLst>
                <a:cxn ang="0">
                  <a:pos x="connsiteX0" y="connsiteY0"/>
                </a:cxn>
                <a:cxn ang="0">
                  <a:pos x="connsiteX1" y="connsiteY1"/>
                </a:cxn>
              </a:cxnLst>
              <a:rect l="l" t="t" r="r" b="b"/>
              <a:pathLst>
                <a:path w="57648" h="6403">
                  <a:moveTo>
                    <a:pt x="58542" y="262"/>
                  </a:moveTo>
                  <a:lnTo>
                    <a:pt x="893" y="26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23" name="Graphic 4">
            <a:extLst>
              <a:ext uri="{FF2B5EF4-FFF2-40B4-BE49-F238E27FC236}">
                <a16:creationId xmlns:a16="http://schemas.microsoft.com/office/drawing/2014/main" id="{42CE9334-D641-E9E9-429E-9D1DD2026B9D}"/>
              </a:ext>
            </a:extLst>
          </p:cNvPr>
          <p:cNvGrpSpPr/>
          <p:nvPr/>
        </p:nvGrpSpPr>
        <p:grpSpPr>
          <a:xfrm>
            <a:off x="5614476" y="2790106"/>
            <a:ext cx="683241" cy="367813"/>
            <a:chOff x="7485968" y="2577141"/>
            <a:chExt cx="910988" cy="490417"/>
          </a:xfrm>
        </p:grpSpPr>
        <p:sp>
          <p:nvSpPr>
            <p:cNvPr id="424" name="Freeform: Shape 423">
              <a:extLst>
                <a:ext uri="{FF2B5EF4-FFF2-40B4-BE49-F238E27FC236}">
                  <a16:creationId xmlns:a16="http://schemas.microsoft.com/office/drawing/2014/main" id="{968BDA0B-399C-C19B-31C4-CE7CAAE52697}"/>
                </a:ext>
              </a:extLst>
            </p:cNvPr>
            <p:cNvSpPr/>
            <p:nvPr/>
          </p:nvSpPr>
          <p:spPr>
            <a:xfrm>
              <a:off x="7511590" y="2604763"/>
              <a:ext cx="885366" cy="462795"/>
            </a:xfrm>
            <a:custGeom>
              <a:avLst/>
              <a:gdLst>
                <a:gd name="connsiteX0" fmla="*/ 39440 w 885366"/>
                <a:gd name="connsiteY0" fmla="*/ 1807 h 462795"/>
                <a:gd name="connsiteX1" fmla="*/ 846519 w 885366"/>
                <a:gd name="connsiteY1" fmla="*/ 1807 h 462795"/>
                <a:gd name="connsiteX2" fmla="*/ 884951 w 885366"/>
                <a:gd name="connsiteY2" fmla="*/ 40228 h 462795"/>
                <a:gd name="connsiteX3" fmla="*/ 884951 w 885366"/>
                <a:gd name="connsiteY3" fmla="*/ 424429 h 462795"/>
                <a:gd name="connsiteX4" fmla="*/ 846519 w 885366"/>
                <a:gd name="connsiteY4" fmla="*/ 462850 h 462795"/>
                <a:gd name="connsiteX5" fmla="*/ 39440 w 885366"/>
                <a:gd name="connsiteY5" fmla="*/ 462850 h 462795"/>
                <a:gd name="connsiteX6" fmla="*/ 1008 w 885366"/>
                <a:gd name="connsiteY6" fmla="*/ 424429 h 462795"/>
                <a:gd name="connsiteX7" fmla="*/ 1008 w 885366"/>
                <a:gd name="connsiteY7" fmla="*/ 40228 h 462795"/>
                <a:gd name="connsiteX8" fmla="*/ 39440 w 885366"/>
                <a:gd name="connsiteY8" fmla="*/ 1807 h 4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366" h="462795">
                  <a:moveTo>
                    <a:pt x="39440" y="1807"/>
                  </a:moveTo>
                  <a:cubicBezTo>
                    <a:pt x="255498" y="-968"/>
                    <a:pt x="483254" y="1107"/>
                    <a:pt x="846519" y="1807"/>
                  </a:cubicBezTo>
                  <a:cubicBezTo>
                    <a:pt x="868405" y="5502"/>
                    <a:pt x="887909" y="13660"/>
                    <a:pt x="884951" y="40228"/>
                  </a:cubicBezTo>
                  <a:cubicBezTo>
                    <a:pt x="885524" y="164195"/>
                    <a:pt x="887845" y="278429"/>
                    <a:pt x="884951" y="424429"/>
                  </a:cubicBezTo>
                  <a:cubicBezTo>
                    <a:pt x="889214" y="446989"/>
                    <a:pt x="876392" y="460348"/>
                    <a:pt x="846519" y="462850"/>
                  </a:cubicBezTo>
                  <a:cubicBezTo>
                    <a:pt x="646392" y="459231"/>
                    <a:pt x="453594" y="464560"/>
                    <a:pt x="39440" y="462850"/>
                  </a:cubicBezTo>
                  <a:cubicBezTo>
                    <a:pt x="11574" y="464446"/>
                    <a:pt x="1718" y="452794"/>
                    <a:pt x="1008" y="424429"/>
                  </a:cubicBezTo>
                  <a:cubicBezTo>
                    <a:pt x="4393" y="302932"/>
                    <a:pt x="1524" y="178372"/>
                    <a:pt x="1008" y="40228"/>
                  </a:cubicBezTo>
                  <a:cubicBezTo>
                    <a:pt x="3018" y="19064"/>
                    <a:pt x="14979" y="764"/>
                    <a:pt x="39440" y="1807"/>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25" name="Freeform: Shape 424">
              <a:extLst>
                <a:ext uri="{FF2B5EF4-FFF2-40B4-BE49-F238E27FC236}">
                  <a16:creationId xmlns:a16="http://schemas.microsoft.com/office/drawing/2014/main" id="{38119066-EA3D-1E6F-0901-A49ADDDE507B}"/>
                </a:ext>
              </a:extLst>
            </p:cNvPr>
            <p:cNvSpPr/>
            <p:nvPr/>
          </p:nvSpPr>
          <p:spPr>
            <a:xfrm>
              <a:off x="7487059" y="2577141"/>
              <a:ext cx="885735" cy="466955"/>
            </a:xfrm>
            <a:custGeom>
              <a:avLst/>
              <a:gdLst>
                <a:gd name="connsiteX0" fmla="*/ 37752 w 885735"/>
                <a:gd name="connsiteY0" fmla="*/ 403 h 466955"/>
                <a:gd name="connsiteX1" fmla="*/ 860153 w 885735"/>
                <a:gd name="connsiteY1" fmla="*/ 10269 h 466955"/>
                <a:gd name="connsiteX2" fmla="*/ 877322 w 885735"/>
                <a:gd name="connsiteY2" fmla="*/ 17309 h 466955"/>
                <a:gd name="connsiteX3" fmla="*/ 886743 w 885735"/>
                <a:gd name="connsiteY3" fmla="*/ 41330 h 466955"/>
                <a:gd name="connsiteX4" fmla="*/ 880484 w 885735"/>
                <a:gd name="connsiteY4" fmla="*/ 443698 h 466955"/>
                <a:gd name="connsiteX5" fmla="*/ 874049 w 885735"/>
                <a:gd name="connsiteY5" fmla="*/ 458089 h 466955"/>
                <a:gd name="connsiteX6" fmla="*/ 848257 w 885735"/>
                <a:gd name="connsiteY6" fmla="*/ 467359 h 466955"/>
                <a:gd name="connsiteX7" fmla="*/ 19821 w 885735"/>
                <a:gd name="connsiteY7" fmla="*/ 466583 h 466955"/>
                <a:gd name="connsiteX8" fmla="*/ 12340 w 885735"/>
                <a:gd name="connsiteY8" fmla="*/ 452377 h 466955"/>
                <a:gd name="connsiteX9" fmla="*/ 1174 w 885735"/>
                <a:gd name="connsiteY9" fmla="*/ 430100 h 466955"/>
                <a:gd name="connsiteX10" fmla="*/ 1008 w 885735"/>
                <a:gd name="connsiteY10" fmla="*/ 45983 h 466955"/>
                <a:gd name="connsiteX11" fmla="*/ 14417 w 885735"/>
                <a:gd name="connsiteY11" fmla="*/ 17159 h 466955"/>
                <a:gd name="connsiteX12" fmla="*/ 41634 w 885735"/>
                <a:gd name="connsiteY12" fmla="*/ 6229 h 46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735" h="466955">
                  <a:moveTo>
                    <a:pt x="37752" y="403"/>
                  </a:moveTo>
                  <a:lnTo>
                    <a:pt x="860153" y="10269"/>
                  </a:lnTo>
                  <a:lnTo>
                    <a:pt x="877322" y="17309"/>
                  </a:lnTo>
                  <a:lnTo>
                    <a:pt x="886743" y="41330"/>
                  </a:lnTo>
                  <a:lnTo>
                    <a:pt x="880484" y="443698"/>
                  </a:lnTo>
                  <a:lnTo>
                    <a:pt x="874049" y="458089"/>
                  </a:lnTo>
                  <a:lnTo>
                    <a:pt x="848257" y="467359"/>
                  </a:lnTo>
                  <a:lnTo>
                    <a:pt x="19821" y="466583"/>
                  </a:lnTo>
                  <a:lnTo>
                    <a:pt x="12340" y="452377"/>
                  </a:lnTo>
                  <a:lnTo>
                    <a:pt x="1174" y="430100"/>
                  </a:lnTo>
                  <a:lnTo>
                    <a:pt x="1008" y="45983"/>
                  </a:lnTo>
                  <a:lnTo>
                    <a:pt x="14417" y="17159"/>
                  </a:lnTo>
                  <a:lnTo>
                    <a:pt x="41634" y="622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26" name="Freeform: Shape 425">
              <a:extLst>
                <a:ext uri="{FF2B5EF4-FFF2-40B4-BE49-F238E27FC236}">
                  <a16:creationId xmlns:a16="http://schemas.microsoft.com/office/drawing/2014/main" id="{03D882A3-5EFE-AD49-BB71-6DC1B7317AB6}"/>
                </a:ext>
              </a:extLst>
            </p:cNvPr>
            <p:cNvSpPr/>
            <p:nvPr/>
          </p:nvSpPr>
          <p:spPr>
            <a:xfrm>
              <a:off x="7485968" y="2579150"/>
              <a:ext cx="885366" cy="462795"/>
            </a:xfrm>
            <a:custGeom>
              <a:avLst/>
              <a:gdLst>
                <a:gd name="connsiteX0" fmla="*/ 39440 w 885366"/>
                <a:gd name="connsiteY0" fmla="*/ 1807 h 462795"/>
                <a:gd name="connsiteX1" fmla="*/ 846519 w 885366"/>
                <a:gd name="connsiteY1" fmla="*/ 1807 h 462795"/>
                <a:gd name="connsiteX2" fmla="*/ 884951 w 885366"/>
                <a:gd name="connsiteY2" fmla="*/ 40228 h 462795"/>
                <a:gd name="connsiteX3" fmla="*/ 884951 w 885366"/>
                <a:gd name="connsiteY3" fmla="*/ 40228 h 462795"/>
                <a:gd name="connsiteX4" fmla="*/ 884951 w 885366"/>
                <a:gd name="connsiteY4" fmla="*/ 424429 h 462795"/>
                <a:gd name="connsiteX5" fmla="*/ 846519 w 885366"/>
                <a:gd name="connsiteY5" fmla="*/ 462850 h 462795"/>
                <a:gd name="connsiteX6" fmla="*/ 846519 w 885366"/>
                <a:gd name="connsiteY6" fmla="*/ 462850 h 462795"/>
                <a:gd name="connsiteX7" fmla="*/ 39440 w 885366"/>
                <a:gd name="connsiteY7" fmla="*/ 462850 h 462795"/>
                <a:gd name="connsiteX8" fmla="*/ 1008 w 885366"/>
                <a:gd name="connsiteY8" fmla="*/ 424429 h 462795"/>
                <a:gd name="connsiteX9" fmla="*/ 1008 w 885366"/>
                <a:gd name="connsiteY9" fmla="*/ 424429 h 462795"/>
                <a:gd name="connsiteX10" fmla="*/ 1008 w 885366"/>
                <a:gd name="connsiteY10" fmla="*/ 40228 h 462795"/>
                <a:gd name="connsiteX11" fmla="*/ 39440 w 885366"/>
                <a:gd name="connsiteY11" fmla="*/ 1807 h 4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366" h="462795">
                  <a:moveTo>
                    <a:pt x="39440" y="1807"/>
                  </a:moveTo>
                  <a:cubicBezTo>
                    <a:pt x="255498" y="-968"/>
                    <a:pt x="483254" y="1107"/>
                    <a:pt x="846519" y="1807"/>
                  </a:cubicBezTo>
                  <a:cubicBezTo>
                    <a:pt x="868405" y="5502"/>
                    <a:pt x="887909" y="13660"/>
                    <a:pt x="884951" y="40228"/>
                  </a:cubicBezTo>
                  <a:moveTo>
                    <a:pt x="884951" y="40228"/>
                  </a:moveTo>
                  <a:cubicBezTo>
                    <a:pt x="885524" y="164195"/>
                    <a:pt x="887845" y="278429"/>
                    <a:pt x="884951" y="424429"/>
                  </a:cubicBezTo>
                  <a:cubicBezTo>
                    <a:pt x="889214" y="446989"/>
                    <a:pt x="876392" y="460348"/>
                    <a:pt x="846519" y="462850"/>
                  </a:cubicBezTo>
                  <a:moveTo>
                    <a:pt x="846519" y="462850"/>
                  </a:moveTo>
                  <a:cubicBezTo>
                    <a:pt x="646392" y="459231"/>
                    <a:pt x="453594" y="464560"/>
                    <a:pt x="39440" y="462850"/>
                  </a:cubicBezTo>
                  <a:cubicBezTo>
                    <a:pt x="11574" y="464446"/>
                    <a:pt x="1718" y="452794"/>
                    <a:pt x="1008" y="424429"/>
                  </a:cubicBezTo>
                  <a:moveTo>
                    <a:pt x="1008" y="424429"/>
                  </a:moveTo>
                  <a:cubicBezTo>
                    <a:pt x="4393" y="302932"/>
                    <a:pt x="1524" y="178372"/>
                    <a:pt x="1008" y="40228"/>
                  </a:cubicBezTo>
                  <a:cubicBezTo>
                    <a:pt x="3018" y="19064"/>
                    <a:pt x="14979" y="764"/>
                    <a:pt x="39440" y="1807"/>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27" name="Picture 426">
            <a:extLst>
              <a:ext uri="{FF2B5EF4-FFF2-40B4-BE49-F238E27FC236}">
                <a16:creationId xmlns:a16="http://schemas.microsoft.com/office/drawing/2014/main" id="{0D34D1FA-0A0B-0A0C-0B08-C2A23831EB89}"/>
              </a:ext>
            </a:extLst>
          </p:cNvPr>
          <p:cNvPicPr>
            <a:picLocks noChangeAspect="1"/>
          </p:cNvPicPr>
          <p:nvPr/>
        </p:nvPicPr>
        <p:blipFill>
          <a:blip r:embed="rId4"/>
          <a:stretch>
            <a:fillRect/>
          </a:stretch>
        </p:blipFill>
        <p:spPr>
          <a:xfrm>
            <a:off x="5855459" y="2922334"/>
            <a:ext cx="180992" cy="96050"/>
          </a:xfrm>
          <a:custGeom>
            <a:avLst/>
            <a:gdLst>
              <a:gd name="connsiteX0" fmla="*/ 1058 w 241322"/>
              <a:gd name="connsiteY0" fmla="*/ 430 h 128067"/>
              <a:gd name="connsiteX1" fmla="*/ 242381 w 241322"/>
              <a:gd name="connsiteY1" fmla="*/ 430 h 128067"/>
              <a:gd name="connsiteX2" fmla="*/ 242381 w 241322"/>
              <a:gd name="connsiteY2" fmla="*/ 128497 h 128067"/>
              <a:gd name="connsiteX3" fmla="*/ 1058 w 241322"/>
              <a:gd name="connsiteY3" fmla="*/ 128497 h 128067"/>
            </a:gdLst>
            <a:ahLst/>
            <a:cxnLst>
              <a:cxn ang="0">
                <a:pos x="connsiteX0" y="connsiteY0"/>
              </a:cxn>
              <a:cxn ang="0">
                <a:pos x="connsiteX1" y="connsiteY1"/>
              </a:cxn>
              <a:cxn ang="0">
                <a:pos x="connsiteX2" y="connsiteY2"/>
              </a:cxn>
              <a:cxn ang="0">
                <a:pos x="connsiteX3" y="connsiteY3"/>
              </a:cxn>
            </a:cxnLst>
            <a:rect l="l" t="t" r="r" b="b"/>
            <a:pathLst>
              <a:path w="241322" h="128067">
                <a:moveTo>
                  <a:pt x="1058" y="430"/>
                </a:moveTo>
                <a:lnTo>
                  <a:pt x="242381" y="430"/>
                </a:lnTo>
                <a:lnTo>
                  <a:pt x="242381" y="128497"/>
                </a:lnTo>
                <a:lnTo>
                  <a:pt x="1058" y="128497"/>
                </a:lnTo>
                <a:close/>
              </a:path>
            </a:pathLst>
          </a:custGeom>
        </p:spPr>
      </p:pic>
      <p:grpSp>
        <p:nvGrpSpPr>
          <p:cNvPr id="428" name="Graphic 4">
            <a:extLst>
              <a:ext uri="{FF2B5EF4-FFF2-40B4-BE49-F238E27FC236}">
                <a16:creationId xmlns:a16="http://schemas.microsoft.com/office/drawing/2014/main" id="{47C539D8-74C5-5B95-47D8-8CEA36ADC014}"/>
              </a:ext>
            </a:extLst>
          </p:cNvPr>
          <p:cNvGrpSpPr/>
          <p:nvPr/>
        </p:nvGrpSpPr>
        <p:grpSpPr>
          <a:xfrm>
            <a:off x="5672089" y="2719170"/>
            <a:ext cx="117460" cy="118829"/>
            <a:chOff x="7562785" y="2482559"/>
            <a:chExt cx="156613" cy="158439"/>
          </a:xfrm>
        </p:grpSpPr>
        <p:sp>
          <p:nvSpPr>
            <p:cNvPr id="429" name="Freeform: Shape 428">
              <a:extLst>
                <a:ext uri="{FF2B5EF4-FFF2-40B4-BE49-F238E27FC236}">
                  <a16:creationId xmlns:a16="http://schemas.microsoft.com/office/drawing/2014/main" id="{A7F36955-2109-BC87-472F-25979563D9DD}"/>
                </a:ext>
              </a:extLst>
            </p:cNvPr>
            <p:cNvSpPr/>
            <p:nvPr/>
          </p:nvSpPr>
          <p:spPr>
            <a:xfrm>
              <a:off x="7566580" y="2482559"/>
              <a:ext cx="152818" cy="158439"/>
            </a:xfrm>
            <a:custGeom>
              <a:avLst/>
              <a:gdLst>
                <a:gd name="connsiteX0" fmla="*/ 33352 w 152818"/>
                <a:gd name="connsiteY0" fmla="*/ 5401 h 158439"/>
                <a:gd name="connsiteX1" fmla="*/ 122864 w 152818"/>
                <a:gd name="connsiteY1" fmla="*/ 5215 h 158439"/>
                <a:gd name="connsiteX2" fmla="*/ 142088 w 152818"/>
                <a:gd name="connsiteY2" fmla="*/ 9363 h 158439"/>
                <a:gd name="connsiteX3" fmla="*/ 151453 w 152818"/>
                <a:gd name="connsiteY3" fmla="*/ 34147 h 158439"/>
                <a:gd name="connsiteX4" fmla="*/ 153838 w 152818"/>
                <a:gd name="connsiteY4" fmla="*/ 126825 h 158439"/>
                <a:gd name="connsiteX5" fmla="*/ 145496 w 152818"/>
                <a:gd name="connsiteY5" fmla="*/ 146296 h 158439"/>
                <a:gd name="connsiteX6" fmla="*/ 123102 w 152818"/>
                <a:gd name="connsiteY6" fmla="*/ 158828 h 158439"/>
                <a:gd name="connsiteX7" fmla="*/ 26422 w 152818"/>
                <a:gd name="connsiteY7" fmla="*/ 157270 h 158439"/>
                <a:gd name="connsiteX8" fmla="*/ 8942 w 152818"/>
                <a:gd name="connsiteY8" fmla="*/ 149100 h 158439"/>
                <a:gd name="connsiteX9" fmla="*/ 1020 w 152818"/>
                <a:gd name="connsiteY9" fmla="*/ 128887 h 158439"/>
                <a:gd name="connsiteX10" fmla="*/ 3013 w 152818"/>
                <a:gd name="connsiteY10" fmla="*/ 23627 h 158439"/>
                <a:gd name="connsiteX11" fmla="*/ 7692 w 152818"/>
                <a:gd name="connsiteY11" fmla="*/ 8984 h 158439"/>
                <a:gd name="connsiteX12" fmla="*/ 27304 w 152818"/>
                <a:gd name="connsiteY12" fmla="*/ 388 h 15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18" h="158439">
                  <a:moveTo>
                    <a:pt x="33352" y="5401"/>
                  </a:moveTo>
                  <a:lnTo>
                    <a:pt x="122864" y="5215"/>
                  </a:lnTo>
                  <a:lnTo>
                    <a:pt x="142088" y="9363"/>
                  </a:lnTo>
                  <a:lnTo>
                    <a:pt x="151453" y="34147"/>
                  </a:lnTo>
                  <a:lnTo>
                    <a:pt x="153838" y="126825"/>
                  </a:lnTo>
                  <a:lnTo>
                    <a:pt x="145496" y="146296"/>
                  </a:lnTo>
                  <a:lnTo>
                    <a:pt x="123102" y="158828"/>
                  </a:lnTo>
                  <a:lnTo>
                    <a:pt x="26422" y="157270"/>
                  </a:lnTo>
                  <a:lnTo>
                    <a:pt x="8942" y="149100"/>
                  </a:lnTo>
                  <a:lnTo>
                    <a:pt x="1020" y="128887"/>
                  </a:lnTo>
                  <a:lnTo>
                    <a:pt x="3013" y="23627"/>
                  </a:lnTo>
                  <a:lnTo>
                    <a:pt x="7692" y="8984"/>
                  </a:lnTo>
                  <a:lnTo>
                    <a:pt x="27304" y="38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0" name="Freeform: Shape 429">
              <a:extLst>
                <a:ext uri="{FF2B5EF4-FFF2-40B4-BE49-F238E27FC236}">
                  <a16:creationId xmlns:a16="http://schemas.microsoft.com/office/drawing/2014/main" id="{60079F55-1DA5-31B7-4161-17A2EB0AEC00}"/>
                </a:ext>
              </a:extLst>
            </p:cNvPr>
            <p:cNvSpPr/>
            <p:nvPr/>
          </p:nvSpPr>
          <p:spPr>
            <a:xfrm>
              <a:off x="7562785" y="2483604"/>
              <a:ext cx="153863" cy="154687"/>
            </a:xfrm>
            <a:custGeom>
              <a:avLst/>
              <a:gdLst>
                <a:gd name="connsiteX0" fmla="*/ 33094 w 153863"/>
                <a:gd name="connsiteY0" fmla="*/ 1288 h 154687"/>
                <a:gd name="connsiteX1" fmla="*/ 122770 w 153863"/>
                <a:gd name="connsiteY1" fmla="*/ 1288 h 154687"/>
                <a:gd name="connsiteX2" fmla="*/ 154797 w 153863"/>
                <a:gd name="connsiteY2" fmla="*/ 33305 h 154687"/>
                <a:gd name="connsiteX3" fmla="*/ 154797 w 153863"/>
                <a:gd name="connsiteY3" fmla="*/ 33305 h 154687"/>
                <a:gd name="connsiteX4" fmla="*/ 154797 w 153863"/>
                <a:gd name="connsiteY4" fmla="*/ 122952 h 154687"/>
                <a:gd name="connsiteX5" fmla="*/ 122770 w 153863"/>
                <a:gd name="connsiteY5" fmla="*/ 154968 h 154687"/>
                <a:gd name="connsiteX6" fmla="*/ 122770 w 153863"/>
                <a:gd name="connsiteY6" fmla="*/ 154968 h 154687"/>
                <a:gd name="connsiteX7" fmla="*/ 33094 w 153863"/>
                <a:gd name="connsiteY7" fmla="*/ 154968 h 154687"/>
                <a:gd name="connsiteX8" fmla="*/ 1068 w 153863"/>
                <a:gd name="connsiteY8" fmla="*/ 122952 h 154687"/>
                <a:gd name="connsiteX9" fmla="*/ 1068 w 153863"/>
                <a:gd name="connsiteY9" fmla="*/ 122952 h 154687"/>
                <a:gd name="connsiteX10" fmla="*/ 1068 w 153863"/>
                <a:gd name="connsiteY10" fmla="*/ 33305 h 154687"/>
                <a:gd name="connsiteX11" fmla="*/ 33094 w 153863"/>
                <a:gd name="connsiteY11" fmla="*/ 1288 h 15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3863" h="154687">
                  <a:moveTo>
                    <a:pt x="33094" y="1288"/>
                  </a:moveTo>
                  <a:cubicBezTo>
                    <a:pt x="50348" y="-1481"/>
                    <a:pt x="72885" y="3203"/>
                    <a:pt x="122770" y="1288"/>
                  </a:cubicBezTo>
                  <a:cubicBezTo>
                    <a:pt x="143166" y="1817"/>
                    <a:pt x="156066" y="10663"/>
                    <a:pt x="154797" y="33305"/>
                  </a:cubicBezTo>
                  <a:moveTo>
                    <a:pt x="154797" y="33305"/>
                  </a:moveTo>
                  <a:cubicBezTo>
                    <a:pt x="154951" y="63518"/>
                    <a:pt x="152991" y="90741"/>
                    <a:pt x="154797" y="122952"/>
                  </a:cubicBezTo>
                  <a:cubicBezTo>
                    <a:pt x="152294" y="141327"/>
                    <a:pt x="141657" y="151550"/>
                    <a:pt x="122770" y="154968"/>
                  </a:cubicBezTo>
                  <a:moveTo>
                    <a:pt x="122770" y="154968"/>
                  </a:moveTo>
                  <a:cubicBezTo>
                    <a:pt x="106948" y="153241"/>
                    <a:pt x="86832" y="155308"/>
                    <a:pt x="33094" y="154968"/>
                  </a:cubicBezTo>
                  <a:cubicBezTo>
                    <a:pt x="14495" y="156301"/>
                    <a:pt x="3626" y="145139"/>
                    <a:pt x="1068" y="122952"/>
                  </a:cubicBezTo>
                  <a:moveTo>
                    <a:pt x="1068" y="122952"/>
                  </a:moveTo>
                  <a:cubicBezTo>
                    <a:pt x="3924" y="90198"/>
                    <a:pt x="3920" y="55444"/>
                    <a:pt x="1068" y="33305"/>
                  </a:cubicBezTo>
                  <a:cubicBezTo>
                    <a:pt x="23" y="15993"/>
                    <a:pt x="16165" y="140"/>
                    <a:pt x="33094" y="128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31" name="Graphic 4">
            <a:extLst>
              <a:ext uri="{FF2B5EF4-FFF2-40B4-BE49-F238E27FC236}">
                <a16:creationId xmlns:a16="http://schemas.microsoft.com/office/drawing/2014/main" id="{EB727AA8-41A6-03D4-A69F-60F67680301B}"/>
              </a:ext>
            </a:extLst>
          </p:cNvPr>
          <p:cNvGrpSpPr/>
          <p:nvPr/>
        </p:nvGrpSpPr>
        <p:grpSpPr>
          <a:xfrm>
            <a:off x="5697346" y="2745841"/>
            <a:ext cx="64854" cy="64834"/>
            <a:chOff x="7596461" y="2518121"/>
            <a:chExt cx="86472" cy="86445"/>
          </a:xfrm>
          <a:solidFill>
            <a:srgbClr val="000000"/>
          </a:solidFill>
        </p:grpSpPr>
        <p:sp>
          <p:nvSpPr>
            <p:cNvPr id="432" name="Freeform: Shape 431">
              <a:extLst>
                <a:ext uri="{FF2B5EF4-FFF2-40B4-BE49-F238E27FC236}">
                  <a16:creationId xmlns:a16="http://schemas.microsoft.com/office/drawing/2014/main" id="{E84E3310-1244-BB82-D7C1-41D7B51D4108}"/>
                </a:ext>
              </a:extLst>
            </p:cNvPr>
            <p:cNvSpPr/>
            <p:nvPr/>
          </p:nvSpPr>
          <p:spPr>
            <a:xfrm>
              <a:off x="7654110" y="2518121"/>
              <a:ext cx="28824" cy="86445"/>
            </a:xfrm>
            <a:custGeom>
              <a:avLst/>
              <a:gdLst>
                <a:gd name="connsiteX0" fmla="*/ 1018 w 28824"/>
                <a:gd name="connsiteY0" fmla="*/ 388 h 86445"/>
                <a:gd name="connsiteX1" fmla="*/ 20234 w 28824"/>
                <a:gd name="connsiteY1" fmla="*/ 388 h 86445"/>
                <a:gd name="connsiteX2" fmla="*/ 29842 w 28824"/>
                <a:gd name="connsiteY2" fmla="*/ 9993 h 86445"/>
                <a:gd name="connsiteX3" fmla="*/ 29842 w 28824"/>
                <a:gd name="connsiteY3" fmla="*/ 77228 h 86445"/>
                <a:gd name="connsiteX4" fmla="*/ 20234 w 28824"/>
                <a:gd name="connsiteY4" fmla="*/ 86833 h 86445"/>
                <a:gd name="connsiteX5" fmla="*/ 1018 w 28824"/>
                <a:gd name="connsiteY5" fmla="*/ 86833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1018" y="388"/>
                  </a:moveTo>
                  <a:lnTo>
                    <a:pt x="20234" y="388"/>
                  </a:lnTo>
                  <a:cubicBezTo>
                    <a:pt x="25541" y="388"/>
                    <a:pt x="29842" y="4688"/>
                    <a:pt x="29842" y="9993"/>
                  </a:cubicBezTo>
                  <a:lnTo>
                    <a:pt x="29842" y="77228"/>
                  </a:lnTo>
                  <a:cubicBezTo>
                    <a:pt x="29842" y="82533"/>
                    <a:pt x="25541" y="86833"/>
                    <a:pt x="20234" y="86833"/>
                  </a:cubicBezTo>
                  <a:lnTo>
                    <a:pt x="1018" y="86833"/>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3" name="Freeform: Shape 432">
              <a:extLst>
                <a:ext uri="{FF2B5EF4-FFF2-40B4-BE49-F238E27FC236}">
                  <a16:creationId xmlns:a16="http://schemas.microsoft.com/office/drawing/2014/main" id="{E263E060-4FF0-F6EA-4A67-0522E4546DAD}"/>
                </a:ext>
              </a:extLst>
            </p:cNvPr>
            <p:cNvSpPr/>
            <p:nvPr/>
          </p:nvSpPr>
          <p:spPr>
            <a:xfrm>
              <a:off x="7630090" y="2537331"/>
              <a:ext cx="24020" cy="48025"/>
            </a:xfrm>
            <a:custGeom>
              <a:avLst/>
              <a:gdLst>
                <a:gd name="connsiteX0" fmla="*/ 1019 w 24020"/>
                <a:gd name="connsiteY0" fmla="*/ 48413 h 48025"/>
                <a:gd name="connsiteX1" fmla="*/ 25040 w 24020"/>
                <a:gd name="connsiteY1" fmla="*/ 24401 h 48025"/>
                <a:gd name="connsiteX2" fmla="*/ 1019 w 24020"/>
                <a:gd name="connsiteY2" fmla="*/ 388 h 48025"/>
              </a:gdLst>
              <a:ahLst/>
              <a:cxnLst>
                <a:cxn ang="0">
                  <a:pos x="connsiteX0" y="connsiteY0"/>
                </a:cxn>
                <a:cxn ang="0">
                  <a:pos x="connsiteX1" y="connsiteY1"/>
                </a:cxn>
                <a:cxn ang="0">
                  <a:pos x="connsiteX2" y="connsiteY2"/>
                </a:cxn>
              </a:cxnLst>
              <a:rect l="l" t="t" r="r" b="b"/>
              <a:pathLst>
                <a:path w="24020" h="48025">
                  <a:moveTo>
                    <a:pt x="1019" y="48413"/>
                  </a:moveTo>
                  <a:lnTo>
                    <a:pt x="25040" y="24401"/>
                  </a:lnTo>
                  <a:lnTo>
                    <a:pt x="1019" y="388"/>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4" name="Freeform: Shape 433">
              <a:extLst>
                <a:ext uri="{FF2B5EF4-FFF2-40B4-BE49-F238E27FC236}">
                  <a16:creationId xmlns:a16="http://schemas.microsoft.com/office/drawing/2014/main" id="{72ED1ED8-5A66-524B-1C22-F88BD1690A63}"/>
                </a:ext>
              </a:extLst>
            </p:cNvPr>
            <p:cNvSpPr/>
            <p:nvPr/>
          </p:nvSpPr>
          <p:spPr>
            <a:xfrm>
              <a:off x="7596461" y="2561344"/>
              <a:ext cx="57648" cy="6403"/>
            </a:xfrm>
            <a:custGeom>
              <a:avLst/>
              <a:gdLst>
                <a:gd name="connsiteX0" fmla="*/ 58669 w 57648"/>
                <a:gd name="connsiteY0" fmla="*/ 388 h 6403"/>
                <a:gd name="connsiteX1" fmla="*/ 1020 w 57648"/>
                <a:gd name="connsiteY1" fmla="*/ 388 h 6403"/>
              </a:gdLst>
              <a:ahLst/>
              <a:cxnLst>
                <a:cxn ang="0">
                  <a:pos x="connsiteX0" y="connsiteY0"/>
                </a:cxn>
                <a:cxn ang="0">
                  <a:pos x="connsiteX1" y="connsiteY1"/>
                </a:cxn>
              </a:cxnLst>
              <a:rect l="l" t="t" r="r" b="b"/>
              <a:pathLst>
                <a:path w="57648" h="6403">
                  <a:moveTo>
                    <a:pt x="58669" y="388"/>
                  </a:moveTo>
                  <a:lnTo>
                    <a:pt x="1020" y="388"/>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35" name="Graphic 4">
            <a:extLst>
              <a:ext uri="{FF2B5EF4-FFF2-40B4-BE49-F238E27FC236}">
                <a16:creationId xmlns:a16="http://schemas.microsoft.com/office/drawing/2014/main" id="{550812DF-ED01-4117-6188-2E5886347E31}"/>
              </a:ext>
            </a:extLst>
          </p:cNvPr>
          <p:cNvGrpSpPr/>
          <p:nvPr/>
        </p:nvGrpSpPr>
        <p:grpSpPr>
          <a:xfrm>
            <a:off x="6396520" y="3444516"/>
            <a:ext cx="684781" cy="368343"/>
            <a:chOff x="8528693" y="3449688"/>
            <a:chExt cx="913041" cy="491124"/>
          </a:xfrm>
        </p:grpSpPr>
        <p:sp>
          <p:nvSpPr>
            <p:cNvPr id="436" name="Freeform: Shape 435">
              <a:extLst>
                <a:ext uri="{FF2B5EF4-FFF2-40B4-BE49-F238E27FC236}">
                  <a16:creationId xmlns:a16="http://schemas.microsoft.com/office/drawing/2014/main" id="{294D089D-E784-E01E-39BD-B43E59D77AC1}"/>
                </a:ext>
              </a:extLst>
            </p:cNvPr>
            <p:cNvSpPr/>
            <p:nvPr/>
          </p:nvSpPr>
          <p:spPr>
            <a:xfrm>
              <a:off x="8555606" y="3475301"/>
              <a:ext cx="886127" cy="465511"/>
            </a:xfrm>
            <a:custGeom>
              <a:avLst/>
              <a:gdLst>
                <a:gd name="connsiteX0" fmla="*/ 39665 w 886127"/>
                <a:gd name="connsiteY0" fmla="*/ 2263 h 465511"/>
                <a:gd name="connsiteX1" fmla="*/ 846743 w 886127"/>
                <a:gd name="connsiteY1" fmla="*/ 2263 h 465511"/>
                <a:gd name="connsiteX2" fmla="*/ 885176 w 886127"/>
                <a:gd name="connsiteY2" fmla="*/ 40683 h 465511"/>
                <a:gd name="connsiteX3" fmla="*/ 885176 w 886127"/>
                <a:gd name="connsiteY3" fmla="*/ 424885 h 465511"/>
                <a:gd name="connsiteX4" fmla="*/ 846743 w 886127"/>
                <a:gd name="connsiteY4" fmla="*/ 463305 h 465511"/>
                <a:gd name="connsiteX5" fmla="*/ 39665 w 886127"/>
                <a:gd name="connsiteY5" fmla="*/ 463305 h 465511"/>
                <a:gd name="connsiteX6" fmla="*/ 1232 w 886127"/>
                <a:gd name="connsiteY6" fmla="*/ 424885 h 465511"/>
                <a:gd name="connsiteX7" fmla="*/ 1232 w 886127"/>
                <a:gd name="connsiteY7" fmla="*/ 40683 h 465511"/>
                <a:gd name="connsiteX8" fmla="*/ 39665 w 886127"/>
                <a:gd name="connsiteY8" fmla="*/ 2263 h 46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127" h="465511">
                  <a:moveTo>
                    <a:pt x="39665" y="2263"/>
                  </a:moveTo>
                  <a:cubicBezTo>
                    <a:pt x="254409" y="-1020"/>
                    <a:pt x="463766" y="1204"/>
                    <a:pt x="846743" y="2263"/>
                  </a:cubicBezTo>
                  <a:cubicBezTo>
                    <a:pt x="871067" y="2455"/>
                    <a:pt x="889917" y="17582"/>
                    <a:pt x="885176" y="40683"/>
                  </a:cubicBezTo>
                  <a:cubicBezTo>
                    <a:pt x="890706" y="151539"/>
                    <a:pt x="883484" y="264934"/>
                    <a:pt x="885176" y="424885"/>
                  </a:cubicBezTo>
                  <a:cubicBezTo>
                    <a:pt x="881756" y="445714"/>
                    <a:pt x="870900" y="461063"/>
                    <a:pt x="846743" y="463305"/>
                  </a:cubicBezTo>
                  <a:cubicBezTo>
                    <a:pt x="544447" y="467061"/>
                    <a:pt x="242064" y="466868"/>
                    <a:pt x="39665" y="463305"/>
                  </a:cubicBezTo>
                  <a:cubicBezTo>
                    <a:pt x="14886" y="467457"/>
                    <a:pt x="4992" y="451781"/>
                    <a:pt x="1232" y="424885"/>
                  </a:cubicBezTo>
                  <a:cubicBezTo>
                    <a:pt x="1790" y="275165"/>
                    <a:pt x="4663" y="131954"/>
                    <a:pt x="1232" y="40683"/>
                  </a:cubicBezTo>
                  <a:cubicBezTo>
                    <a:pt x="84" y="19160"/>
                    <a:pt x="15005" y="-1695"/>
                    <a:pt x="39665" y="226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7" name="Freeform: Shape 436">
              <a:extLst>
                <a:ext uri="{FF2B5EF4-FFF2-40B4-BE49-F238E27FC236}">
                  <a16:creationId xmlns:a16="http://schemas.microsoft.com/office/drawing/2014/main" id="{604E31D9-FCEB-3292-5154-0F85B32CB129}"/>
                </a:ext>
              </a:extLst>
            </p:cNvPr>
            <p:cNvSpPr/>
            <p:nvPr/>
          </p:nvSpPr>
          <p:spPr>
            <a:xfrm>
              <a:off x="8528693" y="3450505"/>
              <a:ext cx="888125" cy="465610"/>
            </a:xfrm>
            <a:custGeom>
              <a:avLst/>
              <a:gdLst>
                <a:gd name="connsiteX0" fmla="*/ 43839 w 888125"/>
                <a:gd name="connsiteY0" fmla="*/ 539 h 465610"/>
                <a:gd name="connsiteX1" fmla="*/ 863875 w 888125"/>
                <a:gd name="connsiteY1" fmla="*/ 4298 h 465610"/>
                <a:gd name="connsiteX2" fmla="*/ 876656 w 888125"/>
                <a:gd name="connsiteY2" fmla="*/ 13886 h 465610"/>
                <a:gd name="connsiteX3" fmla="*/ 889296 w 888125"/>
                <a:gd name="connsiteY3" fmla="*/ 42366 h 465610"/>
                <a:gd name="connsiteX4" fmla="*/ 882351 w 888125"/>
                <a:gd name="connsiteY4" fmla="*/ 445002 h 465610"/>
                <a:gd name="connsiteX5" fmla="*/ 879674 w 888125"/>
                <a:gd name="connsiteY5" fmla="*/ 450006 h 465610"/>
                <a:gd name="connsiteX6" fmla="*/ 849292 w 888125"/>
                <a:gd name="connsiteY6" fmla="*/ 466149 h 465610"/>
                <a:gd name="connsiteX7" fmla="*/ 25233 w 888125"/>
                <a:gd name="connsiteY7" fmla="*/ 463832 h 465610"/>
                <a:gd name="connsiteX8" fmla="*/ 17024 w 888125"/>
                <a:gd name="connsiteY8" fmla="*/ 456620 h 465610"/>
                <a:gd name="connsiteX9" fmla="*/ 5809 w 888125"/>
                <a:gd name="connsiteY9" fmla="*/ 426480 h 465610"/>
                <a:gd name="connsiteX10" fmla="*/ 1171 w 888125"/>
                <a:gd name="connsiteY10" fmla="*/ 37872 h 465610"/>
                <a:gd name="connsiteX11" fmla="*/ 10187 w 888125"/>
                <a:gd name="connsiteY11" fmla="*/ 6309 h 465610"/>
                <a:gd name="connsiteX12" fmla="*/ 36954 w 888125"/>
                <a:gd name="connsiteY12" fmla="*/ 3655 h 46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8125" h="465610">
                  <a:moveTo>
                    <a:pt x="43839" y="539"/>
                  </a:moveTo>
                  <a:lnTo>
                    <a:pt x="863875" y="4298"/>
                  </a:lnTo>
                  <a:lnTo>
                    <a:pt x="876656" y="13886"/>
                  </a:lnTo>
                  <a:lnTo>
                    <a:pt x="889296" y="42366"/>
                  </a:lnTo>
                  <a:lnTo>
                    <a:pt x="882351" y="445002"/>
                  </a:lnTo>
                  <a:lnTo>
                    <a:pt x="879674" y="450006"/>
                  </a:lnTo>
                  <a:lnTo>
                    <a:pt x="849292" y="466149"/>
                  </a:lnTo>
                  <a:lnTo>
                    <a:pt x="25233" y="463832"/>
                  </a:lnTo>
                  <a:lnTo>
                    <a:pt x="17024" y="456620"/>
                  </a:lnTo>
                  <a:lnTo>
                    <a:pt x="5809" y="426480"/>
                  </a:lnTo>
                  <a:lnTo>
                    <a:pt x="1171" y="37872"/>
                  </a:lnTo>
                  <a:lnTo>
                    <a:pt x="10187" y="6309"/>
                  </a:lnTo>
                  <a:lnTo>
                    <a:pt x="36954" y="365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8" name="Freeform: Shape 437">
              <a:extLst>
                <a:ext uri="{FF2B5EF4-FFF2-40B4-BE49-F238E27FC236}">
                  <a16:creationId xmlns:a16="http://schemas.microsoft.com/office/drawing/2014/main" id="{93AEBAAD-6469-5818-B8CD-2CF87D0951A3}"/>
                </a:ext>
              </a:extLst>
            </p:cNvPr>
            <p:cNvSpPr/>
            <p:nvPr/>
          </p:nvSpPr>
          <p:spPr>
            <a:xfrm>
              <a:off x="8529985" y="3449688"/>
              <a:ext cx="886127" cy="465511"/>
            </a:xfrm>
            <a:custGeom>
              <a:avLst/>
              <a:gdLst>
                <a:gd name="connsiteX0" fmla="*/ 39665 w 886127"/>
                <a:gd name="connsiteY0" fmla="*/ 2263 h 465511"/>
                <a:gd name="connsiteX1" fmla="*/ 846743 w 886127"/>
                <a:gd name="connsiteY1" fmla="*/ 2263 h 465511"/>
                <a:gd name="connsiteX2" fmla="*/ 885176 w 886127"/>
                <a:gd name="connsiteY2" fmla="*/ 40683 h 465511"/>
                <a:gd name="connsiteX3" fmla="*/ 885176 w 886127"/>
                <a:gd name="connsiteY3" fmla="*/ 40683 h 465511"/>
                <a:gd name="connsiteX4" fmla="*/ 885176 w 886127"/>
                <a:gd name="connsiteY4" fmla="*/ 424885 h 465511"/>
                <a:gd name="connsiteX5" fmla="*/ 846743 w 886127"/>
                <a:gd name="connsiteY5" fmla="*/ 463305 h 465511"/>
                <a:gd name="connsiteX6" fmla="*/ 846743 w 886127"/>
                <a:gd name="connsiteY6" fmla="*/ 463305 h 465511"/>
                <a:gd name="connsiteX7" fmla="*/ 39665 w 886127"/>
                <a:gd name="connsiteY7" fmla="*/ 463305 h 465511"/>
                <a:gd name="connsiteX8" fmla="*/ 1232 w 886127"/>
                <a:gd name="connsiteY8" fmla="*/ 424885 h 465511"/>
                <a:gd name="connsiteX9" fmla="*/ 1232 w 886127"/>
                <a:gd name="connsiteY9" fmla="*/ 424885 h 465511"/>
                <a:gd name="connsiteX10" fmla="*/ 1232 w 886127"/>
                <a:gd name="connsiteY10" fmla="*/ 40683 h 465511"/>
                <a:gd name="connsiteX11" fmla="*/ 39665 w 886127"/>
                <a:gd name="connsiteY11" fmla="*/ 2263 h 46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127" h="465511">
                  <a:moveTo>
                    <a:pt x="39665" y="2263"/>
                  </a:moveTo>
                  <a:cubicBezTo>
                    <a:pt x="254409" y="-1020"/>
                    <a:pt x="463766" y="1204"/>
                    <a:pt x="846743" y="2263"/>
                  </a:cubicBezTo>
                  <a:cubicBezTo>
                    <a:pt x="871067" y="2455"/>
                    <a:pt x="889917" y="17582"/>
                    <a:pt x="885176" y="40683"/>
                  </a:cubicBezTo>
                  <a:moveTo>
                    <a:pt x="885176" y="40683"/>
                  </a:moveTo>
                  <a:cubicBezTo>
                    <a:pt x="890706" y="151539"/>
                    <a:pt x="883484" y="264934"/>
                    <a:pt x="885176" y="424885"/>
                  </a:cubicBezTo>
                  <a:cubicBezTo>
                    <a:pt x="881756" y="445714"/>
                    <a:pt x="870900" y="461063"/>
                    <a:pt x="846743" y="463305"/>
                  </a:cubicBezTo>
                  <a:moveTo>
                    <a:pt x="846743" y="463305"/>
                  </a:moveTo>
                  <a:cubicBezTo>
                    <a:pt x="544447" y="467061"/>
                    <a:pt x="242064" y="466868"/>
                    <a:pt x="39665" y="463305"/>
                  </a:cubicBezTo>
                  <a:cubicBezTo>
                    <a:pt x="14886" y="467457"/>
                    <a:pt x="4992" y="451781"/>
                    <a:pt x="1232" y="424885"/>
                  </a:cubicBezTo>
                  <a:moveTo>
                    <a:pt x="1232" y="424885"/>
                  </a:moveTo>
                  <a:cubicBezTo>
                    <a:pt x="1790" y="275165"/>
                    <a:pt x="4663" y="131954"/>
                    <a:pt x="1232" y="40683"/>
                  </a:cubicBezTo>
                  <a:cubicBezTo>
                    <a:pt x="84" y="19160"/>
                    <a:pt x="15005" y="-1695"/>
                    <a:pt x="39665" y="226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39" name="Picture 438">
            <a:extLst>
              <a:ext uri="{FF2B5EF4-FFF2-40B4-BE49-F238E27FC236}">
                <a16:creationId xmlns:a16="http://schemas.microsoft.com/office/drawing/2014/main" id="{97EC46DE-4750-F33A-DDFA-2023D657C465}"/>
              </a:ext>
            </a:extLst>
          </p:cNvPr>
          <p:cNvPicPr>
            <a:picLocks noChangeAspect="1"/>
          </p:cNvPicPr>
          <p:nvPr/>
        </p:nvPicPr>
        <p:blipFill>
          <a:blip r:embed="rId9"/>
          <a:stretch>
            <a:fillRect/>
          </a:stretch>
        </p:blipFill>
        <p:spPr>
          <a:xfrm>
            <a:off x="6538143" y="3534655"/>
            <a:ext cx="381741" cy="177693"/>
          </a:xfrm>
          <a:custGeom>
            <a:avLst/>
            <a:gdLst>
              <a:gd name="connsiteX0" fmla="*/ 1200 w 508988"/>
              <a:gd name="connsiteY0" fmla="*/ 558 h 236924"/>
              <a:gd name="connsiteX1" fmla="*/ 510188 w 508988"/>
              <a:gd name="connsiteY1" fmla="*/ 558 h 236924"/>
              <a:gd name="connsiteX2" fmla="*/ 510188 w 508988"/>
              <a:gd name="connsiteY2" fmla="*/ 237482 h 236924"/>
              <a:gd name="connsiteX3" fmla="*/ 1200 w 508988"/>
              <a:gd name="connsiteY3" fmla="*/ 237482 h 236924"/>
            </a:gdLst>
            <a:ahLst/>
            <a:cxnLst>
              <a:cxn ang="0">
                <a:pos x="connsiteX0" y="connsiteY0"/>
              </a:cxn>
              <a:cxn ang="0">
                <a:pos x="connsiteX1" y="connsiteY1"/>
              </a:cxn>
              <a:cxn ang="0">
                <a:pos x="connsiteX2" y="connsiteY2"/>
              </a:cxn>
              <a:cxn ang="0">
                <a:pos x="connsiteX3" y="connsiteY3"/>
              </a:cxn>
            </a:cxnLst>
            <a:rect l="l" t="t" r="r" b="b"/>
            <a:pathLst>
              <a:path w="508988" h="236924">
                <a:moveTo>
                  <a:pt x="1200" y="558"/>
                </a:moveTo>
                <a:lnTo>
                  <a:pt x="510188" y="558"/>
                </a:lnTo>
                <a:lnTo>
                  <a:pt x="510188" y="237482"/>
                </a:lnTo>
                <a:lnTo>
                  <a:pt x="1200" y="237482"/>
                </a:lnTo>
                <a:close/>
              </a:path>
            </a:pathLst>
          </a:custGeom>
        </p:spPr>
      </p:pic>
      <p:grpSp>
        <p:nvGrpSpPr>
          <p:cNvPr id="440" name="Graphic 4">
            <a:extLst>
              <a:ext uri="{FF2B5EF4-FFF2-40B4-BE49-F238E27FC236}">
                <a16:creationId xmlns:a16="http://schemas.microsoft.com/office/drawing/2014/main" id="{B3CD073E-E73C-17BB-9ED5-1563820E0653}"/>
              </a:ext>
            </a:extLst>
          </p:cNvPr>
          <p:cNvGrpSpPr/>
          <p:nvPr/>
        </p:nvGrpSpPr>
        <p:grpSpPr>
          <a:xfrm>
            <a:off x="6453127" y="3373570"/>
            <a:ext cx="120449" cy="119129"/>
            <a:chOff x="8604169" y="3355093"/>
            <a:chExt cx="160598" cy="158838"/>
          </a:xfrm>
        </p:grpSpPr>
        <p:sp>
          <p:nvSpPr>
            <p:cNvPr id="441" name="Freeform: Shape 440">
              <a:extLst>
                <a:ext uri="{FF2B5EF4-FFF2-40B4-BE49-F238E27FC236}">
                  <a16:creationId xmlns:a16="http://schemas.microsoft.com/office/drawing/2014/main" id="{AB884C60-D69D-E74D-CA6F-3B8FADC39D28}"/>
                </a:ext>
              </a:extLst>
            </p:cNvPr>
            <p:cNvSpPr/>
            <p:nvPr/>
          </p:nvSpPr>
          <p:spPr>
            <a:xfrm>
              <a:off x="8604169" y="3355158"/>
              <a:ext cx="160598" cy="158773"/>
            </a:xfrm>
            <a:custGeom>
              <a:avLst/>
              <a:gdLst>
                <a:gd name="connsiteX0" fmla="*/ 36403 w 160598"/>
                <a:gd name="connsiteY0" fmla="*/ 524 h 158773"/>
                <a:gd name="connsiteX1" fmla="*/ 128463 w 160598"/>
                <a:gd name="connsiteY1" fmla="*/ 3555 h 158773"/>
                <a:gd name="connsiteX2" fmla="*/ 152148 w 160598"/>
                <a:gd name="connsiteY2" fmla="*/ 7017 h 158773"/>
                <a:gd name="connsiteX3" fmla="*/ 161781 w 160598"/>
                <a:gd name="connsiteY3" fmla="*/ 35558 h 158773"/>
                <a:gd name="connsiteX4" fmla="*/ 154776 w 160598"/>
                <a:gd name="connsiteY4" fmla="*/ 123647 h 158773"/>
                <a:gd name="connsiteX5" fmla="*/ 153309 w 160598"/>
                <a:gd name="connsiteY5" fmla="*/ 147494 h 158773"/>
                <a:gd name="connsiteX6" fmla="*/ 129374 w 160598"/>
                <a:gd name="connsiteY6" fmla="*/ 159298 h 158773"/>
                <a:gd name="connsiteX7" fmla="*/ 39690 w 160598"/>
                <a:gd name="connsiteY7" fmla="*/ 157692 h 158773"/>
                <a:gd name="connsiteX8" fmla="*/ 14344 w 160598"/>
                <a:gd name="connsiteY8" fmla="*/ 145050 h 158773"/>
                <a:gd name="connsiteX9" fmla="*/ 1929 w 160598"/>
                <a:gd name="connsiteY9" fmla="*/ 120446 h 158773"/>
                <a:gd name="connsiteX10" fmla="*/ 1183 w 160598"/>
                <a:gd name="connsiteY10" fmla="*/ 14735 h 158773"/>
                <a:gd name="connsiteX11" fmla="*/ 14142 w 160598"/>
                <a:gd name="connsiteY11" fmla="*/ 6806 h 158773"/>
                <a:gd name="connsiteX12" fmla="*/ 32216 w 160598"/>
                <a:gd name="connsiteY12" fmla="*/ 4422 h 15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598" h="158773">
                  <a:moveTo>
                    <a:pt x="36403" y="524"/>
                  </a:moveTo>
                  <a:lnTo>
                    <a:pt x="128463" y="3555"/>
                  </a:lnTo>
                  <a:lnTo>
                    <a:pt x="152148" y="7017"/>
                  </a:lnTo>
                  <a:lnTo>
                    <a:pt x="161781" y="35558"/>
                  </a:lnTo>
                  <a:lnTo>
                    <a:pt x="154776" y="123647"/>
                  </a:lnTo>
                  <a:lnTo>
                    <a:pt x="153309" y="147494"/>
                  </a:lnTo>
                  <a:lnTo>
                    <a:pt x="129374" y="159298"/>
                  </a:lnTo>
                  <a:lnTo>
                    <a:pt x="39690" y="157692"/>
                  </a:lnTo>
                  <a:lnTo>
                    <a:pt x="14344" y="145050"/>
                  </a:lnTo>
                  <a:lnTo>
                    <a:pt x="1929" y="120446"/>
                  </a:lnTo>
                  <a:lnTo>
                    <a:pt x="1183" y="14735"/>
                  </a:lnTo>
                  <a:lnTo>
                    <a:pt x="14142" y="6806"/>
                  </a:lnTo>
                  <a:lnTo>
                    <a:pt x="32216" y="4422"/>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42" name="Freeform: Shape 441">
              <a:extLst>
                <a:ext uri="{FF2B5EF4-FFF2-40B4-BE49-F238E27FC236}">
                  <a16:creationId xmlns:a16="http://schemas.microsoft.com/office/drawing/2014/main" id="{A1B7546A-EB9B-5693-A763-6CB4E5D94F84}"/>
                </a:ext>
              </a:extLst>
            </p:cNvPr>
            <p:cNvSpPr/>
            <p:nvPr/>
          </p:nvSpPr>
          <p:spPr>
            <a:xfrm>
              <a:off x="8606271" y="3355093"/>
              <a:ext cx="155197" cy="155326"/>
            </a:xfrm>
            <a:custGeom>
              <a:avLst/>
              <a:gdLst>
                <a:gd name="connsiteX0" fmla="*/ 33850 w 155197"/>
                <a:gd name="connsiteY0" fmla="*/ 792 h 155326"/>
                <a:gd name="connsiteX1" fmla="*/ 123525 w 155197"/>
                <a:gd name="connsiteY1" fmla="*/ 792 h 155326"/>
                <a:gd name="connsiteX2" fmla="*/ 155552 w 155197"/>
                <a:gd name="connsiteY2" fmla="*/ 32809 h 155326"/>
                <a:gd name="connsiteX3" fmla="*/ 155552 w 155197"/>
                <a:gd name="connsiteY3" fmla="*/ 32809 h 155326"/>
                <a:gd name="connsiteX4" fmla="*/ 155552 w 155197"/>
                <a:gd name="connsiteY4" fmla="*/ 122456 h 155326"/>
                <a:gd name="connsiteX5" fmla="*/ 123525 w 155197"/>
                <a:gd name="connsiteY5" fmla="*/ 154473 h 155326"/>
                <a:gd name="connsiteX6" fmla="*/ 123525 w 155197"/>
                <a:gd name="connsiteY6" fmla="*/ 154473 h 155326"/>
                <a:gd name="connsiteX7" fmla="*/ 33850 w 155197"/>
                <a:gd name="connsiteY7" fmla="*/ 154473 h 155326"/>
                <a:gd name="connsiteX8" fmla="*/ 1823 w 155197"/>
                <a:gd name="connsiteY8" fmla="*/ 122456 h 155326"/>
                <a:gd name="connsiteX9" fmla="*/ 1823 w 155197"/>
                <a:gd name="connsiteY9" fmla="*/ 122456 h 155326"/>
                <a:gd name="connsiteX10" fmla="*/ 1823 w 155197"/>
                <a:gd name="connsiteY10" fmla="*/ 32809 h 155326"/>
                <a:gd name="connsiteX11" fmla="*/ 33850 w 155197"/>
                <a:gd name="connsiteY11" fmla="*/ 792 h 15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197" h="155326">
                  <a:moveTo>
                    <a:pt x="33850" y="792"/>
                  </a:moveTo>
                  <a:cubicBezTo>
                    <a:pt x="66818" y="-153"/>
                    <a:pt x="98144" y="4073"/>
                    <a:pt x="123525" y="792"/>
                  </a:cubicBezTo>
                  <a:cubicBezTo>
                    <a:pt x="147390" y="538"/>
                    <a:pt x="159815" y="8411"/>
                    <a:pt x="155552" y="32809"/>
                  </a:cubicBezTo>
                  <a:moveTo>
                    <a:pt x="155552" y="32809"/>
                  </a:moveTo>
                  <a:cubicBezTo>
                    <a:pt x="153652" y="64749"/>
                    <a:pt x="152027" y="100449"/>
                    <a:pt x="155552" y="122456"/>
                  </a:cubicBezTo>
                  <a:cubicBezTo>
                    <a:pt x="153310" y="147665"/>
                    <a:pt x="142632" y="156069"/>
                    <a:pt x="123525" y="154473"/>
                  </a:cubicBezTo>
                  <a:moveTo>
                    <a:pt x="123525" y="154473"/>
                  </a:moveTo>
                  <a:cubicBezTo>
                    <a:pt x="97171" y="155156"/>
                    <a:pt x="70142" y="157197"/>
                    <a:pt x="33850" y="154473"/>
                  </a:cubicBezTo>
                  <a:cubicBezTo>
                    <a:pt x="13782" y="158928"/>
                    <a:pt x="3833" y="148250"/>
                    <a:pt x="1823" y="122456"/>
                  </a:cubicBezTo>
                  <a:moveTo>
                    <a:pt x="1823" y="122456"/>
                  </a:moveTo>
                  <a:cubicBezTo>
                    <a:pt x="4991" y="92727"/>
                    <a:pt x="4760" y="65279"/>
                    <a:pt x="1823" y="32809"/>
                  </a:cubicBezTo>
                  <a:cubicBezTo>
                    <a:pt x="-2137" y="16254"/>
                    <a:pt x="12721" y="-1905"/>
                    <a:pt x="33850" y="792"/>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43" name="Graphic 4">
            <a:extLst>
              <a:ext uri="{FF2B5EF4-FFF2-40B4-BE49-F238E27FC236}">
                <a16:creationId xmlns:a16="http://schemas.microsoft.com/office/drawing/2014/main" id="{B7BB31ED-A514-9F0A-FBB0-EFE9D876DC59}"/>
              </a:ext>
            </a:extLst>
          </p:cNvPr>
          <p:cNvGrpSpPr/>
          <p:nvPr/>
        </p:nvGrpSpPr>
        <p:grpSpPr>
          <a:xfrm>
            <a:off x="6476801" y="3395382"/>
            <a:ext cx="72060" cy="72038"/>
            <a:chOff x="8635735" y="3384176"/>
            <a:chExt cx="96080" cy="96050"/>
          </a:xfrm>
          <a:solidFill>
            <a:srgbClr val="000000"/>
          </a:solidFill>
        </p:grpSpPr>
        <p:sp>
          <p:nvSpPr>
            <p:cNvPr id="444" name="Freeform: Shape 443">
              <a:extLst>
                <a:ext uri="{FF2B5EF4-FFF2-40B4-BE49-F238E27FC236}">
                  <a16:creationId xmlns:a16="http://schemas.microsoft.com/office/drawing/2014/main" id="{068CBD1F-D620-F64C-77ED-6304C40A5CAF}"/>
                </a:ext>
              </a:extLst>
            </p:cNvPr>
            <p:cNvSpPr/>
            <p:nvPr/>
          </p:nvSpPr>
          <p:spPr>
            <a:xfrm>
              <a:off x="8635735" y="3384176"/>
              <a:ext cx="96080" cy="96050"/>
            </a:xfrm>
            <a:custGeom>
              <a:avLst/>
              <a:gdLst>
                <a:gd name="connsiteX0" fmla="*/ 97263 w 96080"/>
                <a:gd name="connsiteY0" fmla="*/ 48549 h 96050"/>
                <a:gd name="connsiteX1" fmla="*/ 49223 w 96080"/>
                <a:gd name="connsiteY1" fmla="*/ 96574 h 96050"/>
                <a:gd name="connsiteX2" fmla="*/ 1183 w 96080"/>
                <a:gd name="connsiteY2" fmla="*/ 48549 h 96050"/>
                <a:gd name="connsiteX3" fmla="*/ 49223 w 96080"/>
                <a:gd name="connsiteY3" fmla="*/ 524 h 96050"/>
                <a:gd name="connsiteX4" fmla="*/ 97263 w 96080"/>
                <a:gd name="connsiteY4" fmla="*/ 48549 h 96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80" h="96050">
                  <a:moveTo>
                    <a:pt x="97263" y="48549"/>
                  </a:moveTo>
                  <a:cubicBezTo>
                    <a:pt x="97263" y="75073"/>
                    <a:pt x="75755" y="96574"/>
                    <a:pt x="49223" y="96574"/>
                  </a:cubicBezTo>
                  <a:cubicBezTo>
                    <a:pt x="22691" y="96574"/>
                    <a:pt x="1183" y="75073"/>
                    <a:pt x="1183" y="48549"/>
                  </a:cubicBezTo>
                  <a:cubicBezTo>
                    <a:pt x="1183" y="22026"/>
                    <a:pt x="22691" y="524"/>
                    <a:pt x="49223" y="524"/>
                  </a:cubicBezTo>
                  <a:cubicBezTo>
                    <a:pt x="75755" y="524"/>
                    <a:pt x="97263" y="22026"/>
                    <a:pt x="97263" y="48549"/>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45" name="Freeform: Shape 444">
              <a:extLst>
                <a:ext uri="{FF2B5EF4-FFF2-40B4-BE49-F238E27FC236}">
                  <a16:creationId xmlns:a16="http://schemas.microsoft.com/office/drawing/2014/main" id="{144320CD-7A9B-5A9D-664E-66590BAB955D}"/>
                </a:ext>
              </a:extLst>
            </p:cNvPr>
            <p:cNvSpPr/>
            <p:nvPr/>
          </p:nvSpPr>
          <p:spPr>
            <a:xfrm>
              <a:off x="8683776" y="3412991"/>
              <a:ext cx="6405" cy="38420"/>
            </a:xfrm>
            <a:custGeom>
              <a:avLst/>
              <a:gdLst>
                <a:gd name="connsiteX0" fmla="*/ 1183 w 6405"/>
                <a:gd name="connsiteY0" fmla="*/ 524 h 38420"/>
                <a:gd name="connsiteX1" fmla="*/ 1183 w 6405"/>
                <a:gd name="connsiteY1" fmla="*/ 38944 h 38420"/>
              </a:gdLst>
              <a:ahLst/>
              <a:cxnLst>
                <a:cxn ang="0">
                  <a:pos x="connsiteX0" y="connsiteY0"/>
                </a:cxn>
                <a:cxn ang="0">
                  <a:pos x="connsiteX1" y="connsiteY1"/>
                </a:cxn>
              </a:cxnLst>
              <a:rect l="l" t="t" r="r" b="b"/>
              <a:pathLst>
                <a:path w="6405" h="38420">
                  <a:moveTo>
                    <a:pt x="1183" y="524"/>
                  </a:moveTo>
                  <a:lnTo>
                    <a:pt x="1183" y="38944"/>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46" name="Freeform: Shape 445">
              <a:extLst>
                <a:ext uri="{FF2B5EF4-FFF2-40B4-BE49-F238E27FC236}">
                  <a16:creationId xmlns:a16="http://schemas.microsoft.com/office/drawing/2014/main" id="{F40F7E69-224B-7E70-C087-5D6EB1361D98}"/>
                </a:ext>
              </a:extLst>
            </p:cNvPr>
            <p:cNvSpPr/>
            <p:nvPr/>
          </p:nvSpPr>
          <p:spPr>
            <a:xfrm>
              <a:off x="8664559" y="3432201"/>
              <a:ext cx="38432" cy="6403"/>
            </a:xfrm>
            <a:custGeom>
              <a:avLst/>
              <a:gdLst>
                <a:gd name="connsiteX0" fmla="*/ 1183 w 38432"/>
                <a:gd name="connsiteY0" fmla="*/ 524 h 6403"/>
                <a:gd name="connsiteX1" fmla="*/ 39615 w 38432"/>
                <a:gd name="connsiteY1" fmla="*/ 524 h 6403"/>
              </a:gdLst>
              <a:ahLst/>
              <a:cxnLst>
                <a:cxn ang="0">
                  <a:pos x="connsiteX0" y="connsiteY0"/>
                </a:cxn>
                <a:cxn ang="0">
                  <a:pos x="connsiteX1" y="connsiteY1"/>
                </a:cxn>
              </a:cxnLst>
              <a:rect l="l" t="t" r="r" b="b"/>
              <a:pathLst>
                <a:path w="38432" h="6403">
                  <a:moveTo>
                    <a:pt x="1183" y="524"/>
                  </a:moveTo>
                  <a:lnTo>
                    <a:pt x="39615" y="524"/>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47" name="Graphic 4">
            <a:extLst>
              <a:ext uri="{FF2B5EF4-FFF2-40B4-BE49-F238E27FC236}">
                <a16:creationId xmlns:a16="http://schemas.microsoft.com/office/drawing/2014/main" id="{26507884-B9EF-5BC0-51DD-3B7412DE717C}"/>
              </a:ext>
            </a:extLst>
          </p:cNvPr>
          <p:cNvGrpSpPr/>
          <p:nvPr/>
        </p:nvGrpSpPr>
        <p:grpSpPr>
          <a:xfrm>
            <a:off x="5611475" y="3465019"/>
            <a:ext cx="685819" cy="367393"/>
            <a:chOff x="7481966" y="3477025"/>
            <a:chExt cx="914425" cy="489857"/>
          </a:xfrm>
        </p:grpSpPr>
        <p:sp>
          <p:nvSpPr>
            <p:cNvPr id="448" name="Freeform: Shape 447">
              <a:extLst>
                <a:ext uri="{FF2B5EF4-FFF2-40B4-BE49-F238E27FC236}">
                  <a16:creationId xmlns:a16="http://schemas.microsoft.com/office/drawing/2014/main" id="{89866A90-DA25-936F-5B4D-DC9A9049DF84}"/>
                </a:ext>
              </a:extLst>
            </p:cNvPr>
            <p:cNvSpPr/>
            <p:nvPr/>
          </p:nvSpPr>
          <p:spPr>
            <a:xfrm>
              <a:off x="7511318" y="3502638"/>
              <a:ext cx="885073" cy="464244"/>
            </a:xfrm>
            <a:custGeom>
              <a:avLst/>
              <a:gdLst>
                <a:gd name="connsiteX0" fmla="*/ 39712 w 885073"/>
                <a:gd name="connsiteY0" fmla="*/ 543 h 464244"/>
                <a:gd name="connsiteX1" fmla="*/ 846791 w 885073"/>
                <a:gd name="connsiteY1" fmla="*/ 543 h 464244"/>
                <a:gd name="connsiteX2" fmla="*/ 885223 w 885073"/>
                <a:gd name="connsiteY2" fmla="*/ 38963 h 464244"/>
                <a:gd name="connsiteX3" fmla="*/ 885223 w 885073"/>
                <a:gd name="connsiteY3" fmla="*/ 423165 h 464244"/>
                <a:gd name="connsiteX4" fmla="*/ 846791 w 885073"/>
                <a:gd name="connsiteY4" fmla="*/ 461585 h 464244"/>
                <a:gd name="connsiteX5" fmla="*/ 39712 w 885073"/>
                <a:gd name="connsiteY5" fmla="*/ 461585 h 464244"/>
                <a:gd name="connsiteX6" fmla="*/ 1280 w 885073"/>
                <a:gd name="connsiteY6" fmla="*/ 423165 h 464244"/>
                <a:gd name="connsiteX7" fmla="*/ 1280 w 885073"/>
                <a:gd name="connsiteY7" fmla="*/ 38963 h 464244"/>
                <a:gd name="connsiteX8" fmla="*/ 39712 w 885073"/>
                <a:gd name="connsiteY8" fmla="*/ 543 h 46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073" h="464244">
                  <a:moveTo>
                    <a:pt x="39712" y="543"/>
                  </a:moveTo>
                  <a:cubicBezTo>
                    <a:pt x="306563" y="2935"/>
                    <a:pt x="563678" y="4683"/>
                    <a:pt x="846791" y="543"/>
                  </a:cubicBezTo>
                  <a:cubicBezTo>
                    <a:pt x="869358" y="4794"/>
                    <a:pt x="882720" y="10380"/>
                    <a:pt x="885223" y="38963"/>
                  </a:cubicBezTo>
                  <a:cubicBezTo>
                    <a:pt x="882732" y="133503"/>
                    <a:pt x="888063" y="230283"/>
                    <a:pt x="885223" y="423165"/>
                  </a:cubicBezTo>
                  <a:cubicBezTo>
                    <a:pt x="886820" y="449488"/>
                    <a:pt x="875164" y="462918"/>
                    <a:pt x="846791" y="461585"/>
                  </a:cubicBezTo>
                  <a:cubicBezTo>
                    <a:pt x="568132" y="465484"/>
                    <a:pt x="286410" y="466210"/>
                    <a:pt x="39712" y="461585"/>
                  </a:cubicBezTo>
                  <a:cubicBezTo>
                    <a:pt x="18541" y="462746"/>
                    <a:pt x="235" y="452811"/>
                    <a:pt x="1280" y="423165"/>
                  </a:cubicBezTo>
                  <a:cubicBezTo>
                    <a:pt x="2586" y="270795"/>
                    <a:pt x="6415" y="126563"/>
                    <a:pt x="1280" y="38963"/>
                  </a:cubicBezTo>
                  <a:cubicBezTo>
                    <a:pt x="-1418" y="17372"/>
                    <a:pt x="16279" y="598"/>
                    <a:pt x="39712" y="54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49" name="Freeform: Shape 448">
              <a:extLst>
                <a:ext uri="{FF2B5EF4-FFF2-40B4-BE49-F238E27FC236}">
                  <a16:creationId xmlns:a16="http://schemas.microsoft.com/office/drawing/2014/main" id="{5B58421B-23B7-BB4B-4A02-CC34346EE074}"/>
                </a:ext>
              </a:extLst>
            </p:cNvPr>
            <p:cNvSpPr/>
            <p:nvPr/>
          </p:nvSpPr>
          <p:spPr>
            <a:xfrm>
              <a:off x="7481966" y="3477554"/>
              <a:ext cx="889202" cy="462925"/>
            </a:xfrm>
            <a:custGeom>
              <a:avLst/>
              <a:gdLst>
                <a:gd name="connsiteX0" fmla="*/ 46271 w 889202"/>
                <a:gd name="connsiteY0" fmla="*/ 2515 h 462925"/>
                <a:gd name="connsiteX1" fmla="*/ 865621 w 889202"/>
                <a:gd name="connsiteY1" fmla="*/ 6541 h 462925"/>
                <a:gd name="connsiteX2" fmla="*/ 882160 w 889202"/>
                <a:gd name="connsiteY2" fmla="*/ 6743 h 462925"/>
                <a:gd name="connsiteX3" fmla="*/ 890210 w 889202"/>
                <a:gd name="connsiteY3" fmla="*/ 42096 h 462925"/>
                <a:gd name="connsiteX4" fmla="*/ 887642 w 889202"/>
                <a:gd name="connsiteY4" fmla="*/ 443191 h 462925"/>
                <a:gd name="connsiteX5" fmla="*/ 884237 w 889202"/>
                <a:gd name="connsiteY5" fmla="*/ 455189 h 462925"/>
                <a:gd name="connsiteX6" fmla="*/ 853806 w 889202"/>
                <a:gd name="connsiteY6" fmla="*/ 463468 h 462925"/>
                <a:gd name="connsiteX7" fmla="*/ 25274 w 889202"/>
                <a:gd name="connsiteY7" fmla="*/ 456661 h 462925"/>
                <a:gd name="connsiteX8" fmla="*/ 12672 w 889202"/>
                <a:gd name="connsiteY8" fmla="*/ 446709 h 462925"/>
                <a:gd name="connsiteX9" fmla="*/ 1008 w 889202"/>
                <a:gd name="connsiteY9" fmla="*/ 424846 h 462925"/>
                <a:gd name="connsiteX10" fmla="*/ 3084 w 889202"/>
                <a:gd name="connsiteY10" fmla="*/ 34700 h 462925"/>
                <a:gd name="connsiteX11" fmla="*/ 18314 w 889202"/>
                <a:gd name="connsiteY11" fmla="*/ 12577 h 462925"/>
                <a:gd name="connsiteX12" fmla="*/ 42487 w 889202"/>
                <a:gd name="connsiteY12" fmla="*/ 543 h 46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2" h="462925">
                  <a:moveTo>
                    <a:pt x="46271" y="2515"/>
                  </a:moveTo>
                  <a:lnTo>
                    <a:pt x="865621" y="6541"/>
                  </a:lnTo>
                  <a:lnTo>
                    <a:pt x="882160" y="6743"/>
                  </a:lnTo>
                  <a:lnTo>
                    <a:pt x="890210" y="42096"/>
                  </a:lnTo>
                  <a:lnTo>
                    <a:pt x="887642" y="443191"/>
                  </a:lnTo>
                  <a:lnTo>
                    <a:pt x="884237" y="455189"/>
                  </a:lnTo>
                  <a:lnTo>
                    <a:pt x="853806" y="463468"/>
                  </a:lnTo>
                  <a:lnTo>
                    <a:pt x="25274" y="456661"/>
                  </a:lnTo>
                  <a:lnTo>
                    <a:pt x="12672" y="446709"/>
                  </a:lnTo>
                  <a:lnTo>
                    <a:pt x="1008" y="424846"/>
                  </a:lnTo>
                  <a:lnTo>
                    <a:pt x="3084" y="34700"/>
                  </a:lnTo>
                  <a:lnTo>
                    <a:pt x="18314" y="12577"/>
                  </a:lnTo>
                  <a:lnTo>
                    <a:pt x="42487" y="54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50" name="Freeform: Shape 449">
              <a:extLst>
                <a:ext uri="{FF2B5EF4-FFF2-40B4-BE49-F238E27FC236}">
                  <a16:creationId xmlns:a16="http://schemas.microsoft.com/office/drawing/2014/main" id="{4CE67CAF-AE16-EB57-262C-5D51DFC9AFF5}"/>
                </a:ext>
              </a:extLst>
            </p:cNvPr>
            <p:cNvSpPr/>
            <p:nvPr/>
          </p:nvSpPr>
          <p:spPr>
            <a:xfrm>
              <a:off x="7485696" y="3477025"/>
              <a:ext cx="885073" cy="464244"/>
            </a:xfrm>
            <a:custGeom>
              <a:avLst/>
              <a:gdLst>
                <a:gd name="connsiteX0" fmla="*/ 39712 w 885073"/>
                <a:gd name="connsiteY0" fmla="*/ 543 h 464244"/>
                <a:gd name="connsiteX1" fmla="*/ 846791 w 885073"/>
                <a:gd name="connsiteY1" fmla="*/ 543 h 464244"/>
                <a:gd name="connsiteX2" fmla="*/ 885223 w 885073"/>
                <a:gd name="connsiteY2" fmla="*/ 38963 h 464244"/>
                <a:gd name="connsiteX3" fmla="*/ 885223 w 885073"/>
                <a:gd name="connsiteY3" fmla="*/ 38963 h 464244"/>
                <a:gd name="connsiteX4" fmla="*/ 885223 w 885073"/>
                <a:gd name="connsiteY4" fmla="*/ 423165 h 464244"/>
                <a:gd name="connsiteX5" fmla="*/ 846791 w 885073"/>
                <a:gd name="connsiteY5" fmla="*/ 461585 h 464244"/>
                <a:gd name="connsiteX6" fmla="*/ 846791 w 885073"/>
                <a:gd name="connsiteY6" fmla="*/ 461585 h 464244"/>
                <a:gd name="connsiteX7" fmla="*/ 39712 w 885073"/>
                <a:gd name="connsiteY7" fmla="*/ 461585 h 464244"/>
                <a:gd name="connsiteX8" fmla="*/ 1280 w 885073"/>
                <a:gd name="connsiteY8" fmla="*/ 423165 h 464244"/>
                <a:gd name="connsiteX9" fmla="*/ 1280 w 885073"/>
                <a:gd name="connsiteY9" fmla="*/ 423165 h 464244"/>
                <a:gd name="connsiteX10" fmla="*/ 1280 w 885073"/>
                <a:gd name="connsiteY10" fmla="*/ 38963 h 464244"/>
                <a:gd name="connsiteX11" fmla="*/ 39712 w 885073"/>
                <a:gd name="connsiteY11" fmla="*/ 543 h 46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073" h="464244">
                  <a:moveTo>
                    <a:pt x="39712" y="543"/>
                  </a:moveTo>
                  <a:cubicBezTo>
                    <a:pt x="306563" y="2935"/>
                    <a:pt x="563678" y="4683"/>
                    <a:pt x="846791" y="543"/>
                  </a:cubicBezTo>
                  <a:cubicBezTo>
                    <a:pt x="869358" y="4794"/>
                    <a:pt x="882720" y="10380"/>
                    <a:pt x="885223" y="38963"/>
                  </a:cubicBezTo>
                  <a:moveTo>
                    <a:pt x="885223" y="38963"/>
                  </a:moveTo>
                  <a:cubicBezTo>
                    <a:pt x="882732" y="133503"/>
                    <a:pt x="888063" y="230283"/>
                    <a:pt x="885223" y="423165"/>
                  </a:cubicBezTo>
                  <a:cubicBezTo>
                    <a:pt x="886820" y="449488"/>
                    <a:pt x="875164" y="462918"/>
                    <a:pt x="846791" y="461585"/>
                  </a:cubicBezTo>
                  <a:moveTo>
                    <a:pt x="846791" y="461585"/>
                  </a:moveTo>
                  <a:cubicBezTo>
                    <a:pt x="568132" y="465484"/>
                    <a:pt x="286410" y="466210"/>
                    <a:pt x="39712" y="461585"/>
                  </a:cubicBezTo>
                  <a:cubicBezTo>
                    <a:pt x="18541" y="462746"/>
                    <a:pt x="235" y="452811"/>
                    <a:pt x="1280" y="423165"/>
                  </a:cubicBezTo>
                  <a:moveTo>
                    <a:pt x="1280" y="423165"/>
                  </a:moveTo>
                  <a:cubicBezTo>
                    <a:pt x="2586" y="270795"/>
                    <a:pt x="6415" y="126563"/>
                    <a:pt x="1280" y="38963"/>
                  </a:cubicBezTo>
                  <a:cubicBezTo>
                    <a:pt x="-1418" y="17372"/>
                    <a:pt x="16279" y="598"/>
                    <a:pt x="39712" y="54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51" name="Picture 450">
            <a:extLst>
              <a:ext uri="{FF2B5EF4-FFF2-40B4-BE49-F238E27FC236}">
                <a16:creationId xmlns:a16="http://schemas.microsoft.com/office/drawing/2014/main" id="{02E8ABCE-8740-A696-35F3-9E9839878552}"/>
              </a:ext>
            </a:extLst>
          </p:cNvPr>
          <p:cNvPicPr>
            <a:picLocks noChangeAspect="1"/>
          </p:cNvPicPr>
          <p:nvPr/>
        </p:nvPicPr>
        <p:blipFill>
          <a:blip r:embed="rId10"/>
          <a:stretch>
            <a:fillRect/>
          </a:stretch>
        </p:blipFill>
        <p:spPr>
          <a:xfrm>
            <a:off x="5707435" y="3594687"/>
            <a:ext cx="477041" cy="96050"/>
          </a:xfrm>
          <a:custGeom>
            <a:avLst/>
            <a:gdLst>
              <a:gd name="connsiteX0" fmla="*/ 1027 w 636054"/>
              <a:gd name="connsiteY0" fmla="*/ 570 h 128067"/>
              <a:gd name="connsiteX1" fmla="*/ 637082 w 636054"/>
              <a:gd name="connsiteY1" fmla="*/ 570 h 128067"/>
              <a:gd name="connsiteX2" fmla="*/ 637082 w 636054"/>
              <a:gd name="connsiteY2" fmla="*/ 128637 h 128067"/>
              <a:gd name="connsiteX3" fmla="*/ 1027 w 636054"/>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636054" h="128067">
                <a:moveTo>
                  <a:pt x="1027" y="570"/>
                </a:moveTo>
                <a:lnTo>
                  <a:pt x="637082" y="570"/>
                </a:lnTo>
                <a:lnTo>
                  <a:pt x="637082" y="128637"/>
                </a:lnTo>
                <a:lnTo>
                  <a:pt x="1027" y="128637"/>
                </a:lnTo>
                <a:close/>
              </a:path>
            </a:pathLst>
          </a:custGeom>
        </p:spPr>
      </p:pic>
      <p:grpSp>
        <p:nvGrpSpPr>
          <p:cNvPr id="452" name="Graphic 4">
            <a:extLst>
              <a:ext uri="{FF2B5EF4-FFF2-40B4-BE49-F238E27FC236}">
                <a16:creationId xmlns:a16="http://schemas.microsoft.com/office/drawing/2014/main" id="{F9C130CB-C814-A998-73A8-ED6FF28E5FA6}"/>
              </a:ext>
            </a:extLst>
          </p:cNvPr>
          <p:cNvGrpSpPr/>
          <p:nvPr/>
        </p:nvGrpSpPr>
        <p:grpSpPr>
          <a:xfrm>
            <a:off x="5669324" y="3391895"/>
            <a:ext cx="120908" cy="117422"/>
            <a:chOff x="7559098" y="3379526"/>
            <a:chExt cx="161211" cy="156563"/>
          </a:xfrm>
        </p:grpSpPr>
        <p:sp>
          <p:nvSpPr>
            <p:cNvPr id="453" name="Freeform: Shape 452">
              <a:extLst>
                <a:ext uri="{FF2B5EF4-FFF2-40B4-BE49-F238E27FC236}">
                  <a16:creationId xmlns:a16="http://schemas.microsoft.com/office/drawing/2014/main" id="{E362720C-63A8-2D78-55F0-3809A2CEFDBE}"/>
                </a:ext>
              </a:extLst>
            </p:cNvPr>
            <p:cNvSpPr/>
            <p:nvPr/>
          </p:nvSpPr>
          <p:spPr>
            <a:xfrm>
              <a:off x="7559098" y="3381166"/>
              <a:ext cx="161211" cy="151543"/>
            </a:xfrm>
            <a:custGeom>
              <a:avLst/>
              <a:gdLst>
                <a:gd name="connsiteX0" fmla="*/ 40909 w 161211"/>
                <a:gd name="connsiteY0" fmla="*/ 3150 h 151543"/>
                <a:gd name="connsiteX1" fmla="*/ 123580 w 161211"/>
                <a:gd name="connsiteY1" fmla="*/ 1592 h 151543"/>
                <a:gd name="connsiteX2" fmla="*/ 154140 w 161211"/>
                <a:gd name="connsiteY2" fmla="*/ 9430 h 151543"/>
                <a:gd name="connsiteX3" fmla="*/ 162231 w 161211"/>
                <a:gd name="connsiteY3" fmla="*/ 37242 h 151543"/>
                <a:gd name="connsiteX4" fmla="*/ 162222 w 161211"/>
                <a:gd name="connsiteY4" fmla="*/ 125284 h 151543"/>
                <a:gd name="connsiteX5" fmla="*/ 152890 w 161211"/>
                <a:gd name="connsiteY5" fmla="*/ 144659 h 151543"/>
                <a:gd name="connsiteX6" fmla="*/ 124462 w 161211"/>
                <a:gd name="connsiteY6" fmla="*/ 152071 h 151543"/>
                <a:gd name="connsiteX7" fmla="*/ 32038 w 161211"/>
                <a:gd name="connsiteY7" fmla="*/ 150015 h 151543"/>
                <a:gd name="connsiteX8" fmla="*/ 14972 w 161211"/>
                <a:gd name="connsiteY8" fmla="*/ 144087 h 151543"/>
                <a:gd name="connsiteX9" fmla="*/ 1020 w 161211"/>
                <a:gd name="connsiteY9" fmla="*/ 125694 h 151543"/>
                <a:gd name="connsiteX10" fmla="*/ 9715 w 161211"/>
                <a:gd name="connsiteY10" fmla="*/ 17391 h 151543"/>
                <a:gd name="connsiteX11" fmla="*/ 13290 w 161211"/>
                <a:gd name="connsiteY11" fmla="*/ 9609 h 151543"/>
                <a:gd name="connsiteX12" fmla="*/ 35484 w 161211"/>
                <a:gd name="connsiteY12" fmla="*/ 528 h 1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211" h="151543">
                  <a:moveTo>
                    <a:pt x="40909" y="3150"/>
                  </a:moveTo>
                  <a:lnTo>
                    <a:pt x="123580" y="1592"/>
                  </a:lnTo>
                  <a:lnTo>
                    <a:pt x="154140" y="9430"/>
                  </a:lnTo>
                  <a:lnTo>
                    <a:pt x="162231" y="37242"/>
                  </a:lnTo>
                  <a:lnTo>
                    <a:pt x="162222" y="125284"/>
                  </a:lnTo>
                  <a:lnTo>
                    <a:pt x="152890" y="144659"/>
                  </a:lnTo>
                  <a:lnTo>
                    <a:pt x="124462" y="152071"/>
                  </a:lnTo>
                  <a:lnTo>
                    <a:pt x="32038" y="150015"/>
                  </a:lnTo>
                  <a:lnTo>
                    <a:pt x="14972" y="144087"/>
                  </a:lnTo>
                  <a:lnTo>
                    <a:pt x="1020" y="125694"/>
                  </a:lnTo>
                  <a:lnTo>
                    <a:pt x="9715" y="17391"/>
                  </a:lnTo>
                  <a:lnTo>
                    <a:pt x="13290" y="9609"/>
                  </a:lnTo>
                  <a:lnTo>
                    <a:pt x="35484" y="52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54" name="Freeform: Shape 453">
              <a:extLst>
                <a:ext uri="{FF2B5EF4-FFF2-40B4-BE49-F238E27FC236}">
                  <a16:creationId xmlns:a16="http://schemas.microsoft.com/office/drawing/2014/main" id="{F26B2269-429D-2A2A-0454-4481E9491887}"/>
                </a:ext>
              </a:extLst>
            </p:cNvPr>
            <p:cNvSpPr/>
            <p:nvPr/>
          </p:nvSpPr>
          <p:spPr>
            <a:xfrm>
              <a:off x="7562774" y="3379526"/>
              <a:ext cx="153894" cy="156563"/>
            </a:xfrm>
            <a:custGeom>
              <a:avLst/>
              <a:gdLst>
                <a:gd name="connsiteX0" fmla="*/ 33105 w 153894"/>
                <a:gd name="connsiteY0" fmla="*/ 1976 h 156563"/>
                <a:gd name="connsiteX1" fmla="*/ 122781 w 153894"/>
                <a:gd name="connsiteY1" fmla="*/ 1976 h 156563"/>
                <a:gd name="connsiteX2" fmla="*/ 154808 w 153894"/>
                <a:gd name="connsiteY2" fmla="*/ 33993 h 156563"/>
                <a:gd name="connsiteX3" fmla="*/ 154808 w 153894"/>
                <a:gd name="connsiteY3" fmla="*/ 33993 h 156563"/>
                <a:gd name="connsiteX4" fmla="*/ 154808 w 153894"/>
                <a:gd name="connsiteY4" fmla="*/ 123640 h 156563"/>
                <a:gd name="connsiteX5" fmla="*/ 122781 w 153894"/>
                <a:gd name="connsiteY5" fmla="*/ 155657 h 156563"/>
                <a:gd name="connsiteX6" fmla="*/ 122781 w 153894"/>
                <a:gd name="connsiteY6" fmla="*/ 155657 h 156563"/>
                <a:gd name="connsiteX7" fmla="*/ 33105 w 153894"/>
                <a:gd name="connsiteY7" fmla="*/ 155657 h 156563"/>
                <a:gd name="connsiteX8" fmla="*/ 1078 w 153894"/>
                <a:gd name="connsiteY8" fmla="*/ 123640 h 156563"/>
                <a:gd name="connsiteX9" fmla="*/ 1078 w 153894"/>
                <a:gd name="connsiteY9" fmla="*/ 123640 h 156563"/>
                <a:gd name="connsiteX10" fmla="*/ 1078 w 153894"/>
                <a:gd name="connsiteY10" fmla="*/ 33993 h 156563"/>
                <a:gd name="connsiteX11" fmla="*/ 33105 w 153894"/>
                <a:gd name="connsiteY11" fmla="*/ 1976 h 15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3894" h="156563">
                  <a:moveTo>
                    <a:pt x="33105" y="1976"/>
                  </a:moveTo>
                  <a:cubicBezTo>
                    <a:pt x="71289" y="-143"/>
                    <a:pt x="106480" y="243"/>
                    <a:pt x="122781" y="1976"/>
                  </a:cubicBezTo>
                  <a:cubicBezTo>
                    <a:pt x="141162" y="-487"/>
                    <a:pt x="151388" y="7865"/>
                    <a:pt x="154808" y="33993"/>
                  </a:cubicBezTo>
                  <a:moveTo>
                    <a:pt x="154808" y="33993"/>
                  </a:moveTo>
                  <a:cubicBezTo>
                    <a:pt x="153080" y="59442"/>
                    <a:pt x="155148" y="84580"/>
                    <a:pt x="154808" y="123640"/>
                  </a:cubicBezTo>
                  <a:cubicBezTo>
                    <a:pt x="156141" y="147542"/>
                    <a:pt x="144975" y="159809"/>
                    <a:pt x="122781" y="155657"/>
                  </a:cubicBezTo>
                  <a:moveTo>
                    <a:pt x="122781" y="155657"/>
                  </a:moveTo>
                  <a:cubicBezTo>
                    <a:pt x="90705" y="159084"/>
                    <a:pt x="56628" y="155238"/>
                    <a:pt x="33105" y="155657"/>
                  </a:cubicBezTo>
                  <a:cubicBezTo>
                    <a:pt x="15788" y="160077"/>
                    <a:pt x="-70" y="149075"/>
                    <a:pt x="1078" y="123640"/>
                  </a:cubicBezTo>
                  <a:moveTo>
                    <a:pt x="1078" y="123640"/>
                  </a:moveTo>
                  <a:cubicBezTo>
                    <a:pt x="1511" y="93176"/>
                    <a:pt x="4172" y="68019"/>
                    <a:pt x="1078" y="33993"/>
                  </a:cubicBezTo>
                  <a:cubicBezTo>
                    <a:pt x="1133" y="13736"/>
                    <a:pt x="15199" y="253"/>
                    <a:pt x="33105" y="1976"/>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55" name="Graphic 4">
            <a:extLst>
              <a:ext uri="{FF2B5EF4-FFF2-40B4-BE49-F238E27FC236}">
                <a16:creationId xmlns:a16="http://schemas.microsoft.com/office/drawing/2014/main" id="{C87C11BA-B30C-4F11-1E08-98463CE04BB8}"/>
              </a:ext>
            </a:extLst>
          </p:cNvPr>
          <p:cNvGrpSpPr/>
          <p:nvPr/>
        </p:nvGrpSpPr>
        <p:grpSpPr>
          <a:xfrm>
            <a:off x="5693743" y="3421796"/>
            <a:ext cx="72060" cy="57630"/>
            <a:chOff x="7591657" y="3419394"/>
            <a:chExt cx="96080" cy="76840"/>
          </a:xfrm>
          <a:solidFill>
            <a:srgbClr val="000000"/>
          </a:solidFill>
        </p:grpSpPr>
        <p:sp>
          <p:nvSpPr>
            <p:cNvPr id="456" name="Freeform: Shape 455">
              <a:extLst>
                <a:ext uri="{FF2B5EF4-FFF2-40B4-BE49-F238E27FC236}">
                  <a16:creationId xmlns:a16="http://schemas.microsoft.com/office/drawing/2014/main" id="{B08A34C3-7372-86C0-E651-5FF8224C860F}"/>
                </a:ext>
              </a:extLst>
            </p:cNvPr>
            <p:cNvSpPr/>
            <p:nvPr/>
          </p:nvSpPr>
          <p:spPr>
            <a:xfrm>
              <a:off x="7591657" y="3457815"/>
              <a:ext cx="96080" cy="14407"/>
            </a:xfrm>
            <a:custGeom>
              <a:avLst/>
              <a:gdLst>
                <a:gd name="connsiteX0" fmla="*/ 97100 w 96080"/>
                <a:gd name="connsiteY0" fmla="*/ 528 h 14407"/>
                <a:gd name="connsiteX1" fmla="*/ 68276 w 96080"/>
                <a:gd name="connsiteY1" fmla="*/ 528 h 14407"/>
                <a:gd name="connsiteX2" fmla="*/ 58668 w 96080"/>
                <a:gd name="connsiteY2" fmla="*/ 14935 h 14407"/>
                <a:gd name="connsiteX3" fmla="*/ 39452 w 96080"/>
                <a:gd name="connsiteY3" fmla="*/ 14935 h 14407"/>
                <a:gd name="connsiteX4" fmla="*/ 29844 w 96080"/>
                <a:gd name="connsiteY4" fmla="*/ 528 h 14407"/>
                <a:gd name="connsiteX5" fmla="*/ 1020 w 96080"/>
                <a:gd name="connsiteY5" fmla="*/ 528 h 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80" h="14407">
                  <a:moveTo>
                    <a:pt x="97100" y="528"/>
                  </a:moveTo>
                  <a:lnTo>
                    <a:pt x="68276" y="528"/>
                  </a:lnTo>
                  <a:lnTo>
                    <a:pt x="58668" y="14935"/>
                  </a:lnTo>
                  <a:lnTo>
                    <a:pt x="39452" y="14935"/>
                  </a:lnTo>
                  <a:lnTo>
                    <a:pt x="29844" y="528"/>
                  </a:lnTo>
                  <a:lnTo>
                    <a:pt x="1020" y="528"/>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57" name="Freeform: Shape 456">
              <a:extLst>
                <a:ext uri="{FF2B5EF4-FFF2-40B4-BE49-F238E27FC236}">
                  <a16:creationId xmlns:a16="http://schemas.microsoft.com/office/drawing/2014/main" id="{D38E1202-346D-E122-791F-8E30145DFDA6}"/>
                </a:ext>
              </a:extLst>
            </p:cNvPr>
            <p:cNvSpPr/>
            <p:nvPr/>
          </p:nvSpPr>
          <p:spPr>
            <a:xfrm>
              <a:off x="7591657" y="3419394"/>
              <a:ext cx="96080" cy="76840"/>
            </a:xfrm>
            <a:custGeom>
              <a:avLst/>
              <a:gdLst>
                <a:gd name="connsiteX0" fmla="*/ 17593 w 96080"/>
                <a:gd name="connsiteY0" fmla="*/ 5859 h 76840"/>
                <a:gd name="connsiteX1" fmla="*/ 1020 w 96080"/>
                <a:gd name="connsiteY1" fmla="*/ 38948 h 76840"/>
                <a:gd name="connsiteX2" fmla="*/ 1020 w 96080"/>
                <a:gd name="connsiteY2" fmla="*/ 67763 h 76840"/>
                <a:gd name="connsiteX3" fmla="*/ 10628 w 96080"/>
                <a:gd name="connsiteY3" fmla="*/ 77368 h 76840"/>
                <a:gd name="connsiteX4" fmla="*/ 87492 w 96080"/>
                <a:gd name="connsiteY4" fmla="*/ 77368 h 76840"/>
                <a:gd name="connsiteX5" fmla="*/ 97100 w 96080"/>
                <a:gd name="connsiteY5" fmla="*/ 67763 h 76840"/>
                <a:gd name="connsiteX6" fmla="*/ 97100 w 96080"/>
                <a:gd name="connsiteY6" fmla="*/ 38948 h 76840"/>
                <a:gd name="connsiteX7" fmla="*/ 80526 w 96080"/>
                <a:gd name="connsiteY7" fmla="*/ 5859 h 76840"/>
                <a:gd name="connsiteX8" fmla="*/ 71927 w 96080"/>
                <a:gd name="connsiteY8" fmla="*/ 528 h 76840"/>
                <a:gd name="connsiteX9" fmla="*/ 26193 w 96080"/>
                <a:gd name="connsiteY9" fmla="*/ 528 h 76840"/>
                <a:gd name="connsiteX10" fmla="*/ 17593 w 96080"/>
                <a:gd name="connsiteY10" fmla="*/ 5859 h 7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080" h="76840">
                  <a:moveTo>
                    <a:pt x="17593" y="5859"/>
                  </a:moveTo>
                  <a:lnTo>
                    <a:pt x="1020" y="38948"/>
                  </a:lnTo>
                  <a:lnTo>
                    <a:pt x="1020" y="67763"/>
                  </a:lnTo>
                  <a:cubicBezTo>
                    <a:pt x="1020" y="73068"/>
                    <a:pt x="5321" y="77368"/>
                    <a:pt x="10628" y="77368"/>
                  </a:cubicBezTo>
                  <a:lnTo>
                    <a:pt x="87492" y="77368"/>
                  </a:lnTo>
                  <a:cubicBezTo>
                    <a:pt x="92799" y="77368"/>
                    <a:pt x="97100" y="73068"/>
                    <a:pt x="97100" y="67763"/>
                  </a:cubicBezTo>
                  <a:lnTo>
                    <a:pt x="97100" y="38948"/>
                  </a:lnTo>
                  <a:lnTo>
                    <a:pt x="80526" y="5859"/>
                  </a:lnTo>
                  <a:cubicBezTo>
                    <a:pt x="78904" y="2595"/>
                    <a:pt x="75573" y="530"/>
                    <a:pt x="71927" y="528"/>
                  </a:cubicBezTo>
                  <a:lnTo>
                    <a:pt x="26193" y="528"/>
                  </a:lnTo>
                  <a:cubicBezTo>
                    <a:pt x="22547" y="530"/>
                    <a:pt x="19216" y="2595"/>
                    <a:pt x="17593" y="5859"/>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58" name="Graphic 4">
            <a:extLst>
              <a:ext uri="{FF2B5EF4-FFF2-40B4-BE49-F238E27FC236}">
                <a16:creationId xmlns:a16="http://schemas.microsoft.com/office/drawing/2014/main" id="{A7CEA930-8F9F-CA9C-8CE7-74A039F85048}"/>
              </a:ext>
            </a:extLst>
          </p:cNvPr>
          <p:cNvGrpSpPr/>
          <p:nvPr/>
        </p:nvGrpSpPr>
        <p:grpSpPr>
          <a:xfrm>
            <a:off x="4830702" y="3461714"/>
            <a:ext cx="684653" cy="369816"/>
            <a:chOff x="6440935" y="3472619"/>
            <a:chExt cx="912871" cy="493088"/>
          </a:xfrm>
        </p:grpSpPr>
        <p:sp>
          <p:nvSpPr>
            <p:cNvPr id="459" name="Freeform: Shape 458">
              <a:extLst>
                <a:ext uri="{FF2B5EF4-FFF2-40B4-BE49-F238E27FC236}">
                  <a16:creationId xmlns:a16="http://schemas.microsoft.com/office/drawing/2014/main" id="{C4558799-23C9-C2BE-074F-5FB6B4A2532B}"/>
                </a:ext>
              </a:extLst>
            </p:cNvPr>
            <p:cNvSpPr/>
            <p:nvPr/>
          </p:nvSpPr>
          <p:spPr>
            <a:xfrm>
              <a:off x="6467025" y="3498233"/>
              <a:ext cx="886781" cy="467475"/>
            </a:xfrm>
            <a:custGeom>
              <a:avLst/>
              <a:gdLst>
                <a:gd name="connsiteX0" fmla="*/ 39764 w 886781"/>
                <a:gd name="connsiteY0" fmla="*/ 4948 h 467475"/>
                <a:gd name="connsiteX1" fmla="*/ 846842 w 886781"/>
                <a:gd name="connsiteY1" fmla="*/ 4948 h 467475"/>
                <a:gd name="connsiteX2" fmla="*/ 885275 w 886781"/>
                <a:gd name="connsiteY2" fmla="*/ 43369 h 467475"/>
                <a:gd name="connsiteX3" fmla="*/ 885275 w 886781"/>
                <a:gd name="connsiteY3" fmla="*/ 427570 h 467475"/>
                <a:gd name="connsiteX4" fmla="*/ 846842 w 886781"/>
                <a:gd name="connsiteY4" fmla="*/ 465990 h 467475"/>
                <a:gd name="connsiteX5" fmla="*/ 39764 w 886781"/>
                <a:gd name="connsiteY5" fmla="*/ 465990 h 467475"/>
                <a:gd name="connsiteX6" fmla="*/ 1331 w 886781"/>
                <a:gd name="connsiteY6" fmla="*/ 427570 h 467475"/>
                <a:gd name="connsiteX7" fmla="*/ 1331 w 886781"/>
                <a:gd name="connsiteY7" fmla="*/ 43369 h 467475"/>
                <a:gd name="connsiteX8" fmla="*/ 39764 w 886781"/>
                <a:gd name="connsiteY8" fmla="*/ 4948 h 46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781" h="467475">
                  <a:moveTo>
                    <a:pt x="39764" y="4948"/>
                  </a:moveTo>
                  <a:cubicBezTo>
                    <a:pt x="346524" y="-699"/>
                    <a:pt x="655824" y="-1148"/>
                    <a:pt x="846842" y="4948"/>
                  </a:cubicBezTo>
                  <a:cubicBezTo>
                    <a:pt x="867678" y="3484"/>
                    <a:pt x="883032" y="21619"/>
                    <a:pt x="885275" y="43369"/>
                  </a:cubicBezTo>
                  <a:cubicBezTo>
                    <a:pt x="888505" y="143135"/>
                    <a:pt x="888312" y="241078"/>
                    <a:pt x="885275" y="427570"/>
                  </a:cubicBezTo>
                  <a:cubicBezTo>
                    <a:pt x="889428" y="456943"/>
                    <a:pt x="873748" y="470446"/>
                    <a:pt x="846842" y="465990"/>
                  </a:cubicBezTo>
                  <a:cubicBezTo>
                    <a:pt x="572016" y="470754"/>
                    <a:pt x="303699" y="465574"/>
                    <a:pt x="39764" y="465990"/>
                  </a:cubicBezTo>
                  <a:cubicBezTo>
                    <a:pt x="18234" y="466952"/>
                    <a:pt x="-2628" y="457973"/>
                    <a:pt x="1331" y="427570"/>
                  </a:cubicBezTo>
                  <a:cubicBezTo>
                    <a:pt x="4329" y="310695"/>
                    <a:pt x="3228" y="197154"/>
                    <a:pt x="1331" y="43369"/>
                  </a:cubicBezTo>
                  <a:cubicBezTo>
                    <a:pt x="-393" y="15154"/>
                    <a:pt x="17517" y="6674"/>
                    <a:pt x="39764" y="4948"/>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60" name="Freeform: Shape 459">
              <a:extLst>
                <a:ext uri="{FF2B5EF4-FFF2-40B4-BE49-F238E27FC236}">
                  <a16:creationId xmlns:a16="http://schemas.microsoft.com/office/drawing/2014/main" id="{509495CF-1E8B-277A-AF33-3DB1127A2624}"/>
                </a:ext>
              </a:extLst>
            </p:cNvPr>
            <p:cNvSpPr/>
            <p:nvPr/>
          </p:nvSpPr>
          <p:spPr>
            <a:xfrm>
              <a:off x="6440935" y="3476771"/>
              <a:ext cx="888183" cy="463505"/>
            </a:xfrm>
            <a:custGeom>
              <a:avLst/>
              <a:gdLst>
                <a:gd name="connsiteX0" fmla="*/ 41488 w 888183"/>
                <a:gd name="connsiteY0" fmla="*/ 4458 h 463505"/>
                <a:gd name="connsiteX1" fmla="*/ 865215 w 888183"/>
                <a:gd name="connsiteY1" fmla="*/ 6944 h 463505"/>
                <a:gd name="connsiteX2" fmla="*/ 881026 w 888183"/>
                <a:gd name="connsiteY2" fmla="*/ 14139 h 463505"/>
                <a:gd name="connsiteX3" fmla="*/ 889028 w 888183"/>
                <a:gd name="connsiteY3" fmla="*/ 41629 h 463505"/>
                <a:gd name="connsiteX4" fmla="*/ 881987 w 888183"/>
                <a:gd name="connsiteY4" fmla="*/ 438233 h 463505"/>
                <a:gd name="connsiteX5" fmla="*/ 874189 w 888183"/>
                <a:gd name="connsiteY5" fmla="*/ 447492 h 463505"/>
                <a:gd name="connsiteX6" fmla="*/ 843308 w 888183"/>
                <a:gd name="connsiteY6" fmla="*/ 464049 h 463505"/>
                <a:gd name="connsiteX7" fmla="*/ 21491 w 888183"/>
                <a:gd name="connsiteY7" fmla="*/ 455704 h 463505"/>
                <a:gd name="connsiteX8" fmla="*/ 15103 w 888183"/>
                <a:gd name="connsiteY8" fmla="*/ 455191 h 463505"/>
                <a:gd name="connsiteX9" fmla="*/ 845 w 888183"/>
                <a:gd name="connsiteY9" fmla="*/ 423948 h 463505"/>
                <a:gd name="connsiteX10" fmla="*/ 3068 w 888183"/>
                <a:gd name="connsiteY10" fmla="*/ 37920 h 463505"/>
                <a:gd name="connsiteX11" fmla="*/ 11600 w 888183"/>
                <a:gd name="connsiteY11" fmla="*/ 15141 h 463505"/>
                <a:gd name="connsiteX12" fmla="*/ 42745 w 888183"/>
                <a:gd name="connsiteY12" fmla="*/ 543 h 46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8183" h="463505">
                  <a:moveTo>
                    <a:pt x="41488" y="4458"/>
                  </a:moveTo>
                  <a:lnTo>
                    <a:pt x="865215" y="6944"/>
                  </a:lnTo>
                  <a:lnTo>
                    <a:pt x="881026" y="14139"/>
                  </a:lnTo>
                  <a:lnTo>
                    <a:pt x="889028" y="41629"/>
                  </a:lnTo>
                  <a:lnTo>
                    <a:pt x="881987" y="438233"/>
                  </a:lnTo>
                  <a:lnTo>
                    <a:pt x="874189" y="447492"/>
                  </a:lnTo>
                  <a:lnTo>
                    <a:pt x="843308" y="464049"/>
                  </a:lnTo>
                  <a:lnTo>
                    <a:pt x="21491" y="455704"/>
                  </a:lnTo>
                  <a:lnTo>
                    <a:pt x="15103" y="455191"/>
                  </a:lnTo>
                  <a:lnTo>
                    <a:pt x="845" y="423948"/>
                  </a:lnTo>
                  <a:lnTo>
                    <a:pt x="3068" y="37920"/>
                  </a:lnTo>
                  <a:lnTo>
                    <a:pt x="11600" y="15141"/>
                  </a:lnTo>
                  <a:lnTo>
                    <a:pt x="42745" y="54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61" name="Freeform: Shape 460">
              <a:extLst>
                <a:ext uri="{FF2B5EF4-FFF2-40B4-BE49-F238E27FC236}">
                  <a16:creationId xmlns:a16="http://schemas.microsoft.com/office/drawing/2014/main" id="{EBF6DEA4-9806-ED15-B04B-18AC6A9F53D9}"/>
                </a:ext>
              </a:extLst>
            </p:cNvPr>
            <p:cNvSpPr/>
            <p:nvPr/>
          </p:nvSpPr>
          <p:spPr>
            <a:xfrm>
              <a:off x="6441404" y="3472619"/>
              <a:ext cx="886781" cy="467475"/>
            </a:xfrm>
            <a:custGeom>
              <a:avLst/>
              <a:gdLst>
                <a:gd name="connsiteX0" fmla="*/ 39764 w 886781"/>
                <a:gd name="connsiteY0" fmla="*/ 4948 h 467475"/>
                <a:gd name="connsiteX1" fmla="*/ 846842 w 886781"/>
                <a:gd name="connsiteY1" fmla="*/ 4948 h 467475"/>
                <a:gd name="connsiteX2" fmla="*/ 885275 w 886781"/>
                <a:gd name="connsiteY2" fmla="*/ 43369 h 467475"/>
                <a:gd name="connsiteX3" fmla="*/ 885275 w 886781"/>
                <a:gd name="connsiteY3" fmla="*/ 43369 h 467475"/>
                <a:gd name="connsiteX4" fmla="*/ 885275 w 886781"/>
                <a:gd name="connsiteY4" fmla="*/ 427570 h 467475"/>
                <a:gd name="connsiteX5" fmla="*/ 846842 w 886781"/>
                <a:gd name="connsiteY5" fmla="*/ 465990 h 467475"/>
                <a:gd name="connsiteX6" fmla="*/ 846842 w 886781"/>
                <a:gd name="connsiteY6" fmla="*/ 465990 h 467475"/>
                <a:gd name="connsiteX7" fmla="*/ 39764 w 886781"/>
                <a:gd name="connsiteY7" fmla="*/ 465990 h 467475"/>
                <a:gd name="connsiteX8" fmla="*/ 1331 w 886781"/>
                <a:gd name="connsiteY8" fmla="*/ 427570 h 467475"/>
                <a:gd name="connsiteX9" fmla="*/ 1331 w 886781"/>
                <a:gd name="connsiteY9" fmla="*/ 427570 h 467475"/>
                <a:gd name="connsiteX10" fmla="*/ 1331 w 886781"/>
                <a:gd name="connsiteY10" fmla="*/ 43369 h 467475"/>
                <a:gd name="connsiteX11" fmla="*/ 39764 w 886781"/>
                <a:gd name="connsiteY11" fmla="*/ 4948 h 46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781" h="467475">
                  <a:moveTo>
                    <a:pt x="39764" y="4948"/>
                  </a:moveTo>
                  <a:cubicBezTo>
                    <a:pt x="346524" y="-699"/>
                    <a:pt x="655824" y="-1148"/>
                    <a:pt x="846842" y="4948"/>
                  </a:cubicBezTo>
                  <a:cubicBezTo>
                    <a:pt x="867678" y="3484"/>
                    <a:pt x="883032" y="21619"/>
                    <a:pt x="885275" y="43369"/>
                  </a:cubicBezTo>
                  <a:moveTo>
                    <a:pt x="885275" y="43369"/>
                  </a:moveTo>
                  <a:cubicBezTo>
                    <a:pt x="888505" y="143135"/>
                    <a:pt x="888312" y="241078"/>
                    <a:pt x="885275" y="427570"/>
                  </a:cubicBezTo>
                  <a:cubicBezTo>
                    <a:pt x="889428" y="456943"/>
                    <a:pt x="873748" y="470446"/>
                    <a:pt x="846842" y="465990"/>
                  </a:cubicBezTo>
                  <a:moveTo>
                    <a:pt x="846842" y="465990"/>
                  </a:moveTo>
                  <a:cubicBezTo>
                    <a:pt x="572016" y="470754"/>
                    <a:pt x="303699" y="465574"/>
                    <a:pt x="39764" y="465990"/>
                  </a:cubicBezTo>
                  <a:cubicBezTo>
                    <a:pt x="18234" y="466952"/>
                    <a:pt x="-2628" y="457973"/>
                    <a:pt x="1331" y="427570"/>
                  </a:cubicBezTo>
                  <a:moveTo>
                    <a:pt x="1331" y="427570"/>
                  </a:moveTo>
                  <a:cubicBezTo>
                    <a:pt x="4329" y="310695"/>
                    <a:pt x="3228" y="197154"/>
                    <a:pt x="1331" y="43369"/>
                  </a:cubicBezTo>
                  <a:cubicBezTo>
                    <a:pt x="-393" y="15154"/>
                    <a:pt x="17517" y="6674"/>
                    <a:pt x="39764" y="494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62" name="Picture 461">
            <a:extLst>
              <a:ext uri="{FF2B5EF4-FFF2-40B4-BE49-F238E27FC236}">
                <a16:creationId xmlns:a16="http://schemas.microsoft.com/office/drawing/2014/main" id="{6579F54D-A9F2-3189-6C4A-27CB01DEC42D}"/>
              </a:ext>
            </a:extLst>
          </p:cNvPr>
          <p:cNvPicPr>
            <a:picLocks noChangeAspect="1"/>
          </p:cNvPicPr>
          <p:nvPr/>
        </p:nvPicPr>
        <p:blipFill>
          <a:blip r:embed="rId11"/>
          <a:stretch>
            <a:fillRect/>
          </a:stretch>
        </p:blipFill>
        <p:spPr>
          <a:xfrm>
            <a:off x="4911466" y="3594687"/>
            <a:ext cx="502862" cy="96050"/>
          </a:xfrm>
          <a:custGeom>
            <a:avLst/>
            <a:gdLst>
              <a:gd name="connsiteX0" fmla="*/ 861 w 670483"/>
              <a:gd name="connsiteY0" fmla="*/ 570 h 128067"/>
              <a:gd name="connsiteX1" fmla="*/ 671345 w 670483"/>
              <a:gd name="connsiteY1" fmla="*/ 570 h 128067"/>
              <a:gd name="connsiteX2" fmla="*/ 671345 w 670483"/>
              <a:gd name="connsiteY2" fmla="*/ 128637 h 128067"/>
              <a:gd name="connsiteX3" fmla="*/ 861 w 670483"/>
              <a:gd name="connsiteY3" fmla="*/ 128637 h 128067"/>
            </a:gdLst>
            <a:ahLst/>
            <a:cxnLst>
              <a:cxn ang="0">
                <a:pos x="connsiteX0" y="connsiteY0"/>
              </a:cxn>
              <a:cxn ang="0">
                <a:pos x="connsiteX1" y="connsiteY1"/>
              </a:cxn>
              <a:cxn ang="0">
                <a:pos x="connsiteX2" y="connsiteY2"/>
              </a:cxn>
              <a:cxn ang="0">
                <a:pos x="connsiteX3" y="connsiteY3"/>
              </a:cxn>
            </a:cxnLst>
            <a:rect l="l" t="t" r="r" b="b"/>
            <a:pathLst>
              <a:path w="670483" h="128067">
                <a:moveTo>
                  <a:pt x="861" y="570"/>
                </a:moveTo>
                <a:lnTo>
                  <a:pt x="671345" y="570"/>
                </a:lnTo>
                <a:lnTo>
                  <a:pt x="671345" y="128637"/>
                </a:lnTo>
                <a:lnTo>
                  <a:pt x="861" y="128637"/>
                </a:lnTo>
                <a:close/>
              </a:path>
            </a:pathLst>
          </a:custGeom>
        </p:spPr>
      </p:pic>
      <p:grpSp>
        <p:nvGrpSpPr>
          <p:cNvPr id="463" name="Graphic 4">
            <a:extLst>
              <a:ext uri="{FF2B5EF4-FFF2-40B4-BE49-F238E27FC236}">
                <a16:creationId xmlns:a16="http://schemas.microsoft.com/office/drawing/2014/main" id="{37478863-1636-19C1-A9B5-BBEBDD892ACE}"/>
              </a:ext>
            </a:extLst>
          </p:cNvPr>
          <p:cNvGrpSpPr/>
          <p:nvPr/>
        </p:nvGrpSpPr>
        <p:grpSpPr>
          <a:xfrm>
            <a:off x="4888093" y="3391649"/>
            <a:ext cx="117303" cy="119363"/>
            <a:chOff x="6517457" y="3379199"/>
            <a:chExt cx="156404" cy="159150"/>
          </a:xfrm>
        </p:grpSpPr>
        <p:sp>
          <p:nvSpPr>
            <p:cNvPr id="464" name="Freeform: Shape 463">
              <a:extLst>
                <a:ext uri="{FF2B5EF4-FFF2-40B4-BE49-F238E27FC236}">
                  <a16:creationId xmlns:a16="http://schemas.microsoft.com/office/drawing/2014/main" id="{23505D24-2B14-803C-C415-811F25C4BCEA}"/>
                </a:ext>
              </a:extLst>
            </p:cNvPr>
            <p:cNvSpPr/>
            <p:nvPr/>
          </p:nvSpPr>
          <p:spPr>
            <a:xfrm>
              <a:off x="6517457" y="3384258"/>
              <a:ext cx="153032" cy="154091"/>
            </a:xfrm>
            <a:custGeom>
              <a:avLst/>
              <a:gdLst>
                <a:gd name="connsiteX0" fmla="*/ 37928 w 153032"/>
                <a:gd name="connsiteY0" fmla="*/ 2134 h 154091"/>
                <a:gd name="connsiteX1" fmla="*/ 127595 w 153032"/>
                <a:gd name="connsiteY1" fmla="*/ 528 h 154091"/>
                <a:gd name="connsiteX2" fmla="*/ 150290 w 153032"/>
                <a:gd name="connsiteY2" fmla="*/ 3895 h 154091"/>
                <a:gd name="connsiteX3" fmla="*/ 153889 w 153032"/>
                <a:gd name="connsiteY3" fmla="*/ 27316 h 154091"/>
                <a:gd name="connsiteX4" fmla="*/ 151140 w 153032"/>
                <a:gd name="connsiteY4" fmla="*/ 114907 h 154091"/>
                <a:gd name="connsiteX5" fmla="*/ 150087 w 153032"/>
                <a:gd name="connsiteY5" fmla="*/ 140995 h 154091"/>
                <a:gd name="connsiteX6" fmla="*/ 120122 w 153032"/>
                <a:gd name="connsiteY6" fmla="*/ 154619 h 154091"/>
                <a:gd name="connsiteX7" fmla="*/ 37139 w 153032"/>
                <a:gd name="connsiteY7" fmla="*/ 149970 h 154091"/>
                <a:gd name="connsiteX8" fmla="*/ 10690 w 153032"/>
                <a:gd name="connsiteY8" fmla="*/ 144189 h 154091"/>
                <a:gd name="connsiteX9" fmla="*/ 857 w 153032"/>
                <a:gd name="connsiteY9" fmla="*/ 119100 h 154091"/>
                <a:gd name="connsiteX10" fmla="*/ 8897 w 153032"/>
                <a:gd name="connsiteY10" fmla="*/ 17766 h 154091"/>
                <a:gd name="connsiteX11" fmla="*/ 9907 w 153032"/>
                <a:gd name="connsiteY11" fmla="*/ 9510 h 154091"/>
                <a:gd name="connsiteX12" fmla="*/ 31127 w 153032"/>
                <a:gd name="connsiteY12" fmla="*/ 1495 h 15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032" h="154091">
                  <a:moveTo>
                    <a:pt x="37928" y="2134"/>
                  </a:moveTo>
                  <a:lnTo>
                    <a:pt x="127595" y="528"/>
                  </a:lnTo>
                  <a:lnTo>
                    <a:pt x="150290" y="3895"/>
                  </a:lnTo>
                  <a:lnTo>
                    <a:pt x="153889" y="27316"/>
                  </a:lnTo>
                  <a:lnTo>
                    <a:pt x="151140" y="114907"/>
                  </a:lnTo>
                  <a:lnTo>
                    <a:pt x="150087" y="140995"/>
                  </a:lnTo>
                  <a:lnTo>
                    <a:pt x="120122" y="154619"/>
                  </a:lnTo>
                  <a:lnTo>
                    <a:pt x="37139" y="149970"/>
                  </a:lnTo>
                  <a:lnTo>
                    <a:pt x="10690" y="144189"/>
                  </a:lnTo>
                  <a:lnTo>
                    <a:pt x="857" y="119100"/>
                  </a:lnTo>
                  <a:lnTo>
                    <a:pt x="8897" y="17766"/>
                  </a:lnTo>
                  <a:lnTo>
                    <a:pt x="9907" y="9510"/>
                  </a:lnTo>
                  <a:lnTo>
                    <a:pt x="31127" y="149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65" name="Freeform: Shape 464">
              <a:extLst>
                <a:ext uri="{FF2B5EF4-FFF2-40B4-BE49-F238E27FC236}">
                  <a16:creationId xmlns:a16="http://schemas.microsoft.com/office/drawing/2014/main" id="{A5A3ABAD-2E2B-1405-577A-58B2944346FC}"/>
                </a:ext>
              </a:extLst>
            </p:cNvPr>
            <p:cNvSpPr/>
            <p:nvPr/>
          </p:nvSpPr>
          <p:spPr>
            <a:xfrm>
              <a:off x="6518283" y="3379199"/>
              <a:ext cx="155578" cy="156453"/>
            </a:xfrm>
            <a:custGeom>
              <a:avLst/>
              <a:gdLst>
                <a:gd name="connsiteX0" fmla="*/ 33355 w 155578"/>
                <a:gd name="connsiteY0" fmla="*/ 2304 h 156453"/>
                <a:gd name="connsiteX1" fmla="*/ 123030 w 155578"/>
                <a:gd name="connsiteY1" fmla="*/ 2304 h 156453"/>
                <a:gd name="connsiteX2" fmla="*/ 155057 w 155578"/>
                <a:gd name="connsiteY2" fmla="*/ 34320 h 156453"/>
                <a:gd name="connsiteX3" fmla="*/ 155057 w 155578"/>
                <a:gd name="connsiteY3" fmla="*/ 34320 h 156453"/>
                <a:gd name="connsiteX4" fmla="*/ 155057 w 155578"/>
                <a:gd name="connsiteY4" fmla="*/ 123967 h 156453"/>
                <a:gd name="connsiteX5" fmla="*/ 123030 w 155578"/>
                <a:gd name="connsiteY5" fmla="*/ 155984 h 156453"/>
                <a:gd name="connsiteX6" fmla="*/ 123030 w 155578"/>
                <a:gd name="connsiteY6" fmla="*/ 155984 h 156453"/>
                <a:gd name="connsiteX7" fmla="*/ 33355 w 155578"/>
                <a:gd name="connsiteY7" fmla="*/ 155984 h 156453"/>
                <a:gd name="connsiteX8" fmla="*/ 1328 w 155578"/>
                <a:gd name="connsiteY8" fmla="*/ 123967 h 156453"/>
                <a:gd name="connsiteX9" fmla="*/ 1328 w 155578"/>
                <a:gd name="connsiteY9" fmla="*/ 123967 h 156453"/>
                <a:gd name="connsiteX10" fmla="*/ 1328 w 155578"/>
                <a:gd name="connsiteY10" fmla="*/ 34320 h 156453"/>
                <a:gd name="connsiteX11" fmla="*/ 33355 w 155578"/>
                <a:gd name="connsiteY11" fmla="*/ 2304 h 15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578" h="156453">
                  <a:moveTo>
                    <a:pt x="33355" y="2304"/>
                  </a:moveTo>
                  <a:cubicBezTo>
                    <a:pt x="53485" y="-873"/>
                    <a:pt x="77376" y="907"/>
                    <a:pt x="123030" y="2304"/>
                  </a:cubicBezTo>
                  <a:cubicBezTo>
                    <a:pt x="148247" y="60"/>
                    <a:pt x="156654" y="13686"/>
                    <a:pt x="155057" y="34320"/>
                  </a:cubicBezTo>
                  <a:moveTo>
                    <a:pt x="155057" y="34320"/>
                  </a:moveTo>
                  <a:cubicBezTo>
                    <a:pt x="155741" y="68935"/>
                    <a:pt x="157783" y="98635"/>
                    <a:pt x="155057" y="123967"/>
                  </a:cubicBezTo>
                  <a:cubicBezTo>
                    <a:pt x="159514" y="147321"/>
                    <a:pt x="148833" y="157145"/>
                    <a:pt x="123030" y="155984"/>
                  </a:cubicBezTo>
                  <a:moveTo>
                    <a:pt x="123030" y="155984"/>
                  </a:moveTo>
                  <a:cubicBezTo>
                    <a:pt x="97152" y="159157"/>
                    <a:pt x="73553" y="153523"/>
                    <a:pt x="33355" y="155984"/>
                  </a:cubicBezTo>
                  <a:cubicBezTo>
                    <a:pt x="16795" y="156207"/>
                    <a:pt x="-1370" y="149335"/>
                    <a:pt x="1328" y="123967"/>
                  </a:cubicBezTo>
                  <a:moveTo>
                    <a:pt x="1328" y="123967"/>
                  </a:moveTo>
                  <a:cubicBezTo>
                    <a:pt x="3736" y="92038"/>
                    <a:pt x="-497" y="64883"/>
                    <a:pt x="1328" y="34320"/>
                  </a:cubicBezTo>
                  <a:cubicBezTo>
                    <a:pt x="3054" y="16782"/>
                    <a:pt x="9915" y="1049"/>
                    <a:pt x="33355" y="2304"/>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466" name="Freeform: Shape 465">
            <a:extLst>
              <a:ext uri="{FF2B5EF4-FFF2-40B4-BE49-F238E27FC236}">
                <a16:creationId xmlns:a16="http://schemas.microsoft.com/office/drawing/2014/main" id="{F3F0FB90-3C4E-F248-2F89-8014CD0375BE}"/>
              </a:ext>
            </a:extLst>
          </p:cNvPr>
          <p:cNvSpPr/>
          <p:nvPr/>
        </p:nvSpPr>
        <p:spPr>
          <a:xfrm>
            <a:off x="4910685" y="3414592"/>
            <a:ext cx="70918" cy="72038"/>
          </a:xfrm>
          <a:custGeom>
            <a:avLst/>
            <a:gdLst>
              <a:gd name="connsiteX0" fmla="*/ 58505 w 94557"/>
              <a:gd name="connsiteY0" fmla="*/ 34146 h 96051"/>
              <a:gd name="connsiteX1" fmla="*/ 58505 w 94557"/>
              <a:gd name="connsiteY1" fmla="*/ 14936 h 96051"/>
              <a:gd name="connsiteX2" fmla="*/ 44093 w 94557"/>
              <a:gd name="connsiteY2" fmla="*/ 528 h 96051"/>
              <a:gd name="connsiteX3" fmla="*/ 24877 w 94557"/>
              <a:gd name="connsiteY3" fmla="*/ 43751 h 96051"/>
              <a:gd name="connsiteX4" fmla="*/ 24877 w 94557"/>
              <a:gd name="connsiteY4" fmla="*/ 96578 h 96051"/>
              <a:gd name="connsiteX5" fmla="*/ 79066 w 94557"/>
              <a:gd name="connsiteY5" fmla="*/ 96578 h 96051"/>
              <a:gd name="connsiteX6" fmla="*/ 88674 w 94557"/>
              <a:gd name="connsiteY6" fmla="*/ 88414 h 96051"/>
              <a:gd name="connsiteX7" fmla="*/ 95304 w 94557"/>
              <a:gd name="connsiteY7" fmla="*/ 45191 h 96051"/>
              <a:gd name="connsiteX8" fmla="*/ 87247 w 94557"/>
              <a:gd name="connsiteY8" fmla="*/ 34254 h 96051"/>
              <a:gd name="connsiteX9" fmla="*/ 85696 w 94557"/>
              <a:gd name="connsiteY9" fmla="*/ 34146 h 96051"/>
              <a:gd name="connsiteX10" fmla="*/ 24877 w 94557"/>
              <a:gd name="connsiteY10" fmla="*/ 96578 h 96051"/>
              <a:gd name="connsiteX11" fmla="*/ 10465 w 94557"/>
              <a:gd name="connsiteY11" fmla="*/ 96578 h 96051"/>
              <a:gd name="connsiteX12" fmla="*/ 857 w 94557"/>
              <a:gd name="connsiteY12" fmla="*/ 86973 h 96051"/>
              <a:gd name="connsiteX13" fmla="*/ 857 w 94557"/>
              <a:gd name="connsiteY13" fmla="*/ 53356 h 96051"/>
              <a:gd name="connsiteX14" fmla="*/ 10465 w 94557"/>
              <a:gd name="connsiteY14" fmla="*/ 43751 h 96051"/>
              <a:gd name="connsiteX15" fmla="*/ 24877 w 94557"/>
              <a:gd name="connsiteY15" fmla="*/ 43751 h 9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57" h="96051">
                <a:moveTo>
                  <a:pt x="58505" y="34146"/>
                </a:moveTo>
                <a:lnTo>
                  <a:pt x="58505" y="14936"/>
                </a:lnTo>
                <a:cubicBezTo>
                  <a:pt x="58505" y="6978"/>
                  <a:pt x="52052" y="528"/>
                  <a:pt x="44093" y="528"/>
                </a:cubicBezTo>
                <a:lnTo>
                  <a:pt x="24877" y="43751"/>
                </a:lnTo>
                <a:lnTo>
                  <a:pt x="24877" y="96578"/>
                </a:lnTo>
                <a:lnTo>
                  <a:pt x="79066" y="96578"/>
                </a:lnTo>
                <a:cubicBezTo>
                  <a:pt x="83857" y="96633"/>
                  <a:pt x="87956" y="93150"/>
                  <a:pt x="88674" y="88414"/>
                </a:cubicBezTo>
                <a:lnTo>
                  <a:pt x="95304" y="45191"/>
                </a:lnTo>
                <a:cubicBezTo>
                  <a:pt x="96100" y="39947"/>
                  <a:pt x="92493" y="35050"/>
                  <a:pt x="87247" y="34254"/>
                </a:cubicBezTo>
                <a:cubicBezTo>
                  <a:pt x="86733" y="34176"/>
                  <a:pt x="86215" y="34140"/>
                  <a:pt x="85696" y="34146"/>
                </a:cubicBezTo>
                <a:close/>
                <a:moveTo>
                  <a:pt x="24877" y="96578"/>
                </a:moveTo>
                <a:lnTo>
                  <a:pt x="10465" y="96578"/>
                </a:lnTo>
                <a:cubicBezTo>
                  <a:pt x="5158" y="96578"/>
                  <a:pt x="857" y="92278"/>
                  <a:pt x="857" y="86973"/>
                </a:cubicBezTo>
                <a:lnTo>
                  <a:pt x="857" y="53356"/>
                </a:lnTo>
                <a:cubicBezTo>
                  <a:pt x="857" y="48051"/>
                  <a:pt x="5158" y="43751"/>
                  <a:pt x="10465" y="43751"/>
                </a:cubicBezTo>
                <a:lnTo>
                  <a:pt x="24877" y="43751"/>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467" name="Graphic 4">
            <a:extLst>
              <a:ext uri="{FF2B5EF4-FFF2-40B4-BE49-F238E27FC236}">
                <a16:creationId xmlns:a16="http://schemas.microsoft.com/office/drawing/2014/main" id="{814341BE-6408-17D6-1FCD-49C836DC5403}"/>
              </a:ext>
            </a:extLst>
          </p:cNvPr>
          <p:cNvGrpSpPr/>
          <p:nvPr/>
        </p:nvGrpSpPr>
        <p:grpSpPr>
          <a:xfrm>
            <a:off x="4905829" y="4817482"/>
            <a:ext cx="683858" cy="368336"/>
            <a:chOff x="6541106" y="5280309"/>
            <a:chExt cx="911810" cy="491114"/>
          </a:xfrm>
        </p:grpSpPr>
        <p:sp>
          <p:nvSpPr>
            <p:cNvPr id="468" name="Freeform: Shape 467">
              <a:extLst>
                <a:ext uri="{FF2B5EF4-FFF2-40B4-BE49-F238E27FC236}">
                  <a16:creationId xmlns:a16="http://schemas.microsoft.com/office/drawing/2014/main" id="{BE53E397-F1E2-9C80-853B-BBB4B9A9C264}"/>
                </a:ext>
              </a:extLst>
            </p:cNvPr>
            <p:cNvSpPr/>
            <p:nvPr/>
          </p:nvSpPr>
          <p:spPr>
            <a:xfrm>
              <a:off x="6566728" y="5308277"/>
              <a:ext cx="886188" cy="463147"/>
            </a:xfrm>
            <a:custGeom>
              <a:avLst/>
              <a:gdLst>
                <a:gd name="connsiteX0" fmla="*/ 39360 w 886188"/>
                <a:gd name="connsiteY0" fmla="*/ 934 h 463147"/>
                <a:gd name="connsiteX1" fmla="*/ 846439 w 886188"/>
                <a:gd name="connsiteY1" fmla="*/ 934 h 463147"/>
                <a:gd name="connsiteX2" fmla="*/ 884871 w 886188"/>
                <a:gd name="connsiteY2" fmla="*/ 39355 h 463147"/>
                <a:gd name="connsiteX3" fmla="*/ 884871 w 886188"/>
                <a:gd name="connsiteY3" fmla="*/ 423556 h 463147"/>
                <a:gd name="connsiteX4" fmla="*/ 846439 w 886188"/>
                <a:gd name="connsiteY4" fmla="*/ 461976 h 463147"/>
                <a:gd name="connsiteX5" fmla="*/ 39360 w 886188"/>
                <a:gd name="connsiteY5" fmla="*/ 461976 h 463147"/>
                <a:gd name="connsiteX6" fmla="*/ 927 w 886188"/>
                <a:gd name="connsiteY6" fmla="*/ 423556 h 463147"/>
                <a:gd name="connsiteX7" fmla="*/ 927 w 886188"/>
                <a:gd name="connsiteY7" fmla="*/ 39355 h 463147"/>
                <a:gd name="connsiteX8" fmla="*/ 39360 w 886188"/>
                <a:gd name="connsiteY8" fmla="*/ 934 h 4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188" h="463147">
                  <a:moveTo>
                    <a:pt x="39360" y="934"/>
                  </a:moveTo>
                  <a:cubicBezTo>
                    <a:pt x="225389" y="5722"/>
                    <a:pt x="413658" y="3454"/>
                    <a:pt x="846439" y="934"/>
                  </a:cubicBezTo>
                  <a:cubicBezTo>
                    <a:pt x="872770" y="3685"/>
                    <a:pt x="886204" y="16299"/>
                    <a:pt x="884871" y="39355"/>
                  </a:cubicBezTo>
                  <a:cubicBezTo>
                    <a:pt x="887400" y="165391"/>
                    <a:pt x="888127" y="286966"/>
                    <a:pt x="884871" y="423556"/>
                  </a:cubicBezTo>
                  <a:cubicBezTo>
                    <a:pt x="886032" y="448126"/>
                    <a:pt x="876094" y="466397"/>
                    <a:pt x="846439" y="461976"/>
                  </a:cubicBezTo>
                  <a:cubicBezTo>
                    <a:pt x="618435" y="467372"/>
                    <a:pt x="398573" y="459885"/>
                    <a:pt x="39360" y="461976"/>
                  </a:cubicBezTo>
                  <a:cubicBezTo>
                    <a:pt x="17762" y="464164"/>
                    <a:pt x="982" y="450257"/>
                    <a:pt x="927" y="423556"/>
                  </a:cubicBezTo>
                  <a:cubicBezTo>
                    <a:pt x="4820" y="284190"/>
                    <a:pt x="5252" y="139286"/>
                    <a:pt x="927" y="39355"/>
                  </a:cubicBezTo>
                  <a:cubicBezTo>
                    <a:pt x="-327" y="11382"/>
                    <a:pt x="16052" y="-457"/>
                    <a:pt x="39360" y="934"/>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69" name="Freeform: Shape 468">
              <a:extLst>
                <a:ext uri="{FF2B5EF4-FFF2-40B4-BE49-F238E27FC236}">
                  <a16:creationId xmlns:a16="http://schemas.microsoft.com/office/drawing/2014/main" id="{CBEC8E7F-7052-F711-DAEA-89B86A1B569F}"/>
                </a:ext>
              </a:extLst>
            </p:cNvPr>
            <p:cNvSpPr/>
            <p:nvPr/>
          </p:nvSpPr>
          <p:spPr>
            <a:xfrm>
              <a:off x="6543687" y="5280309"/>
              <a:ext cx="877427" cy="464034"/>
            </a:xfrm>
            <a:custGeom>
              <a:avLst/>
              <a:gdLst>
                <a:gd name="connsiteX0" fmla="*/ 40064 w 877427"/>
                <a:gd name="connsiteY0" fmla="*/ 5701 h 464034"/>
                <a:gd name="connsiteX1" fmla="*/ 859318 w 877427"/>
                <a:gd name="connsiteY1" fmla="*/ 3696 h 464034"/>
                <a:gd name="connsiteX2" fmla="*/ 870736 w 877427"/>
                <a:gd name="connsiteY2" fmla="*/ 8152 h 464034"/>
                <a:gd name="connsiteX3" fmla="*/ 878287 w 877427"/>
                <a:gd name="connsiteY3" fmla="*/ 43919 h 464034"/>
                <a:gd name="connsiteX4" fmla="*/ 877962 w 877427"/>
                <a:gd name="connsiteY4" fmla="*/ 438986 h 464034"/>
                <a:gd name="connsiteX5" fmla="*/ 876377 w 877427"/>
                <a:gd name="connsiteY5" fmla="*/ 457683 h 464034"/>
                <a:gd name="connsiteX6" fmla="*/ 842902 w 877427"/>
                <a:gd name="connsiteY6" fmla="*/ 464860 h 464034"/>
                <a:gd name="connsiteX7" fmla="*/ 21234 w 877427"/>
                <a:gd name="connsiteY7" fmla="*/ 460632 h 464034"/>
                <a:gd name="connsiteX8" fmla="*/ 8147 w 877427"/>
                <a:gd name="connsiteY8" fmla="*/ 459465 h 464034"/>
                <a:gd name="connsiteX9" fmla="*/ 860 w 877427"/>
                <a:gd name="connsiteY9" fmla="*/ 425657 h 464034"/>
                <a:gd name="connsiteX10" fmla="*/ 2609 w 877427"/>
                <a:gd name="connsiteY10" fmla="*/ 38656 h 464034"/>
                <a:gd name="connsiteX11" fmla="*/ 12206 w 877427"/>
                <a:gd name="connsiteY11" fmla="*/ 10392 h 464034"/>
                <a:gd name="connsiteX12" fmla="*/ 33808 w 877427"/>
                <a:gd name="connsiteY12" fmla="*/ 825 h 4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7427" h="464034">
                  <a:moveTo>
                    <a:pt x="40064" y="5701"/>
                  </a:moveTo>
                  <a:lnTo>
                    <a:pt x="859318" y="3696"/>
                  </a:lnTo>
                  <a:lnTo>
                    <a:pt x="870736" y="8152"/>
                  </a:lnTo>
                  <a:lnTo>
                    <a:pt x="878287" y="43919"/>
                  </a:lnTo>
                  <a:lnTo>
                    <a:pt x="877962" y="438986"/>
                  </a:lnTo>
                  <a:lnTo>
                    <a:pt x="876377" y="457683"/>
                  </a:lnTo>
                  <a:lnTo>
                    <a:pt x="842902" y="464860"/>
                  </a:lnTo>
                  <a:lnTo>
                    <a:pt x="21234" y="460632"/>
                  </a:lnTo>
                  <a:lnTo>
                    <a:pt x="8147" y="459465"/>
                  </a:lnTo>
                  <a:lnTo>
                    <a:pt x="860" y="425657"/>
                  </a:lnTo>
                  <a:lnTo>
                    <a:pt x="2609" y="38656"/>
                  </a:lnTo>
                  <a:lnTo>
                    <a:pt x="12206" y="10392"/>
                  </a:lnTo>
                  <a:lnTo>
                    <a:pt x="33808" y="82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70" name="Freeform: Shape 469">
              <a:extLst>
                <a:ext uri="{FF2B5EF4-FFF2-40B4-BE49-F238E27FC236}">
                  <a16:creationId xmlns:a16="http://schemas.microsoft.com/office/drawing/2014/main" id="{47F3E7AD-AB65-137C-BC2D-1FBBE1C26337}"/>
                </a:ext>
              </a:extLst>
            </p:cNvPr>
            <p:cNvSpPr/>
            <p:nvPr/>
          </p:nvSpPr>
          <p:spPr>
            <a:xfrm>
              <a:off x="6541106" y="5282663"/>
              <a:ext cx="886188" cy="463147"/>
            </a:xfrm>
            <a:custGeom>
              <a:avLst/>
              <a:gdLst>
                <a:gd name="connsiteX0" fmla="*/ 39360 w 886188"/>
                <a:gd name="connsiteY0" fmla="*/ 934 h 463147"/>
                <a:gd name="connsiteX1" fmla="*/ 846439 w 886188"/>
                <a:gd name="connsiteY1" fmla="*/ 934 h 463147"/>
                <a:gd name="connsiteX2" fmla="*/ 884871 w 886188"/>
                <a:gd name="connsiteY2" fmla="*/ 39355 h 463147"/>
                <a:gd name="connsiteX3" fmla="*/ 884871 w 886188"/>
                <a:gd name="connsiteY3" fmla="*/ 39355 h 463147"/>
                <a:gd name="connsiteX4" fmla="*/ 884871 w 886188"/>
                <a:gd name="connsiteY4" fmla="*/ 423556 h 463147"/>
                <a:gd name="connsiteX5" fmla="*/ 846439 w 886188"/>
                <a:gd name="connsiteY5" fmla="*/ 461976 h 463147"/>
                <a:gd name="connsiteX6" fmla="*/ 846439 w 886188"/>
                <a:gd name="connsiteY6" fmla="*/ 461976 h 463147"/>
                <a:gd name="connsiteX7" fmla="*/ 39360 w 886188"/>
                <a:gd name="connsiteY7" fmla="*/ 461976 h 463147"/>
                <a:gd name="connsiteX8" fmla="*/ 927 w 886188"/>
                <a:gd name="connsiteY8" fmla="*/ 423556 h 463147"/>
                <a:gd name="connsiteX9" fmla="*/ 927 w 886188"/>
                <a:gd name="connsiteY9" fmla="*/ 423556 h 463147"/>
                <a:gd name="connsiteX10" fmla="*/ 927 w 886188"/>
                <a:gd name="connsiteY10" fmla="*/ 39355 h 463147"/>
                <a:gd name="connsiteX11" fmla="*/ 39360 w 886188"/>
                <a:gd name="connsiteY11" fmla="*/ 934 h 4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188" h="463147">
                  <a:moveTo>
                    <a:pt x="39360" y="934"/>
                  </a:moveTo>
                  <a:cubicBezTo>
                    <a:pt x="225389" y="5722"/>
                    <a:pt x="413658" y="3454"/>
                    <a:pt x="846439" y="934"/>
                  </a:cubicBezTo>
                  <a:cubicBezTo>
                    <a:pt x="872770" y="3685"/>
                    <a:pt x="886204" y="16299"/>
                    <a:pt x="884871" y="39355"/>
                  </a:cubicBezTo>
                  <a:moveTo>
                    <a:pt x="884871" y="39355"/>
                  </a:moveTo>
                  <a:cubicBezTo>
                    <a:pt x="887400" y="165391"/>
                    <a:pt x="888127" y="286966"/>
                    <a:pt x="884871" y="423556"/>
                  </a:cubicBezTo>
                  <a:cubicBezTo>
                    <a:pt x="886032" y="448126"/>
                    <a:pt x="876094" y="466397"/>
                    <a:pt x="846439" y="461976"/>
                  </a:cubicBezTo>
                  <a:moveTo>
                    <a:pt x="846439" y="461976"/>
                  </a:moveTo>
                  <a:cubicBezTo>
                    <a:pt x="618435" y="467372"/>
                    <a:pt x="398573" y="459885"/>
                    <a:pt x="39360" y="461976"/>
                  </a:cubicBezTo>
                  <a:cubicBezTo>
                    <a:pt x="17762" y="464164"/>
                    <a:pt x="982" y="450257"/>
                    <a:pt x="927" y="423556"/>
                  </a:cubicBezTo>
                  <a:moveTo>
                    <a:pt x="927" y="423556"/>
                  </a:moveTo>
                  <a:cubicBezTo>
                    <a:pt x="4820" y="284190"/>
                    <a:pt x="5252" y="139286"/>
                    <a:pt x="927" y="39355"/>
                  </a:cubicBezTo>
                  <a:cubicBezTo>
                    <a:pt x="-327" y="11382"/>
                    <a:pt x="16052" y="-457"/>
                    <a:pt x="39360" y="934"/>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71" name="Picture 470">
            <a:extLst>
              <a:ext uri="{FF2B5EF4-FFF2-40B4-BE49-F238E27FC236}">
                <a16:creationId xmlns:a16="http://schemas.microsoft.com/office/drawing/2014/main" id="{7EB5DC9B-1C4E-3A8D-C8FD-AF4751BEE69B}"/>
              </a:ext>
            </a:extLst>
          </p:cNvPr>
          <p:cNvPicPr>
            <a:picLocks noChangeAspect="1"/>
          </p:cNvPicPr>
          <p:nvPr/>
        </p:nvPicPr>
        <p:blipFill>
          <a:blip r:embed="rId4"/>
          <a:stretch>
            <a:fillRect/>
          </a:stretch>
        </p:blipFill>
        <p:spPr>
          <a:xfrm>
            <a:off x="5146863" y="4948998"/>
            <a:ext cx="180992" cy="96050"/>
          </a:xfrm>
          <a:custGeom>
            <a:avLst/>
            <a:gdLst>
              <a:gd name="connsiteX0" fmla="*/ 910 w 241322"/>
              <a:gd name="connsiteY0" fmla="*/ 852 h 128067"/>
              <a:gd name="connsiteX1" fmla="*/ 242233 w 241322"/>
              <a:gd name="connsiteY1" fmla="*/ 852 h 128067"/>
              <a:gd name="connsiteX2" fmla="*/ 242233 w 241322"/>
              <a:gd name="connsiteY2" fmla="*/ 128919 h 128067"/>
              <a:gd name="connsiteX3" fmla="*/ 910 w 241322"/>
              <a:gd name="connsiteY3" fmla="*/ 128919 h 128067"/>
            </a:gdLst>
            <a:ahLst/>
            <a:cxnLst>
              <a:cxn ang="0">
                <a:pos x="connsiteX0" y="connsiteY0"/>
              </a:cxn>
              <a:cxn ang="0">
                <a:pos x="connsiteX1" y="connsiteY1"/>
              </a:cxn>
              <a:cxn ang="0">
                <a:pos x="connsiteX2" y="connsiteY2"/>
              </a:cxn>
              <a:cxn ang="0">
                <a:pos x="connsiteX3" y="connsiteY3"/>
              </a:cxn>
            </a:cxnLst>
            <a:rect l="l" t="t" r="r" b="b"/>
            <a:pathLst>
              <a:path w="241322" h="128067">
                <a:moveTo>
                  <a:pt x="910" y="852"/>
                </a:moveTo>
                <a:lnTo>
                  <a:pt x="242233" y="852"/>
                </a:lnTo>
                <a:lnTo>
                  <a:pt x="242233" y="128919"/>
                </a:lnTo>
                <a:lnTo>
                  <a:pt x="910" y="128919"/>
                </a:lnTo>
                <a:close/>
              </a:path>
            </a:pathLst>
          </a:custGeom>
        </p:spPr>
      </p:pic>
      <p:grpSp>
        <p:nvGrpSpPr>
          <p:cNvPr id="472" name="Graphic 4">
            <a:extLst>
              <a:ext uri="{FF2B5EF4-FFF2-40B4-BE49-F238E27FC236}">
                <a16:creationId xmlns:a16="http://schemas.microsoft.com/office/drawing/2014/main" id="{C7AA359A-0EB8-6A79-5577-F542453DF1B6}"/>
              </a:ext>
            </a:extLst>
          </p:cNvPr>
          <p:cNvGrpSpPr/>
          <p:nvPr/>
        </p:nvGrpSpPr>
        <p:grpSpPr>
          <a:xfrm>
            <a:off x="4961238" y="4744291"/>
            <a:ext cx="119806" cy="120146"/>
            <a:chOff x="6614984" y="5182721"/>
            <a:chExt cx="159741" cy="160194"/>
          </a:xfrm>
        </p:grpSpPr>
        <p:sp>
          <p:nvSpPr>
            <p:cNvPr id="473" name="Freeform: Shape 472">
              <a:extLst>
                <a:ext uri="{FF2B5EF4-FFF2-40B4-BE49-F238E27FC236}">
                  <a16:creationId xmlns:a16="http://schemas.microsoft.com/office/drawing/2014/main" id="{510A20E0-E23B-3A41-25DE-E06F256E4821}"/>
                </a:ext>
              </a:extLst>
            </p:cNvPr>
            <p:cNvSpPr/>
            <p:nvPr/>
          </p:nvSpPr>
          <p:spPr>
            <a:xfrm>
              <a:off x="6614984" y="5182721"/>
              <a:ext cx="159741" cy="160194"/>
            </a:xfrm>
            <a:custGeom>
              <a:avLst/>
              <a:gdLst>
                <a:gd name="connsiteX0" fmla="*/ 33958 w 159741"/>
                <a:gd name="connsiteY0" fmla="*/ 2866 h 160194"/>
                <a:gd name="connsiteX1" fmla="*/ 120885 w 159741"/>
                <a:gd name="connsiteY1" fmla="*/ 810 h 160194"/>
                <a:gd name="connsiteX2" fmla="*/ 151859 w 159741"/>
                <a:gd name="connsiteY2" fmla="*/ 10890 h 160194"/>
                <a:gd name="connsiteX3" fmla="*/ 153921 w 159741"/>
                <a:gd name="connsiteY3" fmla="*/ 40523 h 160194"/>
                <a:gd name="connsiteX4" fmla="*/ 160614 w 159741"/>
                <a:gd name="connsiteY4" fmla="*/ 125520 h 160194"/>
                <a:gd name="connsiteX5" fmla="*/ 150178 w 159741"/>
                <a:gd name="connsiteY5" fmla="*/ 151756 h 160194"/>
                <a:gd name="connsiteX6" fmla="*/ 124331 w 159741"/>
                <a:gd name="connsiteY6" fmla="*/ 158684 h 160194"/>
                <a:gd name="connsiteX7" fmla="*/ 40694 w 159741"/>
                <a:gd name="connsiteY7" fmla="*/ 161005 h 160194"/>
                <a:gd name="connsiteX8" fmla="*/ 11679 w 159741"/>
                <a:gd name="connsiteY8" fmla="*/ 154749 h 160194"/>
                <a:gd name="connsiteX9" fmla="*/ 872 w 159741"/>
                <a:gd name="connsiteY9" fmla="*/ 130726 h 160194"/>
                <a:gd name="connsiteX10" fmla="*/ 3426 w 159741"/>
                <a:gd name="connsiteY10" fmla="*/ 19851 h 160194"/>
                <a:gd name="connsiteX11" fmla="*/ 9468 w 159741"/>
                <a:gd name="connsiteY11" fmla="*/ 9397 h 160194"/>
                <a:gd name="connsiteX12" fmla="*/ 31168 w 159741"/>
                <a:gd name="connsiteY12" fmla="*/ 3346 h 16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741" h="160194">
                  <a:moveTo>
                    <a:pt x="33958" y="2866"/>
                  </a:moveTo>
                  <a:lnTo>
                    <a:pt x="120885" y="810"/>
                  </a:lnTo>
                  <a:lnTo>
                    <a:pt x="151859" y="10890"/>
                  </a:lnTo>
                  <a:lnTo>
                    <a:pt x="153921" y="40523"/>
                  </a:lnTo>
                  <a:lnTo>
                    <a:pt x="160614" y="125520"/>
                  </a:lnTo>
                  <a:lnTo>
                    <a:pt x="150178" y="151756"/>
                  </a:lnTo>
                  <a:lnTo>
                    <a:pt x="124331" y="158684"/>
                  </a:lnTo>
                  <a:lnTo>
                    <a:pt x="40694" y="161005"/>
                  </a:lnTo>
                  <a:lnTo>
                    <a:pt x="11679" y="154749"/>
                  </a:lnTo>
                  <a:lnTo>
                    <a:pt x="872" y="130726"/>
                  </a:lnTo>
                  <a:lnTo>
                    <a:pt x="3426" y="19851"/>
                  </a:lnTo>
                  <a:lnTo>
                    <a:pt x="9468" y="9397"/>
                  </a:lnTo>
                  <a:lnTo>
                    <a:pt x="31168" y="334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74" name="Freeform: Shape 473">
              <a:extLst>
                <a:ext uri="{FF2B5EF4-FFF2-40B4-BE49-F238E27FC236}">
                  <a16:creationId xmlns:a16="http://schemas.microsoft.com/office/drawing/2014/main" id="{B6E9A8D5-07A7-BE5D-B254-52B00F7800E7}"/>
                </a:ext>
              </a:extLst>
            </p:cNvPr>
            <p:cNvSpPr/>
            <p:nvPr/>
          </p:nvSpPr>
          <p:spPr>
            <a:xfrm>
              <a:off x="6616779" y="5186722"/>
              <a:ext cx="156423" cy="154951"/>
            </a:xfrm>
            <a:custGeom>
              <a:avLst/>
              <a:gdLst>
                <a:gd name="connsiteX0" fmla="*/ 34158 w 156423"/>
                <a:gd name="connsiteY0" fmla="*/ 810 h 154951"/>
                <a:gd name="connsiteX1" fmla="*/ 123834 w 156423"/>
                <a:gd name="connsiteY1" fmla="*/ 810 h 154951"/>
                <a:gd name="connsiteX2" fmla="*/ 155861 w 156423"/>
                <a:gd name="connsiteY2" fmla="*/ 32827 h 154951"/>
                <a:gd name="connsiteX3" fmla="*/ 155861 w 156423"/>
                <a:gd name="connsiteY3" fmla="*/ 32827 h 154951"/>
                <a:gd name="connsiteX4" fmla="*/ 155861 w 156423"/>
                <a:gd name="connsiteY4" fmla="*/ 122474 h 154951"/>
                <a:gd name="connsiteX5" fmla="*/ 123834 w 156423"/>
                <a:gd name="connsiteY5" fmla="*/ 154491 h 154951"/>
                <a:gd name="connsiteX6" fmla="*/ 123834 w 156423"/>
                <a:gd name="connsiteY6" fmla="*/ 154491 h 154951"/>
                <a:gd name="connsiteX7" fmla="*/ 34158 w 156423"/>
                <a:gd name="connsiteY7" fmla="*/ 154491 h 154951"/>
                <a:gd name="connsiteX8" fmla="*/ 2131 w 156423"/>
                <a:gd name="connsiteY8" fmla="*/ 122474 h 154951"/>
                <a:gd name="connsiteX9" fmla="*/ 2131 w 156423"/>
                <a:gd name="connsiteY9" fmla="*/ 122474 h 154951"/>
                <a:gd name="connsiteX10" fmla="*/ 2131 w 156423"/>
                <a:gd name="connsiteY10" fmla="*/ 32827 h 154951"/>
                <a:gd name="connsiteX11" fmla="*/ 34158 w 156423"/>
                <a:gd name="connsiteY11" fmla="*/ 810 h 15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423" h="154951">
                  <a:moveTo>
                    <a:pt x="34158" y="810"/>
                  </a:moveTo>
                  <a:cubicBezTo>
                    <a:pt x="58255" y="1464"/>
                    <a:pt x="82041" y="1900"/>
                    <a:pt x="123834" y="810"/>
                  </a:cubicBezTo>
                  <a:cubicBezTo>
                    <a:pt x="147743" y="1653"/>
                    <a:pt x="160014" y="15241"/>
                    <a:pt x="155861" y="32827"/>
                  </a:cubicBezTo>
                  <a:moveTo>
                    <a:pt x="155861" y="32827"/>
                  </a:moveTo>
                  <a:cubicBezTo>
                    <a:pt x="159288" y="62779"/>
                    <a:pt x="155442" y="93930"/>
                    <a:pt x="155861" y="122474"/>
                  </a:cubicBezTo>
                  <a:cubicBezTo>
                    <a:pt x="160282" y="142671"/>
                    <a:pt x="149277" y="155452"/>
                    <a:pt x="123834" y="154491"/>
                  </a:cubicBezTo>
                  <a:moveTo>
                    <a:pt x="123834" y="154491"/>
                  </a:moveTo>
                  <a:cubicBezTo>
                    <a:pt x="101972" y="157322"/>
                    <a:pt x="85418" y="154545"/>
                    <a:pt x="34158" y="154491"/>
                  </a:cubicBezTo>
                  <a:cubicBezTo>
                    <a:pt x="13895" y="157935"/>
                    <a:pt x="408" y="141217"/>
                    <a:pt x="2131" y="122474"/>
                  </a:cubicBezTo>
                  <a:moveTo>
                    <a:pt x="2131" y="122474"/>
                  </a:moveTo>
                  <a:cubicBezTo>
                    <a:pt x="548" y="88797"/>
                    <a:pt x="359" y="58495"/>
                    <a:pt x="2131" y="32827"/>
                  </a:cubicBezTo>
                  <a:cubicBezTo>
                    <a:pt x="739" y="7033"/>
                    <a:pt x="14619" y="2156"/>
                    <a:pt x="34158" y="810"/>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75" name="Graphic 4">
            <a:extLst>
              <a:ext uri="{FF2B5EF4-FFF2-40B4-BE49-F238E27FC236}">
                <a16:creationId xmlns:a16="http://schemas.microsoft.com/office/drawing/2014/main" id="{0C2DEB67-35C9-7C29-4F90-B2AFB6BFDBE6}"/>
              </a:ext>
            </a:extLst>
          </p:cNvPr>
          <p:cNvGrpSpPr/>
          <p:nvPr/>
        </p:nvGrpSpPr>
        <p:grpSpPr>
          <a:xfrm>
            <a:off x="4988750" y="4772505"/>
            <a:ext cx="64854" cy="64834"/>
            <a:chOff x="6651667" y="5220340"/>
            <a:chExt cx="86472" cy="86445"/>
          </a:xfrm>
          <a:solidFill>
            <a:srgbClr val="000000"/>
          </a:solidFill>
        </p:grpSpPr>
        <p:sp>
          <p:nvSpPr>
            <p:cNvPr id="476" name="Freeform: Shape 475">
              <a:extLst>
                <a:ext uri="{FF2B5EF4-FFF2-40B4-BE49-F238E27FC236}">
                  <a16:creationId xmlns:a16="http://schemas.microsoft.com/office/drawing/2014/main" id="{39281B33-2F9D-4FE2-1F06-05CAA3B1978A}"/>
                </a:ext>
              </a:extLst>
            </p:cNvPr>
            <p:cNvSpPr/>
            <p:nvPr/>
          </p:nvSpPr>
          <p:spPr>
            <a:xfrm>
              <a:off x="6709315" y="5220340"/>
              <a:ext cx="28824" cy="86445"/>
            </a:xfrm>
            <a:custGeom>
              <a:avLst/>
              <a:gdLst>
                <a:gd name="connsiteX0" fmla="*/ 871 w 28824"/>
                <a:gd name="connsiteY0" fmla="*/ 810 h 86445"/>
                <a:gd name="connsiteX1" fmla="*/ 20087 w 28824"/>
                <a:gd name="connsiteY1" fmla="*/ 810 h 86445"/>
                <a:gd name="connsiteX2" fmla="*/ 29695 w 28824"/>
                <a:gd name="connsiteY2" fmla="*/ 10415 h 86445"/>
                <a:gd name="connsiteX3" fmla="*/ 29695 w 28824"/>
                <a:gd name="connsiteY3" fmla="*/ 77650 h 86445"/>
                <a:gd name="connsiteX4" fmla="*/ 20087 w 28824"/>
                <a:gd name="connsiteY4" fmla="*/ 87255 h 86445"/>
                <a:gd name="connsiteX5" fmla="*/ 871 w 28824"/>
                <a:gd name="connsiteY5" fmla="*/ 87255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24" h="86445">
                  <a:moveTo>
                    <a:pt x="871" y="810"/>
                  </a:moveTo>
                  <a:lnTo>
                    <a:pt x="20087" y="810"/>
                  </a:lnTo>
                  <a:cubicBezTo>
                    <a:pt x="25393" y="810"/>
                    <a:pt x="29695" y="5110"/>
                    <a:pt x="29695" y="10415"/>
                  </a:cubicBezTo>
                  <a:lnTo>
                    <a:pt x="29695" y="77650"/>
                  </a:lnTo>
                  <a:cubicBezTo>
                    <a:pt x="29695" y="82955"/>
                    <a:pt x="25393" y="87255"/>
                    <a:pt x="20087" y="87255"/>
                  </a:cubicBezTo>
                  <a:lnTo>
                    <a:pt x="871" y="87255"/>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77" name="Freeform: Shape 476">
              <a:extLst>
                <a:ext uri="{FF2B5EF4-FFF2-40B4-BE49-F238E27FC236}">
                  <a16:creationId xmlns:a16="http://schemas.microsoft.com/office/drawing/2014/main" id="{D961BA55-96F7-362C-CA73-6401B9BBF613}"/>
                </a:ext>
              </a:extLst>
            </p:cNvPr>
            <p:cNvSpPr/>
            <p:nvPr/>
          </p:nvSpPr>
          <p:spPr>
            <a:xfrm>
              <a:off x="6685295" y="5239550"/>
              <a:ext cx="24020" cy="48025"/>
            </a:xfrm>
            <a:custGeom>
              <a:avLst/>
              <a:gdLst>
                <a:gd name="connsiteX0" fmla="*/ 872 w 24020"/>
                <a:gd name="connsiteY0" fmla="*/ 48835 h 48025"/>
                <a:gd name="connsiteX1" fmla="*/ 24892 w 24020"/>
                <a:gd name="connsiteY1" fmla="*/ 24823 h 48025"/>
                <a:gd name="connsiteX2" fmla="*/ 872 w 24020"/>
                <a:gd name="connsiteY2" fmla="*/ 810 h 48025"/>
              </a:gdLst>
              <a:ahLst/>
              <a:cxnLst>
                <a:cxn ang="0">
                  <a:pos x="connsiteX0" y="connsiteY0"/>
                </a:cxn>
                <a:cxn ang="0">
                  <a:pos x="connsiteX1" y="connsiteY1"/>
                </a:cxn>
                <a:cxn ang="0">
                  <a:pos x="connsiteX2" y="connsiteY2"/>
                </a:cxn>
              </a:cxnLst>
              <a:rect l="l" t="t" r="r" b="b"/>
              <a:pathLst>
                <a:path w="24020" h="48025">
                  <a:moveTo>
                    <a:pt x="872" y="48835"/>
                  </a:moveTo>
                  <a:lnTo>
                    <a:pt x="24892" y="24823"/>
                  </a:lnTo>
                  <a:lnTo>
                    <a:pt x="872" y="810"/>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78" name="Freeform: Shape 477">
              <a:extLst>
                <a:ext uri="{FF2B5EF4-FFF2-40B4-BE49-F238E27FC236}">
                  <a16:creationId xmlns:a16="http://schemas.microsoft.com/office/drawing/2014/main" id="{756C47EF-D26C-DD91-D021-C77BF9D22F81}"/>
                </a:ext>
              </a:extLst>
            </p:cNvPr>
            <p:cNvSpPr/>
            <p:nvPr/>
          </p:nvSpPr>
          <p:spPr>
            <a:xfrm>
              <a:off x="6651667" y="5263563"/>
              <a:ext cx="57648" cy="6403"/>
            </a:xfrm>
            <a:custGeom>
              <a:avLst/>
              <a:gdLst>
                <a:gd name="connsiteX0" fmla="*/ 58521 w 57648"/>
                <a:gd name="connsiteY0" fmla="*/ 810 h 6403"/>
                <a:gd name="connsiteX1" fmla="*/ 873 w 57648"/>
                <a:gd name="connsiteY1" fmla="*/ 810 h 6403"/>
              </a:gdLst>
              <a:ahLst/>
              <a:cxnLst>
                <a:cxn ang="0">
                  <a:pos x="connsiteX0" y="connsiteY0"/>
                </a:cxn>
                <a:cxn ang="0">
                  <a:pos x="connsiteX1" y="connsiteY1"/>
                </a:cxn>
              </a:cxnLst>
              <a:rect l="l" t="t" r="r" b="b"/>
              <a:pathLst>
                <a:path w="57648" h="6403">
                  <a:moveTo>
                    <a:pt x="58521" y="810"/>
                  </a:moveTo>
                  <a:lnTo>
                    <a:pt x="873" y="810"/>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79" name="Graphic 4">
            <a:extLst>
              <a:ext uri="{FF2B5EF4-FFF2-40B4-BE49-F238E27FC236}">
                <a16:creationId xmlns:a16="http://schemas.microsoft.com/office/drawing/2014/main" id="{5448A5C5-9BEA-F4BC-EDB4-36851F5F9456}"/>
              </a:ext>
            </a:extLst>
          </p:cNvPr>
          <p:cNvGrpSpPr/>
          <p:nvPr/>
        </p:nvGrpSpPr>
        <p:grpSpPr>
          <a:xfrm>
            <a:off x="2558945" y="4390222"/>
            <a:ext cx="686074" cy="367442"/>
            <a:chOff x="3411926" y="4710630"/>
            <a:chExt cx="914765" cy="489922"/>
          </a:xfrm>
        </p:grpSpPr>
        <p:sp>
          <p:nvSpPr>
            <p:cNvPr id="480" name="Freeform: Shape 479">
              <a:extLst>
                <a:ext uri="{FF2B5EF4-FFF2-40B4-BE49-F238E27FC236}">
                  <a16:creationId xmlns:a16="http://schemas.microsoft.com/office/drawing/2014/main" id="{CB1440DD-92B1-2C05-A9AF-8CF233986B25}"/>
                </a:ext>
              </a:extLst>
            </p:cNvPr>
            <p:cNvSpPr/>
            <p:nvPr/>
          </p:nvSpPr>
          <p:spPr>
            <a:xfrm>
              <a:off x="3439626" y="4737772"/>
              <a:ext cx="887066" cy="462780"/>
            </a:xfrm>
            <a:custGeom>
              <a:avLst/>
              <a:gdLst>
                <a:gd name="connsiteX0" fmla="*/ 40145 w 887066"/>
                <a:gd name="connsiteY0" fmla="*/ 1451 h 462780"/>
                <a:gd name="connsiteX1" fmla="*/ 847224 w 887066"/>
                <a:gd name="connsiteY1" fmla="*/ 1451 h 462780"/>
                <a:gd name="connsiteX2" fmla="*/ 885656 w 887066"/>
                <a:gd name="connsiteY2" fmla="*/ 39871 h 462780"/>
                <a:gd name="connsiteX3" fmla="*/ 885656 w 887066"/>
                <a:gd name="connsiteY3" fmla="*/ 424073 h 462780"/>
                <a:gd name="connsiteX4" fmla="*/ 847224 w 887066"/>
                <a:gd name="connsiteY4" fmla="*/ 462493 h 462780"/>
                <a:gd name="connsiteX5" fmla="*/ 40145 w 887066"/>
                <a:gd name="connsiteY5" fmla="*/ 462493 h 462780"/>
                <a:gd name="connsiteX6" fmla="*/ 1713 w 887066"/>
                <a:gd name="connsiteY6" fmla="*/ 424073 h 462780"/>
                <a:gd name="connsiteX7" fmla="*/ 1713 w 887066"/>
                <a:gd name="connsiteY7" fmla="*/ 39871 h 462780"/>
                <a:gd name="connsiteX8" fmla="*/ 40145 w 887066"/>
                <a:gd name="connsiteY8" fmla="*/ 1451 h 46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066" h="462780">
                  <a:moveTo>
                    <a:pt x="40145" y="1451"/>
                  </a:moveTo>
                  <a:cubicBezTo>
                    <a:pt x="308756" y="2276"/>
                    <a:pt x="575542" y="3870"/>
                    <a:pt x="847224" y="1451"/>
                  </a:cubicBezTo>
                  <a:cubicBezTo>
                    <a:pt x="876606" y="2734"/>
                    <a:pt x="890113" y="16267"/>
                    <a:pt x="885656" y="39871"/>
                  </a:cubicBezTo>
                  <a:cubicBezTo>
                    <a:pt x="890039" y="192924"/>
                    <a:pt x="884857" y="341226"/>
                    <a:pt x="885656" y="424073"/>
                  </a:cubicBezTo>
                  <a:cubicBezTo>
                    <a:pt x="886618" y="445728"/>
                    <a:pt x="877637" y="462716"/>
                    <a:pt x="847224" y="462493"/>
                  </a:cubicBezTo>
                  <a:cubicBezTo>
                    <a:pt x="647642" y="464959"/>
                    <a:pt x="451396" y="462148"/>
                    <a:pt x="40145" y="462493"/>
                  </a:cubicBezTo>
                  <a:cubicBezTo>
                    <a:pt x="11922" y="465867"/>
                    <a:pt x="3439" y="453493"/>
                    <a:pt x="1713" y="424073"/>
                  </a:cubicBezTo>
                  <a:cubicBezTo>
                    <a:pt x="4403" y="323082"/>
                    <a:pt x="-2361" y="226685"/>
                    <a:pt x="1713" y="39871"/>
                  </a:cubicBezTo>
                  <a:cubicBezTo>
                    <a:pt x="3059" y="12360"/>
                    <a:pt x="9939" y="-2828"/>
                    <a:pt x="40145" y="1451"/>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81" name="Freeform: Shape 480">
              <a:extLst>
                <a:ext uri="{FF2B5EF4-FFF2-40B4-BE49-F238E27FC236}">
                  <a16:creationId xmlns:a16="http://schemas.microsoft.com/office/drawing/2014/main" id="{31DD2A55-EC1D-C336-6CB4-1D56BF0D5B08}"/>
                </a:ext>
              </a:extLst>
            </p:cNvPr>
            <p:cNvSpPr/>
            <p:nvPr/>
          </p:nvSpPr>
          <p:spPr>
            <a:xfrm>
              <a:off x="3411926" y="4710630"/>
              <a:ext cx="886407" cy="463031"/>
            </a:xfrm>
            <a:custGeom>
              <a:avLst/>
              <a:gdLst>
                <a:gd name="connsiteX0" fmla="*/ 38221 w 886407"/>
                <a:gd name="connsiteY0" fmla="*/ 5190 h 463031"/>
                <a:gd name="connsiteX1" fmla="*/ 864190 w 886407"/>
                <a:gd name="connsiteY1" fmla="*/ 1647 h 463031"/>
                <a:gd name="connsiteX2" fmla="*/ 881822 w 886407"/>
                <a:gd name="connsiteY2" fmla="*/ 15542 h 463031"/>
                <a:gd name="connsiteX3" fmla="*/ 886780 w 886407"/>
                <a:gd name="connsiteY3" fmla="*/ 41929 h 463031"/>
                <a:gd name="connsiteX4" fmla="*/ 886601 w 886407"/>
                <a:gd name="connsiteY4" fmla="*/ 441113 h 463031"/>
                <a:gd name="connsiteX5" fmla="*/ 878319 w 886407"/>
                <a:gd name="connsiteY5" fmla="*/ 459156 h 463031"/>
                <a:gd name="connsiteX6" fmla="*/ 851816 w 886407"/>
                <a:gd name="connsiteY6" fmla="*/ 463768 h 463031"/>
                <a:gd name="connsiteX7" fmla="*/ 29672 w 886407"/>
                <a:gd name="connsiteY7" fmla="*/ 458567 h 463031"/>
                <a:gd name="connsiteX8" fmla="*/ 17651 w 886407"/>
                <a:gd name="connsiteY8" fmla="*/ 451915 h 463031"/>
                <a:gd name="connsiteX9" fmla="*/ 821 w 886407"/>
                <a:gd name="connsiteY9" fmla="*/ 423138 h 463031"/>
                <a:gd name="connsiteX10" fmla="*/ 372 w 886407"/>
                <a:gd name="connsiteY10" fmla="*/ 36616 h 463031"/>
                <a:gd name="connsiteX11" fmla="*/ 11934 w 886407"/>
                <a:gd name="connsiteY11" fmla="*/ 10343 h 463031"/>
                <a:gd name="connsiteX12" fmla="*/ 46089 w 886407"/>
                <a:gd name="connsiteY12" fmla="*/ 736 h 46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6407" h="463031">
                  <a:moveTo>
                    <a:pt x="38221" y="5190"/>
                  </a:moveTo>
                  <a:lnTo>
                    <a:pt x="864190" y="1647"/>
                  </a:lnTo>
                  <a:lnTo>
                    <a:pt x="881822" y="15542"/>
                  </a:lnTo>
                  <a:lnTo>
                    <a:pt x="886780" y="41929"/>
                  </a:lnTo>
                  <a:lnTo>
                    <a:pt x="886601" y="441113"/>
                  </a:lnTo>
                  <a:lnTo>
                    <a:pt x="878319" y="459156"/>
                  </a:lnTo>
                  <a:lnTo>
                    <a:pt x="851816" y="463768"/>
                  </a:lnTo>
                  <a:lnTo>
                    <a:pt x="29672" y="458567"/>
                  </a:lnTo>
                  <a:lnTo>
                    <a:pt x="17651" y="451915"/>
                  </a:lnTo>
                  <a:lnTo>
                    <a:pt x="821" y="423138"/>
                  </a:lnTo>
                  <a:lnTo>
                    <a:pt x="372" y="36616"/>
                  </a:lnTo>
                  <a:lnTo>
                    <a:pt x="11934" y="10343"/>
                  </a:lnTo>
                  <a:lnTo>
                    <a:pt x="46089" y="73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82" name="Freeform: Shape 481">
              <a:extLst>
                <a:ext uri="{FF2B5EF4-FFF2-40B4-BE49-F238E27FC236}">
                  <a16:creationId xmlns:a16="http://schemas.microsoft.com/office/drawing/2014/main" id="{060127D8-2177-6158-DF28-BCEB90418016}"/>
                </a:ext>
              </a:extLst>
            </p:cNvPr>
            <p:cNvSpPr/>
            <p:nvPr/>
          </p:nvSpPr>
          <p:spPr>
            <a:xfrm>
              <a:off x="3414004" y="4712158"/>
              <a:ext cx="887066" cy="462780"/>
            </a:xfrm>
            <a:custGeom>
              <a:avLst/>
              <a:gdLst>
                <a:gd name="connsiteX0" fmla="*/ 40145 w 887066"/>
                <a:gd name="connsiteY0" fmla="*/ 1451 h 462780"/>
                <a:gd name="connsiteX1" fmla="*/ 847224 w 887066"/>
                <a:gd name="connsiteY1" fmla="*/ 1451 h 462780"/>
                <a:gd name="connsiteX2" fmla="*/ 885656 w 887066"/>
                <a:gd name="connsiteY2" fmla="*/ 39871 h 462780"/>
                <a:gd name="connsiteX3" fmla="*/ 885656 w 887066"/>
                <a:gd name="connsiteY3" fmla="*/ 39871 h 462780"/>
                <a:gd name="connsiteX4" fmla="*/ 885656 w 887066"/>
                <a:gd name="connsiteY4" fmla="*/ 424073 h 462780"/>
                <a:gd name="connsiteX5" fmla="*/ 847224 w 887066"/>
                <a:gd name="connsiteY5" fmla="*/ 462493 h 462780"/>
                <a:gd name="connsiteX6" fmla="*/ 847224 w 887066"/>
                <a:gd name="connsiteY6" fmla="*/ 462493 h 462780"/>
                <a:gd name="connsiteX7" fmla="*/ 40145 w 887066"/>
                <a:gd name="connsiteY7" fmla="*/ 462493 h 462780"/>
                <a:gd name="connsiteX8" fmla="*/ 1713 w 887066"/>
                <a:gd name="connsiteY8" fmla="*/ 424073 h 462780"/>
                <a:gd name="connsiteX9" fmla="*/ 1713 w 887066"/>
                <a:gd name="connsiteY9" fmla="*/ 424073 h 462780"/>
                <a:gd name="connsiteX10" fmla="*/ 1713 w 887066"/>
                <a:gd name="connsiteY10" fmla="*/ 39871 h 462780"/>
                <a:gd name="connsiteX11" fmla="*/ 40145 w 887066"/>
                <a:gd name="connsiteY11" fmla="*/ 1451 h 46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066" h="462780">
                  <a:moveTo>
                    <a:pt x="40145" y="1451"/>
                  </a:moveTo>
                  <a:cubicBezTo>
                    <a:pt x="308756" y="2276"/>
                    <a:pt x="575542" y="3870"/>
                    <a:pt x="847224" y="1451"/>
                  </a:cubicBezTo>
                  <a:cubicBezTo>
                    <a:pt x="876606" y="2734"/>
                    <a:pt x="890113" y="16267"/>
                    <a:pt x="885656" y="39871"/>
                  </a:cubicBezTo>
                  <a:moveTo>
                    <a:pt x="885656" y="39871"/>
                  </a:moveTo>
                  <a:cubicBezTo>
                    <a:pt x="890039" y="192924"/>
                    <a:pt x="884857" y="341226"/>
                    <a:pt x="885656" y="424073"/>
                  </a:cubicBezTo>
                  <a:cubicBezTo>
                    <a:pt x="886618" y="445728"/>
                    <a:pt x="877637" y="462716"/>
                    <a:pt x="847224" y="462493"/>
                  </a:cubicBezTo>
                  <a:moveTo>
                    <a:pt x="847224" y="462493"/>
                  </a:moveTo>
                  <a:cubicBezTo>
                    <a:pt x="647642" y="464959"/>
                    <a:pt x="451396" y="462148"/>
                    <a:pt x="40145" y="462493"/>
                  </a:cubicBezTo>
                  <a:cubicBezTo>
                    <a:pt x="11922" y="465867"/>
                    <a:pt x="3439" y="453493"/>
                    <a:pt x="1713" y="424073"/>
                  </a:cubicBezTo>
                  <a:moveTo>
                    <a:pt x="1713" y="424073"/>
                  </a:moveTo>
                  <a:cubicBezTo>
                    <a:pt x="4403" y="323082"/>
                    <a:pt x="-2361" y="226685"/>
                    <a:pt x="1713" y="39871"/>
                  </a:cubicBezTo>
                  <a:cubicBezTo>
                    <a:pt x="3059" y="12360"/>
                    <a:pt x="9939" y="-2828"/>
                    <a:pt x="40145" y="145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83" name="Picture 482">
            <a:extLst>
              <a:ext uri="{FF2B5EF4-FFF2-40B4-BE49-F238E27FC236}">
                <a16:creationId xmlns:a16="http://schemas.microsoft.com/office/drawing/2014/main" id="{E6BD4024-2FBC-0920-1556-13B1F46A41BC}"/>
              </a:ext>
            </a:extLst>
          </p:cNvPr>
          <p:cNvPicPr>
            <a:picLocks noChangeAspect="1"/>
          </p:cNvPicPr>
          <p:nvPr/>
        </p:nvPicPr>
        <p:blipFill>
          <a:blip r:embed="rId12"/>
          <a:stretch>
            <a:fillRect/>
          </a:stretch>
        </p:blipFill>
        <p:spPr>
          <a:xfrm>
            <a:off x="2678788" y="4521574"/>
            <a:ext cx="428400" cy="96050"/>
          </a:xfrm>
          <a:custGeom>
            <a:avLst/>
            <a:gdLst>
              <a:gd name="connsiteX0" fmla="*/ 396 w 571200"/>
              <a:gd name="connsiteY0" fmla="*/ 763 h 128067"/>
              <a:gd name="connsiteX1" fmla="*/ 571597 w 571200"/>
              <a:gd name="connsiteY1" fmla="*/ 763 h 128067"/>
              <a:gd name="connsiteX2" fmla="*/ 571597 w 571200"/>
              <a:gd name="connsiteY2" fmla="*/ 128830 h 128067"/>
              <a:gd name="connsiteX3" fmla="*/ 396 w 571200"/>
              <a:gd name="connsiteY3" fmla="*/ 128830 h 128067"/>
            </a:gdLst>
            <a:ahLst/>
            <a:cxnLst>
              <a:cxn ang="0">
                <a:pos x="connsiteX0" y="connsiteY0"/>
              </a:cxn>
              <a:cxn ang="0">
                <a:pos x="connsiteX1" y="connsiteY1"/>
              </a:cxn>
              <a:cxn ang="0">
                <a:pos x="connsiteX2" y="connsiteY2"/>
              </a:cxn>
              <a:cxn ang="0">
                <a:pos x="connsiteX3" y="connsiteY3"/>
              </a:cxn>
            </a:cxnLst>
            <a:rect l="l" t="t" r="r" b="b"/>
            <a:pathLst>
              <a:path w="571200" h="128067">
                <a:moveTo>
                  <a:pt x="396" y="763"/>
                </a:moveTo>
                <a:lnTo>
                  <a:pt x="571597" y="763"/>
                </a:lnTo>
                <a:lnTo>
                  <a:pt x="571597" y="128830"/>
                </a:lnTo>
                <a:lnTo>
                  <a:pt x="396" y="128830"/>
                </a:lnTo>
                <a:close/>
              </a:path>
            </a:pathLst>
          </a:custGeom>
        </p:spPr>
      </p:pic>
      <p:grpSp>
        <p:nvGrpSpPr>
          <p:cNvPr id="484" name="Graphic 4">
            <a:extLst>
              <a:ext uri="{FF2B5EF4-FFF2-40B4-BE49-F238E27FC236}">
                <a16:creationId xmlns:a16="http://schemas.microsoft.com/office/drawing/2014/main" id="{FDA14459-4AF3-B150-B617-DC13353153A8}"/>
              </a:ext>
            </a:extLst>
          </p:cNvPr>
          <p:cNvGrpSpPr/>
          <p:nvPr/>
        </p:nvGrpSpPr>
        <p:grpSpPr>
          <a:xfrm>
            <a:off x="2615569" y="4319151"/>
            <a:ext cx="122441" cy="119164"/>
            <a:chOff x="3487424" y="4615868"/>
            <a:chExt cx="163255" cy="158885"/>
          </a:xfrm>
        </p:grpSpPr>
        <p:sp>
          <p:nvSpPr>
            <p:cNvPr id="485" name="Freeform: Shape 484">
              <a:extLst>
                <a:ext uri="{FF2B5EF4-FFF2-40B4-BE49-F238E27FC236}">
                  <a16:creationId xmlns:a16="http://schemas.microsoft.com/office/drawing/2014/main" id="{00FA525D-AAB7-1957-AB10-AF6DBC4535FB}"/>
                </a:ext>
              </a:extLst>
            </p:cNvPr>
            <p:cNvSpPr/>
            <p:nvPr/>
          </p:nvSpPr>
          <p:spPr>
            <a:xfrm>
              <a:off x="3487424" y="4615868"/>
              <a:ext cx="163255" cy="158885"/>
            </a:xfrm>
            <a:custGeom>
              <a:avLst/>
              <a:gdLst>
                <a:gd name="connsiteX0" fmla="*/ 33462 w 163255"/>
                <a:gd name="connsiteY0" fmla="*/ 5370 h 158885"/>
                <a:gd name="connsiteX1" fmla="*/ 129830 w 163255"/>
                <a:gd name="connsiteY1" fmla="*/ 721 h 158885"/>
                <a:gd name="connsiteX2" fmla="*/ 151421 w 163255"/>
                <a:gd name="connsiteY2" fmla="*/ 10948 h 158885"/>
                <a:gd name="connsiteX3" fmla="*/ 157601 w 163255"/>
                <a:gd name="connsiteY3" fmla="*/ 33885 h 158885"/>
                <a:gd name="connsiteX4" fmla="*/ 163640 w 163255"/>
                <a:gd name="connsiteY4" fmla="*/ 125852 h 158885"/>
                <a:gd name="connsiteX5" fmla="*/ 150638 w 163255"/>
                <a:gd name="connsiteY5" fmla="*/ 151614 h 158885"/>
                <a:gd name="connsiteX6" fmla="*/ 123818 w 163255"/>
                <a:gd name="connsiteY6" fmla="*/ 159607 h 158885"/>
                <a:gd name="connsiteX7" fmla="*/ 34694 w 163255"/>
                <a:gd name="connsiteY7" fmla="*/ 152387 h 158885"/>
                <a:gd name="connsiteX8" fmla="*/ 10712 w 163255"/>
                <a:gd name="connsiteY8" fmla="*/ 143934 h 158885"/>
                <a:gd name="connsiteX9" fmla="*/ 384 w 163255"/>
                <a:gd name="connsiteY9" fmla="*/ 121875 h 158885"/>
                <a:gd name="connsiteX10" fmla="*/ 4929 w 163255"/>
                <a:gd name="connsiteY10" fmla="*/ 23549 h 158885"/>
                <a:gd name="connsiteX11" fmla="*/ 10932 w 163255"/>
                <a:gd name="connsiteY11" fmla="*/ 11276 h 158885"/>
                <a:gd name="connsiteX12" fmla="*/ 37907 w 163255"/>
                <a:gd name="connsiteY12" fmla="*/ 4426 h 15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255" h="158885">
                  <a:moveTo>
                    <a:pt x="33462" y="5370"/>
                  </a:moveTo>
                  <a:lnTo>
                    <a:pt x="129830" y="721"/>
                  </a:lnTo>
                  <a:lnTo>
                    <a:pt x="151421" y="10948"/>
                  </a:lnTo>
                  <a:lnTo>
                    <a:pt x="157601" y="33885"/>
                  </a:lnTo>
                  <a:lnTo>
                    <a:pt x="163640" y="125852"/>
                  </a:lnTo>
                  <a:lnTo>
                    <a:pt x="150638" y="151614"/>
                  </a:lnTo>
                  <a:lnTo>
                    <a:pt x="123818" y="159607"/>
                  </a:lnTo>
                  <a:lnTo>
                    <a:pt x="34694" y="152387"/>
                  </a:lnTo>
                  <a:lnTo>
                    <a:pt x="10712" y="143934"/>
                  </a:lnTo>
                  <a:lnTo>
                    <a:pt x="384" y="121875"/>
                  </a:lnTo>
                  <a:lnTo>
                    <a:pt x="4929" y="23549"/>
                  </a:lnTo>
                  <a:lnTo>
                    <a:pt x="10932" y="11276"/>
                  </a:lnTo>
                  <a:lnTo>
                    <a:pt x="37907" y="442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86" name="Freeform: Shape 485">
              <a:extLst>
                <a:ext uri="{FF2B5EF4-FFF2-40B4-BE49-F238E27FC236}">
                  <a16:creationId xmlns:a16="http://schemas.microsoft.com/office/drawing/2014/main" id="{11974539-C77D-1BB4-D278-AB9373928E8B}"/>
                </a:ext>
              </a:extLst>
            </p:cNvPr>
            <p:cNvSpPr/>
            <p:nvPr/>
          </p:nvSpPr>
          <p:spPr>
            <a:xfrm>
              <a:off x="3491336" y="4616823"/>
              <a:ext cx="155600" cy="154085"/>
            </a:xfrm>
            <a:custGeom>
              <a:avLst/>
              <a:gdLst>
                <a:gd name="connsiteX0" fmla="*/ 33285 w 155600"/>
                <a:gd name="connsiteY0" fmla="*/ 721 h 154085"/>
                <a:gd name="connsiteX1" fmla="*/ 122960 w 155600"/>
                <a:gd name="connsiteY1" fmla="*/ 721 h 154085"/>
                <a:gd name="connsiteX2" fmla="*/ 154987 w 155600"/>
                <a:gd name="connsiteY2" fmla="*/ 32738 h 154085"/>
                <a:gd name="connsiteX3" fmla="*/ 154987 w 155600"/>
                <a:gd name="connsiteY3" fmla="*/ 32738 h 154085"/>
                <a:gd name="connsiteX4" fmla="*/ 154987 w 155600"/>
                <a:gd name="connsiteY4" fmla="*/ 122385 h 154085"/>
                <a:gd name="connsiteX5" fmla="*/ 122960 w 155600"/>
                <a:gd name="connsiteY5" fmla="*/ 154402 h 154085"/>
                <a:gd name="connsiteX6" fmla="*/ 122960 w 155600"/>
                <a:gd name="connsiteY6" fmla="*/ 154402 h 154085"/>
                <a:gd name="connsiteX7" fmla="*/ 33285 w 155600"/>
                <a:gd name="connsiteY7" fmla="*/ 154402 h 154085"/>
                <a:gd name="connsiteX8" fmla="*/ 1258 w 155600"/>
                <a:gd name="connsiteY8" fmla="*/ 122385 h 154085"/>
                <a:gd name="connsiteX9" fmla="*/ 1258 w 155600"/>
                <a:gd name="connsiteY9" fmla="*/ 122385 h 154085"/>
                <a:gd name="connsiteX10" fmla="*/ 1258 w 155600"/>
                <a:gd name="connsiteY10" fmla="*/ 32738 h 154085"/>
                <a:gd name="connsiteX11" fmla="*/ 33285 w 155600"/>
                <a:gd name="connsiteY11" fmla="*/ 721 h 15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00" h="154085">
                  <a:moveTo>
                    <a:pt x="33285" y="721"/>
                  </a:moveTo>
                  <a:cubicBezTo>
                    <a:pt x="65428" y="3293"/>
                    <a:pt x="92655" y="3781"/>
                    <a:pt x="122960" y="721"/>
                  </a:cubicBezTo>
                  <a:cubicBezTo>
                    <a:pt x="146322" y="5171"/>
                    <a:pt x="156148" y="10349"/>
                    <a:pt x="154987" y="32738"/>
                  </a:cubicBezTo>
                  <a:moveTo>
                    <a:pt x="154987" y="32738"/>
                  </a:moveTo>
                  <a:cubicBezTo>
                    <a:pt x="158161" y="67362"/>
                    <a:pt x="152525" y="103993"/>
                    <a:pt x="154987" y="122385"/>
                  </a:cubicBezTo>
                  <a:cubicBezTo>
                    <a:pt x="155210" y="141033"/>
                    <a:pt x="148335" y="156590"/>
                    <a:pt x="122960" y="154402"/>
                  </a:cubicBezTo>
                  <a:moveTo>
                    <a:pt x="122960" y="154402"/>
                  </a:moveTo>
                  <a:cubicBezTo>
                    <a:pt x="94755" y="152822"/>
                    <a:pt x="71326" y="155851"/>
                    <a:pt x="33285" y="154402"/>
                  </a:cubicBezTo>
                  <a:cubicBezTo>
                    <a:pt x="15741" y="152314"/>
                    <a:pt x="3" y="141370"/>
                    <a:pt x="1258" y="122385"/>
                  </a:cubicBezTo>
                  <a:moveTo>
                    <a:pt x="1258" y="122385"/>
                  </a:moveTo>
                  <a:cubicBezTo>
                    <a:pt x="2624" y="92385"/>
                    <a:pt x="26" y="57293"/>
                    <a:pt x="1258" y="32738"/>
                  </a:cubicBezTo>
                  <a:cubicBezTo>
                    <a:pt x="-3022" y="13123"/>
                    <a:pt x="8540" y="4211"/>
                    <a:pt x="33285" y="72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87" name="Graphic 4">
            <a:extLst>
              <a:ext uri="{FF2B5EF4-FFF2-40B4-BE49-F238E27FC236}">
                <a16:creationId xmlns:a16="http://schemas.microsoft.com/office/drawing/2014/main" id="{D36A8FA1-C71F-0406-E795-FAF48EE6CEC9}"/>
              </a:ext>
            </a:extLst>
          </p:cNvPr>
          <p:cNvGrpSpPr/>
          <p:nvPr/>
        </p:nvGrpSpPr>
        <p:grpSpPr>
          <a:xfrm>
            <a:off x="2647982" y="4345081"/>
            <a:ext cx="57648" cy="64834"/>
            <a:chOff x="3530642" y="4650441"/>
            <a:chExt cx="76864" cy="86445"/>
          </a:xfrm>
          <a:solidFill>
            <a:srgbClr val="000000"/>
          </a:solidFill>
        </p:grpSpPr>
        <p:sp>
          <p:nvSpPr>
            <p:cNvPr id="488" name="Freeform: Shape 487">
              <a:extLst>
                <a:ext uri="{FF2B5EF4-FFF2-40B4-BE49-F238E27FC236}">
                  <a16:creationId xmlns:a16="http://schemas.microsoft.com/office/drawing/2014/main" id="{819B162E-F947-C0F1-7268-5866F4AC069D}"/>
                </a:ext>
              </a:extLst>
            </p:cNvPr>
            <p:cNvSpPr/>
            <p:nvPr/>
          </p:nvSpPr>
          <p:spPr>
            <a:xfrm>
              <a:off x="3530642" y="4708071"/>
              <a:ext cx="76864" cy="28815"/>
            </a:xfrm>
            <a:custGeom>
              <a:avLst/>
              <a:gdLst>
                <a:gd name="connsiteX0" fmla="*/ 77249 w 76864"/>
                <a:gd name="connsiteY0" fmla="*/ 29535 h 28815"/>
                <a:gd name="connsiteX1" fmla="*/ 77249 w 76864"/>
                <a:gd name="connsiteY1" fmla="*/ 19930 h 28815"/>
                <a:gd name="connsiteX2" fmla="*/ 58032 w 76864"/>
                <a:gd name="connsiteY2" fmla="*/ 720 h 28815"/>
                <a:gd name="connsiteX3" fmla="*/ 19600 w 76864"/>
                <a:gd name="connsiteY3" fmla="*/ 720 h 28815"/>
                <a:gd name="connsiteX4" fmla="*/ 384 w 76864"/>
                <a:gd name="connsiteY4" fmla="*/ 19930 h 28815"/>
                <a:gd name="connsiteX5" fmla="*/ 384 w 76864"/>
                <a:gd name="connsiteY5" fmla="*/ 29535 h 2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4" h="28815">
                  <a:moveTo>
                    <a:pt x="77249" y="29535"/>
                  </a:moveTo>
                  <a:lnTo>
                    <a:pt x="77249" y="19930"/>
                  </a:lnTo>
                  <a:cubicBezTo>
                    <a:pt x="77249" y="9320"/>
                    <a:pt x="68645" y="720"/>
                    <a:pt x="58032" y="720"/>
                  </a:cubicBezTo>
                  <a:lnTo>
                    <a:pt x="19600" y="720"/>
                  </a:lnTo>
                  <a:cubicBezTo>
                    <a:pt x="8987" y="720"/>
                    <a:pt x="384" y="9320"/>
                    <a:pt x="384" y="19930"/>
                  </a:cubicBezTo>
                  <a:lnTo>
                    <a:pt x="384" y="29535"/>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89" name="Freeform: Shape 488">
              <a:extLst>
                <a:ext uri="{FF2B5EF4-FFF2-40B4-BE49-F238E27FC236}">
                  <a16:creationId xmlns:a16="http://schemas.microsoft.com/office/drawing/2014/main" id="{B3BED075-64D5-E5F6-8B1D-D8F712521E91}"/>
                </a:ext>
              </a:extLst>
            </p:cNvPr>
            <p:cNvSpPr/>
            <p:nvPr/>
          </p:nvSpPr>
          <p:spPr>
            <a:xfrm>
              <a:off x="3549858" y="4650441"/>
              <a:ext cx="38432" cy="38420"/>
            </a:xfrm>
            <a:custGeom>
              <a:avLst/>
              <a:gdLst>
                <a:gd name="connsiteX0" fmla="*/ 38816 w 38432"/>
                <a:gd name="connsiteY0" fmla="*/ 19932 h 38420"/>
                <a:gd name="connsiteX1" fmla="*/ 19600 w 38432"/>
                <a:gd name="connsiteY1" fmla="*/ 39142 h 38420"/>
                <a:gd name="connsiteX2" fmla="*/ 384 w 38432"/>
                <a:gd name="connsiteY2" fmla="*/ 19932 h 38420"/>
                <a:gd name="connsiteX3" fmla="*/ 19600 w 38432"/>
                <a:gd name="connsiteY3" fmla="*/ 722 h 38420"/>
                <a:gd name="connsiteX4" fmla="*/ 38816 w 38432"/>
                <a:gd name="connsiteY4" fmla="*/ 19932 h 3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32" h="38420">
                  <a:moveTo>
                    <a:pt x="38816" y="19932"/>
                  </a:moveTo>
                  <a:cubicBezTo>
                    <a:pt x="38816" y="30542"/>
                    <a:pt x="30213" y="39142"/>
                    <a:pt x="19600" y="39142"/>
                  </a:cubicBezTo>
                  <a:cubicBezTo>
                    <a:pt x="8987" y="39142"/>
                    <a:pt x="384" y="30542"/>
                    <a:pt x="384" y="19932"/>
                  </a:cubicBezTo>
                  <a:cubicBezTo>
                    <a:pt x="384" y="9323"/>
                    <a:pt x="8987" y="722"/>
                    <a:pt x="19600" y="722"/>
                  </a:cubicBezTo>
                  <a:cubicBezTo>
                    <a:pt x="30213" y="722"/>
                    <a:pt x="38816" y="9323"/>
                    <a:pt x="38816" y="19932"/>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90" name="Graphic 4">
            <a:extLst>
              <a:ext uri="{FF2B5EF4-FFF2-40B4-BE49-F238E27FC236}">
                <a16:creationId xmlns:a16="http://schemas.microsoft.com/office/drawing/2014/main" id="{A0A0AA8C-C7A7-2F20-C949-E8A95DF0AD15}"/>
              </a:ext>
            </a:extLst>
          </p:cNvPr>
          <p:cNvGrpSpPr/>
          <p:nvPr/>
        </p:nvGrpSpPr>
        <p:grpSpPr>
          <a:xfrm>
            <a:off x="3413965" y="5534515"/>
            <a:ext cx="684992" cy="367513"/>
            <a:chOff x="4551952" y="6236353"/>
            <a:chExt cx="913323" cy="490017"/>
          </a:xfrm>
        </p:grpSpPr>
        <p:sp>
          <p:nvSpPr>
            <p:cNvPr id="491" name="Freeform: Shape 490">
              <a:extLst>
                <a:ext uri="{FF2B5EF4-FFF2-40B4-BE49-F238E27FC236}">
                  <a16:creationId xmlns:a16="http://schemas.microsoft.com/office/drawing/2014/main" id="{FC603ACD-6962-4711-287A-7CBA98097016}"/>
                </a:ext>
              </a:extLst>
            </p:cNvPr>
            <p:cNvSpPr/>
            <p:nvPr/>
          </p:nvSpPr>
          <p:spPr>
            <a:xfrm>
              <a:off x="4577574" y="6261966"/>
              <a:ext cx="887702" cy="464403"/>
            </a:xfrm>
            <a:custGeom>
              <a:avLst/>
              <a:gdLst>
                <a:gd name="connsiteX0" fmla="*/ 40932 w 887702"/>
                <a:gd name="connsiteY0" fmla="*/ 1495 h 464403"/>
                <a:gd name="connsiteX1" fmla="*/ 848011 w 887702"/>
                <a:gd name="connsiteY1" fmla="*/ 1495 h 464403"/>
                <a:gd name="connsiteX2" fmla="*/ 886443 w 887702"/>
                <a:gd name="connsiteY2" fmla="*/ 39915 h 464403"/>
                <a:gd name="connsiteX3" fmla="*/ 886443 w 887702"/>
                <a:gd name="connsiteY3" fmla="*/ 424117 h 464403"/>
                <a:gd name="connsiteX4" fmla="*/ 848011 w 887702"/>
                <a:gd name="connsiteY4" fmla="*/ 462537 h 464403"/>
                <a:gd name="connsiteX5" fmla="*/ 40932 w 887702"/>
                <a:gd name="connsiteY5" fmla="*/ 462537 h 464403"/>
                <a:gd name="connsiteX6" fmla="*/ 2500 w 887702"/>
                <a:gd name="connsiteY6" fmla="*/ 424117 h 464403"/>
                <a:gd name="connsiteX7" fmla="*/ 2500 w 887702"/>
                <a:gd name="connsiteY7" fmla="*/ 39915 h 464403"/>
                <a:gd name="connsiteX8" fmla="*/ 40932 w 887702"/>
                <a:gd name="connsiteY8" fmla="*/ 1495 h 46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702" h="464403">
                  <a:moveTo>
                    <a:pt x="40932" y="1495"/>
                  </a:moveTo>
                  <a:cubicBezTo>
                    <a:pt x="352925" y="2696"/>
                    <a:pt x="660455" y="1847"/>
                    <a:pt x="848011" y="1495"/>
                  </a:cubicBezTo>
                  <a:cubicBezTo>
                    <a:pt x="872588" y="5527"/>
                    <a:pt x="890865" y="13154"/>
                    <a:pt x="886443" y="39915"/>
                  </a:cubicBezTo>
                  <a:cubicBezTo>
                    <a:pt x="891523" y="186075"/>
                    <a:pt x="884034" y="335812"/>
                    <a:pt x="886443" y="424117"/>
                  </a:cubicBezTo>
                  <a:cubicBezTo>
                    <a:pt x="888632" y="449785"/>
                    <a:pt x="874720" y="465981"/>
                    <a:pt x="848011" y="462537"/>
                  </a:cubicBezTo>
                  <a:cubicBezTo>
                    <a:pt x="634764" y="468469"/>
                    <a:pt x="415976" y="463408"/>
                    <a:pt x="40932" y="462537"/>
                  </a:cubicBezTo>
                  <a:cubicBezTo>
                    <a:pt x="12951" y="464850"/>
                    <a:pt x="1108" y="445281"/>
                    <a:pt x="2500" y="424117"/>
                  </a:cubicBezTo>
                  <a:cubicBezTo>
                    <a:pt x="-2489" y="290994"/>
                    <a:pt x="3827" y="163036"/>
                    <a:pt x="2500" y="39915"/>
                  </a:cubicBezTo>
                  <a:cubicBezTo>
                    <a:pt x="5991" y="17741"/>
                    <a:pt x="12878" y="-2563"/>
                    <a:pt x="40932" y="1495"/>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92" name="Freeform: Shape 491">
              <a:extLst>
                <a:ext uri="{FF2B5EF4-FFF2-40B4-BE49-F238E27FC236}">
                  <a16:creationId xmlns:a16="http://schemas.microsoft.com/office/drawing/2014/main" id="{E6118449-5C67-4192-4A7F-410195082AB4}"/>
                </a:ext>
              </a:extLst>
            </p:cNvPr>
            <p:cNvSpPr/>
            <p:nvPr/>
          </p:nvSpPr>
          <p:spPr>
            <a:xfrm>
              <a:off x="4555500" y="6237402"/>
              <a:ext cx="884859" cy="458049"/>
            </a:xfrm>
            <a:custGeom>
              <a:avLst/>
              <a:gdLst>
                <a:gd name="connsiteX0" fmla="*/ 36430 w 884859"/>
                <a:gd name="connsiteY0" fmla="*/ 974 h 458049"/>
                <a:gd name="connsiteX1" fmla="*/ 862547 w 884859"/>
                <a:gd name="connsiteY1" fmla="*/ 1549 h 458049"/>
                <a:gd name="connsiteX2" fmla="*/ 873480 w 884859"/>
                <a:gd name="connsiteY2" fmla="*/ 14790 h 458049"/>
                <a:gd name="connsiteX3" fmla="*/ 885410 w 884859"/>
                <a:gd name="connsiteY3" fmla="*/ 38611 h 458049"/>
                <a:gd name="connsiteX4" fmla="*/ 884757 w 884859"/>
                <a:gd name="connsiteY4" fmla="*/ 436822 h 458049"/>
                <a:gd name="connsiteX5" fmla="*/ 877540 w 884859"/>
                <a:gd name="connsiteY5" fmla="*/ 449380 h 458049"/>
                <a:gd name="connsiteX6" fmla="*/ 841493 w 884859"/>
                <a:gd name="connsiteY6" fmla="*/ 459023 h 458049"/>
                <a:gd name="connsiteX7" fmla="*/ 17152 w 884859"/>
                <a:gd name="connsiteY7" fmla="*/ 454302 h 458049"/>
                <a:gd name="connsiteX8" fmla="*/ 7096 w 884859"/>
                <a:gd name="connsiteY8" fmla="*/ 449640 h 458049"/>
                <a:gd name="connsiteX9" fmla="*/ 2818 w 884859"/>
                <a:gd name="connsiteY9" fmla="*/ 420823 h 458049"/>
                <a:gd name="connsiteX10" fmla="*/ 550 w 884859"/>
                <a:gd name="connsiteY10" fmla="*/ 39575 h 458049"/>
                <a:gd name="connsiteX11" fmla="*/ 11312 w 884859"/>
                <a:gd name="connsiteY11" fmla="*/ 11383 h 458049"/>
                <a:gd name="connsiteX12" fmla="*/ 39943 w 884859"/>
                <a:gd name="connsiteY12" fmla="*/ 1288 h 458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4859" h="458049">
                  <a:moveTo>
                    <a:pt x="36430" y="974"/>
                  </a:moveTo>
                  <a:lnTo>
                    <a:pt x="862547" y="1549"/>
                  </a:lnTo>
                  <a:lnTo>
                    <a:pt x="873480" y="14790"/>
                  </a:lnTo>
                  <a:lnTo>
                    <a:pt x="885410" y="38611"/>
                  </a:lnTo>
                  <a:lnTo>
                    <a:pt x="884757" y="436822"/>
                  </a:lnTo>
                  <a:lnTo>
                    <a:pt x="877540" y="449380"/>
                  </a:lnTo>
                  <a:lnTo>
                    <a:pt x="841493" y="459023"/>
                  </a:lnTo>
                  <a:lnTo>
                    <a:pt x="17152" y="454302"/>
                  </a:lnTo>
                  <a:lnTo>
                    <a:pt x="7096" y="449640"/>
                  </a:lnTo>
                  <a:lnTo>
                    <a:pt x="2818" y="420823"/>
                  </a:lnTo>
                  <a:lnTo>
                    <a:pt x="550" y="39575"/>
                  </a:lnTo>
                  <a:lnTo>
                    <a:pt x="11312" y="11383"/>
                  </a:lnTo>
                  <a:lnTo>
                    <a:pt x="39943" y="128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93" name="Freeform: Shape 492">
              <a:extLst>
                <a:ext uri="{FF2B5EF4-FFF2-40B4-BE49-F238E27FC236}">
                  <a16:creationId xmlns:a16="http://schemas.microsoft.com/office/drawing/2014/main" id="{472E33AC-2B06-02EA-308B-D1730ABD7828}"/>
                </a:ext>
              </a:extLst>
            </p:cNvPr>
            <p:cNvSpPr/>
            <p:nvPr/>
          </p:nvSpPr>
          <p:spPr>
            <a:xfrm>
              <a:off x="4551952" y="6236353"/>
              <a:ext cx="887702" cy="464403"/>
            </a:xfrm>
            <a:custGeom>
              <a:avLst/>
              <a:gdLst>
                <a:gd name="connsiteX0" fmla="*/ 40932 w 887702"/>
                <a:gd name="connsiteY0" fmla="*/ 1495 h 464403"/>
                <a:gd name="connsiteX1" fmla="*/ 848011 w 887702"/>
                <a:gd name="connsiteY1" fmla="*/ 1495 h 464403"/>
                <a:gd name="connsiteX2" fmla="*/ 886443 w 887702"/>
                <a:gd name="connsiteY2" fmla="*/ 39915 h 464403"/>
                <a:gd name="connsiteX3" fmla="*/ 886443 w 887702"/>
                <a:gd name="connsiteY3" fmla="*/ 39915 h 464403"/>
                <a:gd name="connsiteX4" fmla="*/ 886443 w 887702"/>
                <a:gd name="connsiteY4" fmla="*/ 424117 h 464403"/>
                <a:gd name="connsiteX5" fmla="*/ 848011 w 887702"/>
                <a:gd name="connsiteY5" fmla="*/ 462537 h 464403"/>
                <a:gd name="connsiteX6" fmla="*/ 848011 w 887702"/>
                <a:gd name="connsiteY6" fmla="*/ 462537 h 464403"/>
                <a:gd name="connsiteX7" fmla="*/ 40932 w 887702"/>
                <a:gd name="connsiteY7" fmla="*/ 462537 h 464403"/>
                <a:gd name="connsiteX8" fmla="*/ 2500 w 887702"/>
                <a:gd name="connsiteY8" fmla="*/ 424117 h 464403"/>
                <a:gd name="connsiteX9" fmla="*/ 2500 w 887702"/>
                <a:gd name="connsiteY9" fmla="*/ 424117 h 464403"/>
                <a:gd name="connsiteX10" fmla="*/ 2500 w 887702"/>
                <a:gd name="connsiteY10" fmla="*/ 39915 h 464403"/>
                <a:gd name="connsiteX11" fmla="*/ 40932 w 887702"/>
                <a:gd name="connsiteY11" fmla="*/ 1495 h 46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702" h="464403">
                  <a:moveTo>
                    <a:pt x="40932" y="1495"/>
                  </a:moveTo>
                  <a:cubicBezTo>
                    <a:pt x="352925" y="2696"/>
                    <a:pt x="660455" y="1847"/>
                    <a:pt x="848011" y="1495"/>
                  </a:cubicBezTo>
                  <a:cubicBezTo>
                    <a:pt x="872588" y="5527"/>
                    <a:pt x="890865" y="13154"/>
                    <a:pt x="886443" y="39915"/>
                  </a:cubicBezTo>
                  <a:moveTo>
                    <a:pt x="886443" y="39915"/>
                  </a:moveTo>
                  <a:cubicBezTo>
                    <a:pt x="891523" y="186075"/>
                    <a:pt x="884034" y="335812"/>
                    <a:pt x="886443" y="424117"/>
                  </a:cubicBezTo>
                  <a:cubicBezTo>
                    <a:pt x="888632" y="449785"/>
                    <a:pt x="874720" y="465981"/>
                    <a:pt x="848011" y="462537"/>
                  </a:cubicBezTo>
                  <a:moveTo>
                    <a:pt x="848011" y="462537"/>
                  </a:moveTo>
                  <a:cubicBezTo>
                    <a:pt x="634764" y="468469"/>
                    <a:pt x="415976" y="463408"/>
                    <a:pt x="40932" y="462537"/>
                  </a:cubicBezTo>
                  <a:cubicBezTo>
                    <a:pt x="12951" y="464850"/>
                    <a:pt x="1108" y="445281"/>
                    <a:pt x="2500" y="424117"/>
                  </a:cubicBezTo>
                  <a:moveTo>
                    <a:pt x="2500" y="424117"/>
                  </a:moveTo>
                  <a:cubicBezTo>
                    <a:pt x="-2489" y="290994"/>
                    <a:pt x="3827" y="163036"/>
                    <a:pt x="2500" y="39915"/>
                  </a:cubicBezTo>
                  <a:cubicBezTo>
                    <a:pt x="5991" y="17741"/>
                    <a:pt x="12878" y="-2563"/>
                    <a:pt x="40932" y="1495"/>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494" name="Picture 493">
            <a:extLst>
              <a:ext uri="{FF2B5EF4-FFF2-40B4-BE49-F238E27FC236}">
                <a16:creationId xmlns:a16="http://schemas.microsoft.com/office/drawing/2014/main" id="{1A49634D-6E3D-4D4D-9490-B0C60D9666C9}"/>
              </a:ext>
            </a:extLst>
          </p:cNvPr>
          <p:cNvPicPr>
            <a:picLocks noChangeAspect="1"/>
          </p:cNvPicPr>
          <p:nvPr/>
        </p:nvPicPr>
        <p:blipFill>
          <a:blip r:embed="rId13"/>
          <a:stretch>
            <a:fillRect/>
          </a:stretch>
        </p:blipFill>
        <p:spPr>
          <a:xfrm>
            <a:off x="3512679" y="5664574"/>
            <a:ext cx="468454" cy="96050"/>
          </a:xfrm>
          <a:custGeom>
            <a:avLst/>
            <a:gdLst>
              <a:gd name="connsiteX0" fmla="*/ 570 w 624605"/>
              <a:gd name="connsiteY0" fmla="*/ 1001 h 128067"/>
              <a:gd name="connsiteX1" fmla="*/ 625175 w 624605"/>
              <a:gd name="connsiteY1" fmla="*/ 1001 h 128067"/>
              <a:gd name="connsiteX2" fmla="*/ 625175 w 624605"/>
              <a:gd name="connsiteY2" fmla="*/ 129068 h 128067"/>
              <a:gd name="connsiteX3" fmla="*/ 570 w 624605"/>
              <a:gd name="connsiteY3" fmla="*/ 129068 h 128067"/>
            </a:gdLst>
            <a:ahLst/>
            <a:cxnLst>
              <a:cxn ang="0">
                <a:pos x="connsiteX0" y="connsiteY0"/>
              </a:cxn>
              <a:cxn ang="0">
                <a:pos x="connsiteX1" y="connsiteY1"/>
              </a:cxn>
              <a:cxn ang="0">
                <a:pos x="connsiteX2" y="connsiteY2"/>
              </a:cxn>
              <a:cxn ang="0">
                <a:pos x="connsiteX3" y="connsiteY3"/>
              </a:cxn>
            </a:cxnLst>
            <a:rect l="l" t="t" r="r" b="b"/>
            <a:pathLst>
              <a:path w="624605" h="128067">
                <a:moveTo>
                  <a:pt x="570" y="1001"/>
                </a:moveTo>
                <a:lnTo>
                  <a:pt x="625175" y="1001"/>
                </a:lnTo>
                <a:lnTo>
                  <a:pt x="625175" y="129068"/>
                </a:lnTo>
                <a:lnTo>
                  <a:pt x="570" y="129068"/>
                </a:lnTo>
                <a:close/>
              </a:path>
            </a:pathLst>
          </a:custGeom>
        </p:spPr>
      </p:pic>
      <p:grpSp>
        <p:nvGrpSpPr>
          <p:cNvPr id="495" name="Graphic 4">
            <a:extLst>
              <a:ext uri="{FF2B5EF4-FFF2-40B4-BE49-F238E27FC236}">
                <a16:creationId xmlns:a16="http://schemas.microsoft.com/office/drawing/2014/main" id="{2D351D1D-AE5A-F017-CC18-B3EBCF3F1581}"/>
              </a:ext>
            </a:extLst>
          </p:cNvPr>
          <p:cNvGrpSpPr/>
          <p:nvPr/>
        </p:nvGrpSpPr>
        <p:grpSpPr>
          <a:xfrm>
            <a:off x="3472555" y="5462461"/>
            <a:ext cx="116771" cy="118565"/>
            <a:chOff x="4630073" y="6140281"/>
            <a:chExt cx="155694" cy="158087"/>
          </a:xfrm>
        </p:grpSpPr>
        <p:sp>
          <p:nvSpPr>
            <p:cNvPr id="496" name="Freeform: Shape 495">
              <a:extLst>
                <a:ext uri="{FF2B5EF4-FFF2-40B4-BE49-F238E27FC236}">
                  <a16:creationId xmlns:a16="http://schemas.microsoft.com/office/drawing/2014/main" id="{90479B1D-7BDA-D4BF-39D5-A1A872F278DD}"/>
                </a:ext>
              </a:extLst>
            </p:cNvPr>
            <p:cNvSpPr/>
            <p:nvPr/>
          </p:nvSpPr>
          <p:spPr>
            <a:xfrm>
              <a:off x="4631477" y="6141015"/>
              <a:ext cx="150516" cy="157352"/>
            </a:xfrm>
            <a:custGeom>
              <a:avLst/>
              <a:gdLst>
                <a:gd name="connsiteX0" fmla="*/ 30581 w 150516"/>
                <a:gd name="connsiteY0" fmla="*/ 959 h 157352"/>
                <a:gd name="connsiteX1" fmla="*/ 126295 w 150516"/>
                <a:gd name="connsiteY1" fmla="*/ 3280 h 157352"/>
                <a:gd name="connsiteX2" fmla="*/ 145320 w 150516"/>
                <a:gd name="connsiteY2" fmla="*/ 13032 h 157352"/>
                <a:gd name="connsiteX3" fmla="*/ 150527 w 150516"/>
                <a:gd name="connsiteY3" fmla="*/ 37034 h 157352"/>
                <a:gd name="connsiteX4" fmla="*/ 151079 w 150516"/>
                <a:gd name="connsiteY4" fmla="*/ 119461 h 157352"/>
                <a:gd name="connsiteX5" fmla="*/ 143110 w 150516"/>
                <a:gd name="connsiteY5" fmla="*/ 143025 h 157352"/>
                <a:gd name="connsiteX6" fmla="*/ 116768 w 150516"/>
                <a:gd name="connsiteY6" fmla="*/ 152983 h 157352"/>
                <a:gd name="connsiteX7" fmla="*/ 29636 w 150516"/>
                <a:gd name="connsiteY7" fmla="*/ 158312 h 157352"/>
                <a:gd name="connsiteX8" fmla="*/ 5614 w 150516"/>
                <a:gd name="connsiteY8" fmla="*/ 148040 h 157352"/>
                <a:gd name="connsiteX9" fmla="*/ 562 w 150516"/>
                <a:gd name="connsiteY9" fmla="*/ 125181 h 157352"/>
                <a:gd name="connsiteX10" fmla="*/ 3187 w 150516"/>
                <a:gd name="connsiteY10" fmla="*/ 21334 h 157352"/>
                <a:gd name="connsiteX11" fmla="*/ 8701 w 150516"/>
                <a:gd name="connsiteY11" fmla="*/ 12923 h 157352"/>
                <a:gd name="connsiteX12" fmla="*/ 35639 w 150516"/>
                <a:gd name="connsiteY12" fmla="*/ 2050 h 157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516" h="157352">
                  <a:moveTo>
                    <a:pt x="30581" y="959"/>
                  </a:moveTo>
                  <a:lnTo>
                    <a:pt x="126295" y="3280"/>
                  </a:lnTo>
                  <a:lnTo>
                    <a:pt x="145320" y="13032"/>
                  </a:lnTo>
                  <a:lnTo>
                    <a:pt x="150527" y="37034"/>
                  </a:lnTo>
                  <a:lnTo>
                    <a:pt x="151079" y="119461"/>
                  </a:lnTo>
                  <a:lnTo>
                    <a:pt x="143110" y="143025"/>
                  </a:lnTo>
                  <a:lnTo>
                    <a:pt x="116768" y="152983"/>
                  </a:lnTo>
                  <a:lnTo>
                    <a:pt x="29636" y="158312"/>
                  </a:lnTo>
                  <a:lnTo>
                    <a:pt x="5614" y="148040"/>
                  </a:lnTo>
                  <a:lnTo>
                    <a:pt x="562" y="125181"/>
                  </a:lnTo>
                  <a:lnTo>
                    <a:pt x="3187" y="21334"/>
                  </a:lnTo>
                  <a:lnTo>
                    <a:pt x="8701" y="12923"/>
                  </a:lnTo>
                  <a:lnTo>
                    <a:pt x="35639" y="2050"/>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97" name="Freeform: Shape 496">
              <a:extLst>
                <a:ext uri="{FF2B5EF4-FFF2-40B4-BE49-F238E27FC236}">
                  <a16:creationId xmlns:a16="http://schemas.microsoft.com/office/drawing/2014/main" id="{133E3057-984A-CAD9-0575-48734450CC53}"/>
                </a:ext>
              </a:extLst>
            </p:cNvPr>
            <p:cNvSpPr/>
            <p:nvPr/>
          </p:nvSpPr>
          <p:spPr>
            <a:xfrm>
              <a:off x="4630073" y="6140281"/>
              <a:ext cx="155694" cy="154679"/>
            </a:xfrm>
            <a:custGeom>
              <a:avLst/>
              <a:gdLst>
                <a:gd name="connsiteX0" fmla="*/ 33283 w 155694"/>
                <a:gd name="connsiteY0" fmla="*/ 1501 h 154679"/>
                <a:gd name="connsiteX1" fmla="*/ 122958 w 155694"/>
                <a:gd name="connsiteY1" fmla="*/ 1501 h 154679"/>
                <a:gd name="connsiteX2" fmla="*/ 154985 w 155694"/>
                <a:gd name="connsiteY2" fmla="*/ 33518 h 154679"/>
                <a:gd name="connsiteX3" fmla="*/ 154985 w 155694"/>
                <a:gd name="connsiteY3" fmla="*/ 33518 h 154679"/>
                <a:gd name="connsiteX4" fmla="*/ 154985 w 155694"/>
                <a:gd name="connsiteY4" fmla="*/ 123165 h 154679"/>
                <a:gd name="connsiteX5" fmla="*/ 122958 w 155694"/>
                <a:gd name="connsiteY5" fmla="*/ 155182 h 154679"/>
                <a:gd name="connsiteX6" fmla="*/ 122958 w 155694"/>
                <a:gd name="connsiteY6" fmla="*/ 155182 h 154679"/>
                <a:gd name="connsiteX7" fmla="*/ 33283 w 155694"/>
                <a:gd name="connsiteY7" fmla="*/ 155182 h 154679"/>
                <a:gd name="connsiteX8" fmla="*/ 1256 w 155694"/>
                <a:gd name="connsiteY8" fmla="*/ 123165 h 154679"/>
                <a:gd name="connsiteX9" fmla="*/ 1256 w 155694"/>
                <a:gd name="connsiteY9" fmla="*/ 123165 h 154679"/>
                <a:gd name="connsiteX10" fmla="*/ 1256 w 155694"/>
                <a:gd name="connsiteY10" fmla="*/ 33518 h 154679"/>
                <a:gd name="connsiteX11" fmla="*/ 33283 w 155694"/>
                <a:gd name="connsiteY11" fmla="*/ 1501 h 15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94" h="154679">
                  <a:moveTo>
                    <a:pt x="33283" y="1501"/>
                  </a:moveTo>
                  <a:cubicBezTo>
                    <a:pt x="68797" y="459"/>
                    <a:pt x="105510" y="4284"/>
                    <a:pt x="122958" y="1501"/>
                  </a:cubicBezTo>
                  <a:cubicBezTo>
                    <a:pt x="143162" y="5591"/>
                    <a:pt x="155947" y="8215"/>
                    <a:pt x="154985" y="33518"/>
                  </a:cubicBezTo>
                  <a:moveTo>
                    <a:pt x="154985" y="33518"/>
                  </a:moveTo>
                  <a:cubicBezTo>
                    <a:pt x="157817" y="70325"/>
                    <a:pt x="155039" y="104831"/>
                    <a:pt x="154985" y="123165"/>
                  </a:cubicBezTo>
                  <a:cubicBezTo>
                    <a:pt x="158430" y="142786"/>
                    <a:pt x="141707" y="158556"/>
                    <a:pt x="122958" y="155182"/>
                  </a:cubicBezTo>
                  <a:moveTo>
                    <a:pt x="122958" y="155182"/>
                  </a:moveTo>
                  <a:cubicBezTo>
                    <a:pt x="92157" y="153384"/>
                    <a:pt x="64732" y="154061"/>
                    <a:pt x="33283" y="155182"/>
                  </a:cubicBezTo>
                  <a:cubicBezTo>
                    <a:pt x="7481" y="156993"/>
                    <a:pt x="2602" y="142611"/>
                    <a:pt x="1256" y="123165"/>
                  </a:cubicBezTo>
                  <a:moveTo>
                    <a:pt x="1256" y="123165"/>
                  </a:moveTo>
                  <a:cubicBezTo>
                    <a:pt x="-820" y="106735"/>
                    <a:pt x="3964" y="83716"/>
                    <a:pt x="1256" y="33518"/>
                  </a:cubicBezTo>
                  <a:cubicBezTo>
                    <a:pt x="-2803" y="9877"/>
                    <a:pt x="11338" y="-1771"/>
                    <a:pt x="33283" y="150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498" name="Graphic 4">
            <a:extLst>
              <a:ext uri="{FF2B5EF4-FFF2-40B4-BE49-F238E27FC236}">
                <a16:creationId xmlns:a16="http://schemas.microsoft.com/office/drawing/2014/main" id="{066305C5-44FC-837F-3E18-F397F1784988}"/>
              </a:ext>
            </a:extLst>
          </p:cNvPr>
          <p:cNvGrpSpPr/>
          <p:nvPr/>
        </p:nvGrpSpPr>
        <p:grpSpPr>
          <a:xfrm>
            <a:off x="3498297" y="5484460"/>
            <a:ext cx="64854" cy="72056"/>
            <a:chOff x="4664396" y="6169614"/>
            <a:chExt cx="86472" cy="96074"/>
          </a:xfrm>
          <a:solidFill>
            <a:srgbClr val="000000"/>
          </a:solidFill>
        </p:grpSpPr>
        <p:sp>
          <p:nvSpPr>
            <p:cNvPr id="499" name="Freeform: Shape 498">
              <a:extLst>
                <a:ext uri="{FF2B5EF4-FFF2-40B4-BE49-F238E27FC236}">
                  <a16:creationId xmlns:a16="http://schemas.microsoft.com/office/drawing/2014/main" id="{7B64F20A-E6BC-D266-6E51-B417A4A2A139}"/>
                </a:ext>
              </a:extLst>
            </p:cNvPr>
            <p:cNvSpPr/>
            <p:nvPr/>
          </p:nvSpPr>
          <p:spPr>
            <a:xfrm>
              <a:off x="4664396" y="6212861"/>
              <a:ext cx="86472" cy="52827"/>
            </a:xfrm>
            <a:custGeom>
              <a:avLst/>
              <a:gdLst>
                <a:gd name="connsiteX0" fmla="*/ 77426 w 86472"/>
                <a:gd name="connsiteY0" fmla="*/ 958 h 52827"/>
                <a:gd name="connsiteX1" fmla="*/ 87034 w 86472"/>
                <a:gd name="connsiteY1" fmla="*/ 10563 h 52827"/>
                <a:gd name="connsiteX2" fmla="*/ 87034 w 86472"/>
                <a:gd name="connsiteY2" fmla="*/ 44181 h 52827"/>
                <a:gd name="connsiteX3" fmla="*/ 77426 w 86472"/>
                <a:gd name="connsiteY3" fmla="*/ 53786 h 52827"/>
                <a:gd name="connsiteX4" fmla="*/ 10170 w 86472"/>
                <a:gd name="connsiteY4" fmla="*/ 53786 h 52827"/>
                <a:gd name="connsiteX5" fmla="*/ 562 w 86472"/>
                <a:gd name="connsiteY5" fmla="*/ 44181 h 52827"/>
                <a:gd name="connsiteX6" fmla="*/ 562 w 86472"/>
                <a:gd name="connsiteY6" fmla="*/ 10563 h 52827"/>
                <a:gd name="connsiteX7" fmla="*/ 10170 w 86472"/>
                <a:gd name="connsiteY7" fmla="*/ 958 h 5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72" h="52827">
                  <a:moveTo>
                    <a:pt x="77426" y="958"/>
                  </a:moveTo>
                  <a:cubicBezTo>
                    <a:pt x="82733" y="958"/>
                    <a:pt x="87034" y="5258"/>
                    <a:pt x="87034" y="10563"/>
                  </a:cubicBezTo>
                  <a:lnTo>
                    <a:pt x="87034" y="44181"/>
                  </a:lnTo>
                  <a:cubicBezTo>
                    <a:pt x="87034" y="49485"/>
                    <a:pt x="82733" y="53786"/>
                    <a:pt x="77426" y="53786"/>
                  </a:cubicBezTo>
                  <a:lnTo>
                    <a:pt x="10170" y="53786"/>
                  </a:lnTo>
                  <a:cubicBezTo>
                    <a:pt x="4863" y="53786"/>
                    <a:pt x="562" y="49485"/>
                    <a:pt x="562" y="44181"/>
                  </a:cubicBezTo>
                  <a:lnTo>
                    <a:pt x="562" y="10563"/>
                  </a:lnTo>
                  <a:cubicBezTo>
                    <a:pt x="562" y="5258"/>
                    <a:pt x="4863" y="958"/>
                    <a:pt x="10170" y="95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00" name="Freeform: Shape 499">
              <a:extLst>
                <a:ext uri="{FF2B5EF4-FFF2-40B4-BE49-F238E27FC236}">
                  <a16:creationId xmlns:a16="http://schemas.microsoft.com/office/drawing/2014/main" id="{4D5E087E-D7FD-7ADA-DE63-E67D35C2E27A}"/>
                </a:ext>
              </a:extLst>
            </p:cNvPr>
            <p:cNvSpPr/>
            <p:nvPr/>
          </p:nvSpPr>
          <p:spPr>
            <a:xfrm>
              <a:off x="4683612" y="6169614"/>
              <a:ext cx="47560" cy="43246"/>
            </a:xfrm>
            <a:custGeom>
              <a:avLst/>
              <a:gdLst>
                <a:gd name="connsiteX0" fmla="*/ 562 w 47560"/>
                <a:gd name="connsiteY0" fmla="*/ 44207 h 43246"/>
                <a:gd name="connsiteX1" fmla="*/ 562 w 47560"/>
                <a:gd name="connsiteY1" fmla="*/ 24997 h 43246"/>
                <a:gd name="connsiteX2" fmla="*/ 24558 w 47560"/>
                <a:gd name="connsiteY2" fmla="*/ 960 h 43246"/>
                <a:gd name="connsiteX3" fmla="*/ 48122 w 47560"/>
                <a:gd name="connsiteY3" fmla="*/ 20195 h 43246"/>
              </a:gdLst>
              <a:ahLst/>
              <a:cxnLst>
                <a:cxn ang="0">
                  <a:pos x="connsiteX0" y="connsiteY0"/>
                </a:cxn>
                <a:cxn ang="0">
                  <a:pos x="connsiteX1" y="connsiteY1"/>
                </a:cxn>
                <a:cxn ang="0">
                  <a:pos x="connsiteX2" y="connsiteY2"/>
                </a:cxn>
                <a:cxn ang="0">
                  <a:pos x="connsiteX3" y="connsiteY3"/>
                </a:cxn>
              </a:cxnLst>
              <a:rect l="l" t="t" r="r" b="b"/>
              <a:pathLst>
                <a:path w="47560" h="43246">
                  <a:moveTo>
                    <a:pt x="562" y="44207"/>
                  </a:moveTo>
                  <a:lnTo>
                    <a:pt x="562" y="24997"/>
                  </a:lnTo>
                  <a:cubicBezTo>
                    <a:pt x="548" y="11735"/>
                    <a:pt x="11292" y="974"/>
                    <a:pt x="24558" y="960"/>
                  </a:cubicBezTo>
                  <a:cubicBezTo>
                    <a:pt x="35990" y="949"/>
                    <a:pt x="45847" y="8994"/>
                    <a:pt x="48122" y="20195"/>
                  </a:cubicBez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01" name="Graphic 4">
            <a:extLst>
              <a:ext uri="{FF2B5EF4-FFF2-40B4-BE49-F238E27FC236}">
                <a16:creationId xmlns:a16="http://schemas.microsoft.com/office/drawing/2014/main" id="{BCDE1D09-309C-8A4B-2A1A-F8DFC5C3E815}"/>
              </a:ext>
            </a:extLst>
          </p:cNvPr>
          <p:cNvGrpSpPr/>
          <p:nvPr/>
        </p:nvGrpSpPr>
        <p:grpSpPr>
          <a:xfrm>
            <a:off x="6802758" y="4515234"/>
            <a:ext cx="684533" cy="367120"/>
            <a:chOff x="9070344" y="4877312"/>
            <a:chExt cx="912710" cy="489493"/>
          </a:xfrm>
        </p:grpSpPr>
        <p:sp>
          <p:nvSpPr>
            <p:cNvPr id="502" name="Freeform: Shape 501">
              <a:extLst>
                <a:ext uri="{FF2B5EF4-FFF2-40B4-BE49-F238E27FC236}">
                  <a16:creationId xmlns:a16="http://schemas.microsoft.com/office/drawing/2014/main" id="{3F54228D-7857-03E9-70F9-9855639C904B}"/>
                </a:ext>
              </a:extLst>
            </p:cNvPr>
            <p:cNvSpPr/>
            <p:nvPr/>
          </p:nvSpPr>
          <p:spPr>
            <a:xfrm>
              <a:off x="9095965" y="4902925"/>
              <a:ext cx="887088" cy="463880"/>
            </a:xfrm>
            <a:custGeom>
              <a:avLst/>
              <a:gdLst>
                <a:gd name="connsiteX0" fmla="*/ 42247 w 887088"/>
                <a:gd name="connsiteY0" fmla="*/ 2811 h 463880"/>
                <a:gd name="connsiteX1" fmla="*/ 849326 w 887088"/>
                <a:gd name="connsiteY1" fmla="*/ 2811 h 463880"/>
                <a:gd name="connsiteX2" fmla="*/ 887758 w 887088"/>
                <a:gd name="connsiteY2" fmla="*/ 41231 h 463880"/>
                <a:gd name="connsiteX3" fmla="*/ 887758 w 887088"/>
                <a:gd name="connsiteY3" fmla="*/ 425433 h 463880"/>
                <a:gd name="connsiteX4" fmla="*/ 849326 w 887088"/>
                <a:gd name="connsiteY4" fmla="*/ 463853 h 463880"/>
                <a:gd name="connsiteX5" fmla="*/ 42247 w 887088"/>
                <a:gd name="connsiteY5" fmla="*/ 463853 h 463880"/>
                <a:gd name="connsiteX6" fmla="*/ 3815 w 887088"/>
                <a:gd name="connsiteY6" fmla="*/ 425433 h 463880"/>
                <a:gd name="connsiteX7" fmla="*/ 3815 w 887088"/>
                <a:gd name="connsiteY7" fmla="*/ 41231 h 463880"/>
                <a:gd name="connsiteX8" fmla="*/ 42247 w 887088"/>
                <a:gd name="connsiteY8" fmla="*/ 2811 h 46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088" h="463880">
                  <a:moveTo>
                    <a:pt x="42247" y="2811"/>
                  </a:moveTo>
                  <a:cubicBezTo>
                    <a:pt x="307077" y="-877"/>
                    <a:pt x="567154" y="1232"/>
                    <a:pt x="849326" y="2811"/>
                  </a:cubicBezTo>
                  <a:cubicBezTo>
                    <a:pt x="870988" y="7601"/>
                    <a:pt x="887981" y="12921"/>
                    <a:pt x="887758" y="41231"/>
                  </a:cubicBezTo>
                  <a:cubicBezTo>
                    <a:pt x="889502" y="190105"/>
                    <a:pt x="886691" y="329489"/>
                    <a:pt x="887758" y="425433"/>
                  </a:cubicBezTo>
                  <a:cubicBezTo>
                    <a:pt x="891133" y="452772"/>
                    <a:pt x="878755" y="461765"/>
                    <a:pt x="849326" y="463853"/>
                  </a:cubicBezTo>
                  <a:cubicBezTo>
                    <a:pt x="625573" y="460861"/>
                    <a:pt x="406417" y="466656"/>
                    <a:pt x="42247" y="463853"/>
                  </a:cubicBezTo>
                  <a:cubicBezTo>
                    <a:pt x="14727" y="459270"/>
                    <a:pt x="-465" y="452776"/>
                    <a:pt x="3815" y="425433"/>
                  </a:cubicBezTo>
                  <a:cubicBezTo>
                    <a:pt x="334" y="331556"/>
                    <a:pt x="471" y="245202"/>
                    <a:pt x="3815" y="41231"/>
                  </a:cubicBezTo>
                  <a:cubicBezTo>
                    <a:pt x="542" y="15139"/>
                    <a:pt x="17122" y="3457"/>
                    <a:pt x="42247" y="2811"/>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03" name="Freeform: Shape 502">
              <a:extLst>
                <a:ext uri="{FF2B5EF4-FFF2-40B4-BE49-F238E27FC236}">
                  <a16:creationId xmlns:a16="http://schemas.microsoft.com/office/drawing/2014/main" id="{F5A4E124-A0B7-4E7D-94CC-2745637E080C}"/>
                </a:ext>
              </a:extLst>
            </p:cNvPr>
            <p:cNvSpPr/>
            <p:nvPr/>
          </p:nvSpPr>
          <p:spPr>
            <a:xfrm>
              <a:off x="9075461" y="4878709"/>
              <a:ext cx="878414" cy="460002"/>
            </a:xfrm>
            <a:custGeom>
              <a:avLst/>
              <a:gdLst>
                <a:gd name="connsiteX0" fmla="*/ 39643 w 878414"/>
                <a:gd name="connsiteY0" fmla="*/ 1160 h 460002"/>
                <a:gd name="connsiteX1" fmla="*/ 865285 w 878414"/>
                <a:gd name="connsiteY1" fmla="*/ 762 h 460002"/>
                <a:gd name="connsiteX2" fmla="*/ 877284 w 878414"/>
                <a:gd name="connsiteY2" fmla="*/ 8517 h 460002"/>
                <a:gd name="connsiteX3" fmla="*/ 879670 w 878414"/>
                <a:gd name="connsiteY3" fmla="*/ 37370 h 460002"/>
                <a:gd name="connsiteX4" fmla="*/ 876819 w 878414"/>
                <a:gd name="connsiteY4" fmla="*/ 436061 h 460002"/>
                <a:gd name="connsiteX5" fmla="*/ 871567 w 878414"/>
                <a:gd name="connsiteY5" fmla="*/ 450609 h 460002"/>
                <a:gd name="connsiteX6" fmla="*/ 848073 w 878414"/>
                <a:gd name="connsiteY6" fmla="*/ 460212 h 460002"/>
                <a:gd name="connsiteX7" fmla="*/ 21912 w 878414"/>
                <a:gd name="connsiteY7" fmla="*/ 460765 h 460002"/>
                <a:gd name="connsiteX8" fmla="*/ 11057 w 878414"/>
                <a:gd name="connsiteY8" fmla="*/ 454184 h 460002"/>
                <a:gd name="connsiteX9" fmla="*/ 1255 w 878414"/>
                <a:gd name="connsiteY9" fmla="*/ 424879 h 460002"/>
                <a:gd name="connsiteX10" fmla="*/ 2850 w 878414"/>
                <a:gd name="connsiteY10" fmla="*/ 43593 h 460002"/>
                <a:gd name="connsiteX11" fmla="*/ 9589 w 878414"/>
                <a:gd name="connsiteY11" fmla="*/ 15474 h 460002"/>
                <a:gd name="connsiteX12" fmla="*/ 39139 w 878414"/>
                <a:gd name="connsiteY12" fmla="*/ 5864 h 46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414" h="460002">
                  <a:moveTo>
                    <a:pt x="39643" y="1160"/>
                  </a:moveTo>
                  <a:lnTo>
                    <a:pt x="865285" y="762"/>
                  </a:lnTo>
                  <a:lnTo>
                    <a:pt x="877284" y="8517"/>
                  </a:lnTo>
                  <a:lnTo>
                    <a:pt x="879670" y="37370"/>
                  </a:lnTo>
                  <a:lnTo>
                    <a:pt x="876819" y="436061"/>
                  </a:lnTo>
                  <a:lnTo>
                    <a:pt x="871567" y="450609"/>
                  </a:lnTo>
                  <a:lnTo>
                    <a:pt x="848073" y="460212"/>
                  </a:lnTo>
                  <a:lnTo>
                    <a:pt x="21912" y="460765"/>
                  </a:lnTo>
                  <a:lnTo>
                    <a:pt x="11057" y="454184"/>
                  </a:lnTo>
                  <a:lnTo>
                    <a:pt x="1255" y="424879"/>
                  </a:lnTo>
                  <a:lnTo>
                    <a:pt x="2850" y="43593"/>
                  </a:lnTo>
                  <a:lnTo>
                    <a:pt x="9589" y="15474"/>
                  </a:lnTo>
                  <a:lnTo>
                    <a:pt x="39139" y="5864"/>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04" name="Freeform: Shape 503">
              <a:extLst>
                <a:ext uri="{FF2B5EF4-FFF2-40B4-BE49-F238E27FC236}">
                  <a16:creationId xmlns:a16="http://schemas.microsoft.com/office/drawing/2014/main" id="{7EFDD110-0EAF-70A7-77C7-CF721429AF08}"/>
                </a:ext>
              </a:extLst>
            </p:cNvPr>
            <p:cNvSpPr/>
            <p:nvPr/>
          </p:nvSpPr>
          <p:spPr>
            <a:xfrm>
              <a:off x="9070344" y="4877312"/>
              <a:ext cx="887088" cy="463880"/>
            </a:xfrm>
            <a:custGeom>
              <a:avLst/>
              <a:gdLst>
                <a:gd name="connsiteX0" fmla="*/ 42247 w 887088"/>
                <a:gd name="connsiteY0" fmla="*/ 2811 h 463880"/>
                <a:gd name="connsiteX1" fmla="*/ 849326 w 887088"/>
                <a:gd name="connsiteY1" fmla="*/ 2811 h 463880"/>
                <a:gd name="connsiteX2" fmla="*/ 887758 w 887088"/>
                <a:gd name="connsiteY2" fmla="*/ 41231 h 463880"/>
                <a:gd name="connsiteX3" fmla="*/ 887758 w 887088"/>
                <a:gd name="connsiteY3" fmla="*/ 41231 h 463880"/>
                <a:gd name="connsiteX4" fmla="*/ 887758 w 887088"/>
                <a:gd name="connsiteY4" fmla="*/ 425433 h 463880"/>
                <a:gd name="connsiteX5" fmla="*/ 849326 w 887088"/>
                <a:gd name="connsiteY5" fmla="*/ 463853 h 463880"/>
                <a:gd name="connsiteX6" fmla="*/ 849326 w 887088"/>
                <a:gd name="connsiteY6" fmla="*/ 463853 h 463880"/>
                <a:gd name="connsiteX7" fmla="*/ 42247 w 887088"/>
                <a:gd name="connsiteY7" fmla="*/ 463853 h 463880"/>
                <a:gd name="connsiteX8" fmla="*/ 3815 w 887088"/>
                <a:gd name="connsiteY8" fmla="*/ 425433 h 463880"/>
                <a:gd name="connsiteX9" fmla="*/ 3815 w 887088"/>
                <a:gd name="connsiteY9" fmla="*/ 425433 h 463880"/>
                <a:gd name="connsiteX10" fmla="*/ 3815 w 887088"/>
                <a:gd name="connsiteY10" fmla="*/ 41231 h 463880"/>
                <a:gd name="connsiteX11" fmla="*/ 42247 w 887088"/>
                <a:gd name="connsiteY11" fmla="*/ 2811 h 46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7088" h="463880">
                  <a:moveTo>
                    <a:pt x="42247" y="2811"/>
                  </a:moveTo>
                  <a:cubicBezTo>
                    <a:pt x="307077" y="-877"/>
                    <a:pt x="567154" y="1232"/>
                    <a:pt x="849326" y="2811"/>
                  </a:cubicBezTo>
                  <a:cubicBezTo>
                    <a:pt x="870988" y="7601"/>
                    <a:pt x="887981" y="12921"/>
                    <a:pt x="887758" y="41231"/>
                  </a:cubicBezTo>
                  <a:moveTo>
                    <a:pt x="887758" y="41231"/>
                  </a:moveTo>
                  <a:cubicBezTo>
                    <a:pt x="889502" y="190105"/>
                    <a:pt x="886691" y="329489"/>
                    <a:pt x="887758" y="425433"/>
                  </a:cubicBezTo>
                  <a:cubicBezTo>
                    <a:pt x="891133" y="452772"/>
                    <a:pt x="878755" y="461765"/>
                    <a:pt x="849326" y="463853"/>
                  </a:cubicBezTo>
                  <a:moveTo>
                    <a:pt x="849326" y="463853"/>
                  </a:moveTo>
                  <a:cubicBezTo>
                    <a:pt x="625573" y="460861"/>
                    <a:pt x="406417" y="466656"/>
                    <a:pt x="42247" y="463853"/>
                  </a:cubicBezTo>
                  <a:cubicBezTo>
                    <a:pt x="14727" y="459270"/>
                    <a:pt x="-465" y="452776"/>
                    <a:pt x="3815" y="425433"/>
                  </a:cubicBezTo>
                  <a:moveTo>
                    <a:pt x="3815" y="425433"/>
                  </a:moveTo>
                  <a:cubicBezTo>
                    <a:pt x="334" y="331556"/>
                    <a:pt x="471" y="245202"/>
                    <a:pt x="3815" y="41231"/>
                  </a:cubicBezTo>
                  <a:cubicBezTo>
                    <a:pt x="542" y="15139"/>
                    <a:pt x="17122" y="3457"/>
                    <a:pt x="42247" y="281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05" name="Picture 504">
            <a:extLst>
              <a:ext uri="{FF2B5EF4-FFF2-40B4-BE49-F238E27FC236}">
                <a16:creationId xmlns:a16="http://schemas.microsoft.com/office/drawing/2014/main" id="{7F416DC1-581C-7093-4561-C5F10898B6F3}"/>
              </a:ext>
            </a:extLst>
          </p:cNvPr>
          <p:cNvPicPr>
            <a:picLocks noChangeAspect="1"/>
          </p:cNvPicPr>
          <p:nvPr/>
        </p:nvPicPr>
        <p:blipFill>
          <a:blip r:embed="rId14"/>
          <a:stretch>
            <a:fillRect/>
          </a:stretch>
        </p:blipFill>
        <p:spPr>
          <a:xfrm>
            <a:off x="6940302" y="4605617"/>
            <a:ext cx="391709" cy="177693"/>
          </a:xfrm>
          <a:custGeom>
            <a:avLst/>
            <a:gdLst>
              <a:gd name="connsiteX0" fmla="*/ 1283 w 522279"/>
              <a:gd name="connsiteY0" fmla="*/ 781 h 236924"/>
              <a:gd name="connsiteX1" fmla="*/ 523563 w 522279"/>
              <a:gd name="connsiteY1" fmla="*/ 781 h 236924"/>
              <a:gd name="connsiteX2" fmla="*/ 523563 w 522279"/>
              <a:gd name="connsiteY2" fmla="*/ 237705 h 236924"/>
              <a:gd name="connsiteX3" fmla="*/ 1283 w 522279"/>
              <a:gd name="connsiteY3" fmla="*/ 237705 h 236924"/>
            </a:gdLst>
            <a:ahLst/>
            <a:cxnLst>
              <a:cxn ang="0">
                <a:pos x="connsiteX0" y="connsiteY0"/>
              </a:cxn>
              <a:cxn ang="0">
                <a:pos x="connsiteX1" y="connsiteY1"/>
              </a:cxn>
              <a:cxn ang="0">
                <a:pos x="connsiteX2" y="connsiteY2"/>
              </a:cxn>
              <a:cxn ang="0">
                <a:pos x="connsiteX3" y="connsiteY3"/>
              </a:cxn>
            </a:cxnLst>
            <a:rect l="l" t="t" r="r" b="b"/>
            <a:pathLst>
              <a:path w="522279" h="236924">
                <a:moveTo>
                  <a:pt x="1283" y="781"/>
                </a:moveTo>
                <a:lnTo>
                  <a:pt x="523563" y="781"/>
                </a:lnTo>
                <a:lnTo>
                  <a:pt x="523563" y="237705"/>
                </a:lnTo>
                <a:lnTo>
                  <a:pt x="1283" y="237705"/>
                </a:lnTo>
                <a:close/>
              </a:path>
            </a:pathLst>
          </a:custGeom>
        </p:spPr>
      </p:pic>
      <p:grpSp>
        <p:nvGrpSpPr>
          <p:cNvPr id="506" name="Graphic 4">
            <a:extLst>
              <a:ext uri="{FF2B5EF4-FFF2-40B4-BE49-F238E27FC236}">
                <a16:creationId xmlns:a16="http://schemas.microsoft.com/office/drawing/2014/main" id="{9DAAEA25-89A6-3884-F59F-3D518299B7EE}"/>
              </a:ext>
            </a:extLst>
          </p:cNvPr>
          <p:cNvGrpSpPr/>
          <p:nvPr/>
        </p:nvGrpSpPr>
        <p:grpSpPr>
          <a:xfrm>
            <a:off x="6341087" y="5532279"/>
            <a:ext cx="682881" cy="367781"/>
            <a:chOff x="8454783" y="6233372"/>
            <a:chExt cx="910508" cy="490374"/>
          </a:xfrm>
        </p:grpSpPr>
        <p:sp>
          <p:nvSpPr>
            <p:cNvPr id="507" name="Freeform: Shape 506">
              <a:extLst>
                <a:ext uri="{FF2B5EF4-FFF2-40B4-BE49-F238E27FC236}">
                  <a16:creationId xmlns:a16="http://schemas.microsoft.com/office/drawing/2014/main" id="{7CC5FC8F-F072-129B-B657-106756A16052}"/>
                </a:ext>
              </a:extLst>
            </p:cNvPr>
            <p:cNvSpPr/>
            <p:nvPr/>
          </p:nvSpPr>
          <p:spPr>
            <a:xfrm>
              <a:off x="8480405" y="6258986"/>
              <a:ext cx="884887" cy="464760"/>
            </a:xfrm>
            <a:custGeom>
              <a:avLst/>
              <a:gdLst>
                <a:gd name="connsiteX0" fmla="*/ 39591 w 884887"/>
                <a:gd name="connsiteY0" fmla="*/ 4475 h 464760"/>
                <a:gd name="connsiteX1" fmla="*/ 846670 w 884887"/>
                <a:gd name="connsiteY1" fmla="*/ 4475 h 464760"/>
                <a:gd name="connsiteX2" fmla="*/ 885102 w 884887"/>
                <a:gd name="connsiteY2" fmla="*/ 42895 h 464760"/>
                <a:gd name="connsiteX3" fmla="*/ 885102 w 884887"/>
                <a:gd name="connsiteY3" fmla="*/ 427097 h 464760"/>
                <a:gd name="connsiteX4" fmla="*/ 846670 w 884887"/>
                <a:gd name="connsiteY4" fmla="*/ 465517 h 464760"/>
                <a:gd name="connsiteX5" fmla="*/ 39591 w 884887"/>
                <a:gd name="connsiteY5" fmla="*/ 465517 h 464760"/>
                <a:gd name="connsiteX6" fmla="*/ 1159 w 884887"/>
                <a:gd name="connsiteY6" fmla="*/ 427097 h 464760"/>
                <a:gd name="connsiteX7" fmla="*/ 1159 w 884887"/>
                <a:gd name="connsiteY7" fmla="*/ 42895 h 464760"/>
                <a:gd name="connsiteX8" fmla="*/ 39591 w 884887"/>
                <a:gd name="connsiteY8" fmla="*/ 4475 h 46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887" h="464760">
                  <a:moveTo>
                    <a:pt x="39591" y="4475"/>
                  </a:moveTo>
                  <a:cubicBezTo>
                    <a:pt x="352317" y="-2060"/>
                    <a:pt x="667911" y="2121"/>
                    <a:pt x="846670" y="4475"/>
                  </a:cubicBezTo>
                  <a:cubicBezTo>
                    <a:pt x="869594" y="8498"/>
                    <a:pt x="887291" y="17337"/>
                    <a:pt x="885102" y="42895"/>
                  </a:cubicBezTo>
                  <a:cubicBezTo>
                    <a:pt x="883533" y="169686"/>
                    <a:pt x="887862" y="293534"/>
                    <a:pt x="885102" y="427097"/>
                  </a:cubicBezTo>
                  <a:cubicBezTo>
                    <a:pt x="883013" y="451456"/>
                    <a:pt x="869932" y="467830"/>
                    <a:pt x="846670" y="465517"/>
                  </a:cubicBezTo>
                  <a:cubicBezTo>
                    <a:pt x="627820" y="464760"/>
                    <a:pt x="401693" y="462380"/>
                    <a:pt x="39591" y="465517"/>
                  </a:cubicBezTo>
                  <a:cubicBezTo>
                    <a:pt x="15700" y="462125"/>
                    <a:pt x="4650" y="456150"/>
                    <a:pt x="1159" y="427097"/>
                  </a:cubicBezTo>
                  <a:cubicBezTo>
                    <a:pt x="1783" y="326806"/>
                    <a:pt x="1898" y="233556"/>
                    <a:pt x="1159" y="42895"/>
                  </a:cubicBezTo>
                  <a:cubicBezTo>
                    <a:pt x="1805" y="17639"/>
                    <a:pt x="16088" y="1319"/>
                    <a:pt x="39591" y="4475"/>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08" name="Freeform: Shape 507">
              <a:extLst>
                <a:ext uri="{FF2B5EF4-FFF2-40B4-BE49-F238E27FC236}">
                  <a16:creationId xmlns:a16="http://schemas.microsoft.com/office/drawing/2014/main" id="{24E6CDC3-A3F4-93C9-9B08-56555CB2FEDF}"/>
                </a:ext>
              </a:extLst>
            </p:cNvPr>
            <p:cNvSpPr/>
            <p:nvPr/>
          </p:nvSpPr>
          <p:spPr>
            <a:xfrm>
              <a:off x="8458543" y="6236305"/>
              <a:ext cx="875538" cy="464360"/>
            </a:xfrm>
            <a:custGeom>
              <a:avLst/>
              <a:gdLst>
                <a:gd name="connsiteX0" fmla="*/ 32777 w 875538"/>
                <a:gd name="connsiteY0" fmla="*/ 5793 h 464360"/>
                <a:gd name="connsiteX1" fmla="*/ 857221 w 875538"/>
                <a:gd name="connsiteY1" fmla="*/ 974 h 464360"/>
                <a:gd name="connsiteX2" fmla="*/ 869269 w 875538"/>
                <a:gd name="connsiteY2" fmla="*/ 7729 h 464360"/>
                <a:gd name="connsiteX3" fmla="*/ 876556 w 875538"/>
                <a:gd name="connsiteY3" fmla="*/ 38498 h 464360"/>
                <a:gd name="connsiteX4" fmla="*/ 876698 w 875538"/>
                <a:gd name="connsiteY4" fmla="*/ 444837 h 464360"/>
                <a:gd name="connsiteX5" fmla="*/ 869490 w 875538"/>
                <a:gd name="connsiteY5" fmla="*/ 454576 h 464360"/>
                <a:gd name="connsiteX6" fmla="*/ 843620 w 875538"/>
                <a:gd name="connsiteY6" fmla="*/ 465335 h 464360"/>
                <a:gd name="connsiteX7" fmla="*/ 20350 w 875538"/>
                <a:gd name="connsiteY7" fmla="*/ 462740 h 464360"/>
                <a:gd name="connsiteX8" fmla="*/ 7850 w 875538"/>
                <a:gd name="connsiteY8" fmla="*/ 457131 h 464360"/>
                <a:gd name="connsiteX9" fmla="*/ 1159 w 875538"/>
                <a:gd name="connsiteY9" fmla="*/ 425447 h 464360"/>
                <a:gd name="connsiteX10" fmla="*/ 1855 w 875538"/>
                <a:gd name="connsiteY10" fmla="*/ 41972 h 464360"/>
                <a:gd name="connsiteX11" fmla="*/ 11458 w 875538"/>
                <a:gd name="connsiteY11" fmla="*/ 12308 h 464360"/>
                <a:gd name="connsiteX12" fmla="*/ 34787 w 875538"/>
                <a:gd name="connsiteY12" fmla="*/ 5575 h 46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538" h="464360">
                  <a:moveTo>
                    <a:pt x="32777" y="5793"/>
                  </a:moveTo>
                  <a:lnTo>
                    <a:pt x="857221" y="974"/>
                  </a:lnTo>
                  <a:lnTo>
                    <a:pt x="869269" y="7729"/>
                  </a:lnTo>
                  <a:lnTo>
                    <a:pt x="876556" y="38498"/>
                  </a:lnTo>
                  <a:lnTo>
                    <a:pt x="876698" y="444837"/>
                  </a:lnTo>
                  <a:lnTo>
                    <a:pt x="869490" y="454576"/>
                  </a:lnTo>
                  <a:lnTo>
                    <a:pt x="843620" y="465335"/>
                  </a:lnTo>
                  <a:lnTo>
                    <a:pt x="20350" y="462740"/>
                  </a:lnTo>
                  <a:lnTo>
                    <a:pt x="7850" y="457131"/>
                  </a:lnTo>
                  <a:lnTo>
                    <a:pt x="1159" y="425447"/>
                  </a:lnTo>
                  <a:lnTo>
                    <a:pt x="1855" y="41972"/>
                  </a:lnTo>
                  <a:lnTo>
                    <a:pt x="11458" y="12308"/>
                  </a:lnTo>
                  <a:lnTo>
                    <a:pt x="34787" y="5575"/>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09" name="Freeform: Shape 508">
              <a:extLst>
                <a:ext uri="{FF2B5EF4-FFF2-40B4-BE49-F238E27FC236}">
                  <a16:creationId xmlns:a16="http://schemas.microsoft.com/office/drawing/2014/main" id="{F6C08F28-E0D3-05CD-B11C-A7FAF9248E5F}"/>
                </a:ext>
              </a:extLst>
            </p:cNvPr>
            <p:cNvSpPr/>
            <p:nvPr/>
          </p:nvSpPr>
          <p:spPr>
            <a:xfrm>
              <a:off x="8454783" y="6233372"/>
              <a:ext cx="884887" cy="464760"/>
            </a:xfrm>
            <a:custGeom>
              <a:avLst/>
              <a:gdLst>
                <a:gd name="connsiteX0" fmla="*/ 39591 w 884887"/>
                <a:gd name="connsiteY0" fmla="*/ 4475 h 464760"/>
                <a:gd name="connsiteX1" fmla="*/ 846670 w 884887"/>
                <a:gd name="connsiteY1" fmla="*/ 4475 h 464760"/>
                <a:gd name="connsiteX2" fmla="*/ 885102 w 884887"/>
                <a:gd name="connsiteY2" fmla="*/ 42895 h 464760"/>
                <a:gd name="connsiteX3" fmla="*/ 885102 w 884887"/>
                <a:gd name="connsiteY3" fmla="*/ 42895 h 464760"/>
                <a:gd name="connsiteX4" fmla="*/ 885102 w 884887"/>
                <a:gd name="connsiteY4" fmla="*/ 427097 h 464760"/>
                <a:gd name="connsiteX5" fmla="*/ 846670 w 884887"/>
                <a:gd name="connsiteY5" fmla="*/ 465517 h 464760"/>
                <a:gd name="connsiteX6" fmla="*/ 846670 w 884887"/>
                <a:gd name="connsiteY6" fmla="*/ 465517 h 464760"/>
                <a:gd name="connsiteX7" fmla="*/ 39591 w 884887"/>
                <a:gd name="connsiteY7" fmla="*/ 465517 h 464760"/>
                <a:gd name="connsiteX8" fmla="*/ 1159 w 884887"/>
                <a:gd name="connsiteY8" fmla="*/ 427097 h 464760"/>
                <a:gd name="connsiteX9" fmla="*/ 1159 w 884887"/>
                <a:gd name="connsiteY9" fmla="*/ 427097 h 464760"/>
                <a:gd name="connsiteX10" fmla="*/ 1159 w 884887"/>
                <a:gd name="connsiteY10" fmla="*/ 42895 h 464760"/>
                <a:gd name="connsiteX11" fmla="*/ 39591 w 884887"/>
                <a:gd name="connsiteY11" fmla="*/ 4475 h 46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4887" h="464760">
                  <a:moveTo>
                    <a:pt x="39591" y="4475"/>
                  </a:moveTo>
                  <a:cubicBezTo>
                    <a:pt x="352317" y="-2060"/>
                    <a:pt x="667911" y="2121"/>
                    <a:pt x="846670" y="4475"/>
                  </a:cubicBezTo>
                  <a:cubicBezTo>
                    <a:pt x="869594" y="8498"/>
                    <a:pt x="887291" y="17337"/>
                    <a:pt x="885102" y="42895"/>
                  </a:cubicBezTo>
                  <a:moveTo>
                    <a:pt x="885102" y="42895"/>
                  </a:moveTo>
                  <a:cubicBezTo>
                    <a:pt x="883533" y="169686"/>
                    <a:pt x="887862" y="293534"/>
                    <a:pt x="885102" y="427097"/>
                  </a:cubicBezTo>
                  <a:cubicBezTo>
                    <a:pt x="883013" y="451456"/>
                    <a:pt x="869932" y="467830"/>
                    <a:pt x="846670" y="465517"/>
                  </a:cubicBezTo>
                  <a:moveTo>
                    <a:pt x="846670" y="465517"/>
                  </a:moveTo>
                  <a:cubicBezTo>
                    <a:pt x="627820" y="464760"/>
                    <a:pt x="401693" y="462380"/>
                    <a:pt x="39591" y="465517"/>
                  </a:cubicBezTo>
                  <a:cubicBezTo>
                    <a:pt x="15700" y="462125"/>
                    <a:pt x="4650" y="456150"/>
                    <a:pt x="1159" y="427097"/>
                  </a:cubicBezTo>
                  <a:moveTo>
                    <a:pt x="1159" y="427097"/>
                  </a:moveTo>
                  <a:cubicBezTo>
                    <a:pt x="1783" y="326806"/>
                    <a:pt x="1898" y="233556"/>
                    <a:pt x="1159" y="42895"/>
                  </a:cubicBezTo>
                  <a:cubicBezTo>
                    <a:pt x="1805" y="17639"/>
                    <a:pt x="16088" y="1319"/>
                    <a:pt x="39591" y="4475"/>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10" name="Picture 509">
            <a:extLst>
              <a:ext uri="{FF2B5EF4-FFF2-40B4-BE49-F238E27FC236}">
                <a16:creationId xmlns:a16="http://schemas.microsoft.com/office/drawing/2014/main" id="{D5A9AD79-4BCD-F319-D0E8-AF5BA7BF0AE6}"/>
              </a:ext>
            </a:extLst>
          </p:cNvPr>
          <p:cNvPicPr>
            <a:picLocks noChangeAspect="1"/>
          </p:cNvPicPr>
          <p:nvPr/>
        </p:nvPicPr>
        <p:blipFill>
          <a:blip r:embed="rId15"/>
          <a:stretch>
            <a:fillRect/>
          </a:stretch>
        </p:blipFill>
        <p:spPr>
          <a:xfrm>
            <a:off x="6514603" y="5664574"/>
            <a:ext cx="315926" cy="96050"/>
          </a:xfrm>
          <a:custGeom>
            <a:avLst/>
            <a:gdLst>
              <a:gd name="connsiteX0" fmla="*/ 1195 w 421234"/>
              <a:gd name="connsiteY0" fmla="*/ 1001 h 128067"/>
              <a:gd name="connsiteX1" fmla="*/ 422429 w 421234"/>
              <a:gd name="connsiteY1" fmla="*/ 1001 h 128067"/>
              <a:gd name="connsiteX2" fmla="*/ 422429 w 421234"/>
              <a:gd name="connsiteY2" fmla="*/ 129068 h 128067"/>
              <a:gd name="connsiteX3" fmla="*/ 1195 w 421234"/>
              <a:gd name="connsiteY3" fmla="*/ 129068 h 128067"/>
            </a:gdLst>
            <a:ahLst/>
            <a:cxnLst>
              <a:cxn ang="0">
                <a:pos x="connsiteX0" y="connsiteY0"/>
              </a:cxn>
              <a:cxn ang="0">
                <a:pos x="connsiteX1" y="connsiteY1"/>
              </a:cxn>
              <a:cxn ang="0">
                <a:pos x="connsiteX2" y="connsiteY2"/>
              </a:cxn>
              <a:cxn ang="0">
                <a:pos x="connsiteX3" y="connsiteY3"/>
              </a:cxn>
            </a:cxnLst>
            <a:rect l="l" t="t" r="r" b="b"/>
            <a:pathLst>
              <a:path w="421234" h="128067">
                <a:moveTo>
                  <a:pt x="1195" y="1001"/>
                </a:moveTo>
                <a:lnTo>
                  <a:pt x="422429" y="1001"/>
                </a:lnTo>
                <a:lnTo>
                  <a:pt x="422429" y="129068"/>
                </a:lnTo>
                <a:lnTo>
                  <a:pt x="1195" y="129068"/>
                </a:lnTo>
                <a:close/>
              </a:path>
            </a:pathLst>
          </a:custGeom>
        </p:spPr>
      </p:pic>
      <p:grpSp>
        <p:nvGrpSpPr>
          <p:cNvPr id="511" name="Graphic 4">
            <a:extLst>
              <a:ext uri="{FF2B5EF4-FFF2-40B4-BE49-F238E27FC236}">
                <a16:creationId xmlns:a16="http://schemas.microsoft.com/office/drawing/2014/main" id="{5DC86C66-4932-91BB-D9D8-1B7988483221}"/>
              </a:ext>
            </a:extLst>
          </p:cNvPr>
          <p:cNvGrpSpPr/>
          <p:nvPr/>
        </p:nvGrpSpPr>
        <p:grpSpPr>
          <a:xfrm>
            <a:off x="6398305" y="5459280"/>
            <a:ext cx="118627" cy="121667"/>
            <a:chOff x="8531073" y="6136039"/>
            <a:chExt cx="158169" cy="162223"/>
          </a:xfrm>
        </p:grpSpPr>
        <p:sp>
          <p:nvSpPr>
            <p:cNvPr id="512" name="Freeform: Shape 511">
              <a:extLst>
                <a:ext uri="{FF2B5EF4-FFF2-40B4-BE49-F238E27FC236}">
                  <a16:creationId xmlns:a16="http://schemas.microsoft.com/office/drawing/2014/main" id="{428FF254-3F32-D9A2-8839-D6DC1FC470F6}"/>
                </a:ext>
              </a:extLst>
            </p:cNvPr>
            <p:cNvSpPr/>
            <p:nvPr/>
          </p:nvSpPr>
          <p:spPr>
            <a:xfrm>
              <a:off x="8533658" y="6136039"/>
              <a:ext cx="155584" cy="162223"/>
            </a:xfrm>
            <a:custGeom>
              <a:avLst/>
              <a:gdLst>
                <a:gd name="connsiteX0" fmla="*/ 28217 w 155584"/>
                <a:gd name="connsiteY0" fmla="*/ 3279 h 162223"/>
                <a:gd name="connsiteX1" fmla="*/ 117444 w 155584"/>
                <a:gd name="connsiteY1" fmla="*/ 959 h 162223"/>
                <a:gd name="connsiteX2" fmla="*/ 143418 w 155584"/>
                <a:gd name="connsiteY2" fmla="*/ 11506 h 162223"/>
                <a:gd name="connsiteX3" fmla="*/ 156756 w 155584"/>
                <a:gd name="connsiteY3" fmla="*/ 35516 h 162223"/>
                <a:gd name="connsiteX4" fmla="*/ 154487 w 155584"/>
                <a:gd name="connsiteY4" fmla="*/ 128117 h 162223"/>
                <a:gd name="connsiteX5" fmla="*/ 147635 w 155584"/>
                <a:gd name="connsiteY5" fmla="*/ 152752 h 162223"/>
                <a:gd name="connsiteX6" fmla="*/ 123421 w 155584"/>
                <a:gd name="connsiteY6" fmla="*/ 160266 h 162223"/>
                <a:gd name="connsiteX7" fmla="*/ 35341 w 155584"/>
                <a:gd name="connsiteY7" fmla="*/ 163183 h 162223"/>
                <a:gd name="connsiteX8" fmla="*/ 8451 w 155584"/>
                <a:gd name="connsiteY8" fmla="*/ 155875 h 162223"/>
                <a:gd name="connsiteX9" fmla="*/ 1171 w 155584"/>
                <a:gd name="connsiteY9" fmla="*/ 131857 h 162223"/>
                <a:gd name="connsiteX10" fmla="*/ 2323 w 155584"/>
                <a:gd name="connsiteY10" fmla="*/ 22709 h 162223"/>
                <a:gd name="connsiteX11" fmla="*/ 11201 w 155584"/>
                <a:gd name="connsiteY11" fmla="*/ 18168 h 162223"/>
                <a:gd name="connsiteX12" fmla="*/ 30040 w 155584"/>
                <a:gd name="connsiteY12" fmla="*/ 9833 h 16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584" h="162223">
                  <a:moveTo>
                    <a:pt x="28217" y="3279"/>
                  </a:moveTo>
                  <a:lnTo>
                    <a:pt x="117444" y="959"/>
                  </a:lnTo>
                  <a:lnTo>
                    <a:pt x="143418" y="11506"/>
                  </a:lnTo>
                  <a:lnTo>
                    <a:pt x="156756" y="35516"/>
                  </a:lnTo>
                  <a:lnTo>
                    <a:pt x="154487" y="128117"/>
                  </a:lnTo>
                  <a:lnTo>
                    <a:pt x="147635" y="152752"/>
                  </a:lnTo>
                  <a:lnTo>
                    <a:pt x="123421" y="160266"/>
                  </a:lnTo>
                  <a:lnTo>
                    <a:pt x="35341" y="163183"/>
                  </a:lnTo>
                  <a:lnTo>
                    <a:pt x="8451" y="155875"/>
                  </a:lnTo>
                  <a:lnTo>
                    <a:pt x="1171" y="131857"/>
                  </a:lnTo>
                  <a:lnTo>
                    <a:pt x="2323" y="22709"/>
                  </a:lnTo>
                  <a:lnTo>
                    <a:pt x="11201" y="18168"/>
                  </a:lnTo>
                  <a:lnTo>
                    <a:pt x="30040" y="9833"/>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13" name="Freeform: Shape 512">
              <a:extLst>
                <a:ext uri="{FF2B5EF4-FFF2-40B4-BE49-F238E27FC236}">
                  <a16:creationId xmlns:a16="http://schemas.microsoft.com/office/drawing/2014/main" id="{4C3B2A61-3349-8E75-6BCD-950C7F2D982F}"/>
                </a:ext>
              </a:extLst>
            </p:cNvPr>
            <p:cNvSpPr/>
            <p:nvPr/>
          </p:nvSpPr>
          <p:spPr>
            <a:xfrm>
              <a:off x="8531073" y="6140053"/>
              <a:ext cx="155461" cy="155624"/>
            </a:xfrm>
            <a:custGeom>
              <a:avLst/>
              <a:gdLst>
                <a:gd name="connsiteX0" fmla="*/ 33772 w 155461"/>
                <a:gd name="connsiteY0" fmla="*/ 1729 h 155624"/>
                <a:gd name="connsiteX1" fmla="*/ 123447 w 155461"/>
                <a:gd name="connsiteY1" fmla="*/ 1729 h 155624"/>
                <a:gd name="connsiteX2" fmla="*/ 155474 w 155461"/>
                <a:gd name="connsiteY2" fmla="*/ 33746 h 155624"/>
                <a:gd name="connsiteX3" fmla="*/ 155474 w 155461"/>
                <a:gd name="connsiteY3" fmla="*/ 33746 h 155624"/>
                <a:gd name="connsiteX4" fmla="*/ 155474 w 155461"/>
                <a:gd name="connsiteY4" fmla="*/ 123393 h 155624"/>
                <a:gd name="connsiteX5" fmla="*/ 123447 w 155461"/>
                <a:gd name="connsiteY5" fmla="*/ 155410 h 155624"/>
                <a:gd name="connsiteX6" fmla="*/ 123447 w 155461"/>
                <a:gd name="connsiteY6" fmla="*/ 155410 h 155624"/>
                <a:gd name="connsiteX7" fmla="*/ 33772 w 155461"/>
                <a:gd name="connsiteY7" fmla="*/ 155410 h 155624"/>
                <a:gd name="connsiteX8" fmla="*/ 1745 w 155461"/>
                <a:gd name="connsiteY8" fmla="*/ 123393 h 155624"/>
                <a:gd name="connsiteX9" fmla="*/ 1745 w 155461"/>
                <a:gd name="connsiteY9" fmla="*/ 123393 h 155624"/>
                <a:gd name="connsiteX10" fmla="*/ 1745 w 155461"/>
                <a:gd name="connsiteY10" fmla="*/ 33746 h 155624"/>
                <a:gd name="connsiteX11" fmla="*/ 33772 w 155461"/>
                <a:gd name="connsiteY11" fmla="*/ 1729 h 15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461" h="155624">
                  <a:moveTo>
                    <a:pt x="33772" y="1729"/>
                  </a:moveTo>
                  <a:cubicBezTo>
                    <a:pt x="62513" y="-494"/>
                    <a:pt x="93760" y="2925"/>
                    <a:pt x="123447" y="1729"/>
                  </a:cubicBezTo>
                  <a:cubicBezTo>
                    <a:pt x="144853" y="2816"/>
                    <a:pt x="158919" y="10678"/>
                    <a:pt x="155474" y="33746"/>
                  </a:cubicBezTo>
                  <a:moveTo>
                    <a:pt x="155474" y="33746"/>
                  </a:moveTo>
                  <a:cubicBezTo>
                    <a:pt x="158376" y="54626"/>
                    <a:pt x="154832" y="76778"/>
                    <a:pt x="155474" y="123393"/>
                  </a:cubicBezTo>
                  <a:cubicBezTo>
                    <a:pt x="157788" y="143346"/>
                    <a:pt x="140348" y="157221"/>
                    <a:pt x="123447" y="155410"/>
                  </a:cubicBezTo>
                  <a:moveTo>
                    <a:pt x="123447" y="155410"/>
                  </a:moveTo>
                  <a:cubicBezTo>
                    <a:pt x="91193" y="156300"/>
                    <a:pt x="62556" y="157532"/>
                    <a:pt x="33772" y="155410"/>
                  </a:cubicBezTo>
                  <a:cubicBezTo>
                    <a:pt x="15861" y="152977"/>
                    <a:pt x="-2314" y="142442"/>
                    <a:pt x="1745" y="123393"/>
                  </a:cubicBezTo>
                  <a:moveTo>
                    <a:pt x="1745" y="123393"/>
                  </a:moveTo>
                  <a:cubicBezTo>
                    <a:pt x="2322" y="97990"/>
                    <a:pt x="2224" y="73165"/>
                    <a:pt x="1745" y="33746"/>
                  </a:cubicBezTo>
                  <a:cubicBezTo>
                    <a:pt x="-1413" y="7450"/>
                    <a:pt x="15297" y="1834"/>
                    <a:pt x="33772" y="172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14" name="Graphic 4">
            <a:extLst>
              <a:ext uri="{FF2B5EF4-FFF2-40B4-BE49-F238E27FC236}">
                <a16:creationId xmlns:a16="http://schemas.microsoft.com/office/drawing/2014/main" id="{B961D17E-F288-159D-8D32-BE262D3DC4CE}"/>
              </a:ext>
            </a:extLst>
          </p:cNvPr>
          <p:cNvGrpSpPr/>
          <p:nvPr/>
        </p:nvGrpSpPr>
        <p:grpSpPr>
          <a:xfrm>
            <a:off x="6423957" y="5484478"/>
            <a:ext cx="64854" cy="72038"/>
            <a:chOff x="8565276" y="6169638"/>
            <a:chExt cx="86472" cy="96050"/>
          </a:xfrm>
          <a:solidFill>
            <a:srgbClr val="000000"/>
          </a:solidFill>
        </p:grpSpPr>
        <p:sp>
          <p:nvSpPr>
            <p:cNvPr id="515" name="Freeform: Shape 514">
              <a:extLst>
                <a:ext uri="{FF2B5EF4-FFF2-40B4-BE49-F238E27FC236}">
                  <a16:creationId xmlns:a16="http://schemas.microsoft.com/office/drawing/2014/main" id="{099542C1-FA63-1D61-9328-AACD52C0A71A}"/>
                </a:ext>
              </a:extLst>
            </p:cNvPr>
            <p:cNvSpPr/>
            <p:nvPr/>
          </p:nvSpPr>
          <p:spPr>
            <a:xfrm>
              <a:off x="8565276" y="6169638"/>
              <a:ext cx="86472" cy="28815"/>
            </a:xfrm>
            <a:custGeom>
              <a:avLst/>
              <a:gdLst>
                <a:gd name="connsiteX0" fmla="*/ 87643 w 86472"/>
                <a:gd name="connsiteY0" fmla="*/ 15368 h 28815"/>
                <a:gd name="connsiteX1" fmla="*/ 44407 w 86472"/>
                <a:gd name="connsiteY1" fmla="*/ 29776 h 28815"/>
                <a:gd name="connsiteX2" fmla="*/ 1171 w 86472"/>
                <a:gd name="connsiteY2" fmla="*/ 15368 h 28815"/>
                <a:gd name="connsiteX3" fmla="*/ 44407 w 86472"/>
                <a:gd name="connsiteY3" fmla="*/ 961 h 28815"/>
                <a:gd name="connsiteX4" fmla="*/ 87643 w 86472"/>
                <a:gd name="connsiteY4" fmla="*/ 15368 h 28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72" h="28815">
                  <a:moveTo>
                    <a:pt x="87643" y="15368"/>
                  </a:moveTo>
                  <a:cubicBezTo>
                    <a:pt x="87643" y="23325"/>
                    <a:pt x="68286" y="29776"/>
                    <a:pt x="44407" y="29776"/>
                  </a:cubicBezTo>
                  <a:cubicBezTo>
                    <a:pt x="20528" y="29776"/>
                    <a:pt x="1171" y="23325"/>
                    <a:pt x="1171" y="15368"/>
                  </a:cubicBezTo>
                  <a:cubicBezTo>
                    <a:pt x="1171" y="7411"/>
                    <a:pt x="20528" y="961"/>
                    <a:pt x="44407" y="961"/>
                  </a:cubicBezTo>
                  <a:cubicBezTo>
                    <a:pt x="68286" y="961"/>
                    <a:pt x="87643" y="7411"/>
                    <a:pt x="87643" y="15368"/>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16" name="Freeform: Shape 515">
              <a:extLst>
                <a:ext uri="{FF2B5EF4-FFF2-40B4-BE49-F238E27FC236}">
                  <a16:creationId xmlns:a16="http://schemas.microsoft.com/office/drawing/2014/main" id="{04B0DFDA-2692-B2CF-E589-F790F39B8F5F}"/>
                </a:ext>
              </a:extLst>
            </p:cNvPr>
            <p:cNvSpPr/>
            <p:nvPr/>
          </p:nvSpPr>
          <p:spPr>
            <a:xfrm>
              <a:off x="8565276" y="6217663"/>
              <a:ext cx="86472" cy="14407"/>
            </a:xfrm>
            <a:custGeom>
              <a:avLst/>
              <a:gdLst>
                <a:gd name="connsiteX0" fmla="*/ 87643 w 86472"/>
                <a:gd name="connsiteY0" fmla="*/ 959 h 14407"/>
                <a:gd name="connsiteX1" fmla="*/ 44407 w 86472"/>
                <a:gd name="connsiteY1" fmla="*/ 15366 h 14407"/>
                <a:gd name="connsiteX2" fmla="*/ 1171 w 86472"/>
                <a:gd name="connsiteY2" fmla="*/ 959 h 14407"/>
              </a:gdLst>
              <a:ahLst/>
              <a:cxnLst>
                <a:cxn ang="0">
                  <a:pos x="connsiteX0" y="connsiteY0"/>
                </a:cxn>
                <a:cxn ang="0">
                  <a:pos x="connsiteX1" y="connsiteY1"/>
                </a:cxn>
                <a:cxn ang="0">
                  <a:pos x="connsiteX2" y="connsiteY2"/>
                </a:cxn>
              </a:cxnLst>
              <a:rect l="l" t="t" r="r" b="b"/>
              <a:pathLst>
                <a:path w="86472" h="14407">
                  <a:moveTo>
                    <a:pt x="87643" y="959"/>
                  </a:moveTo>
                  <a:cubicBezTo>
                    <a:pt x="87643" y="8931"/>
                    <a:pt x="68427" y="15366"/>
                    <a:pt x="44407" y="15366"/>
                  </a:cubicBezTo>
                  <a:cubicBezTo>
                    <a:pt x="20387" y="15366"/>
                    <a:pt x="1171" y="8931"/>
                    <a:pt x="1171" y="959"/>
                  </a:cubicBez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17" name="Freeform: Shape 516">
              <a:extLst>
                <a:ext uri="{FF2B5EF4-FFF2-40B4-BE49-F238E27FC236}">
                  <a16:creationId xmlns:a16="http://schemas.microsoft.com/office/drawing/2014/main" id="{EE7FC8B5-D5E5-336B-0467-EF534E2EFD9D}"/>
                </a:ext>
              </a:extLst>
            </p:cNvPr>
            <p:cNvSpPr/>
            <p:nvPr/>
          </p:nvSpPr>
          <p:spPr>
            <a:xfrm>
              <a:off x="8565276" y="6184046"/>
              <a:ext cx="86472" cy="81642"/>
            </a:xfrm>
            <a:custGeom>
              <a:avLst/>
              <a:gdLst>
                <a:gd name="connsiteX0" fmla="*/ 1171 w 86472"/>
                <a:gd name="connsiteY0" fmla="*/ 959 h 81642"/>
                <a:gd name="connsiteX1" fmla="*/ 1171 w 86472"/>
                <a:gd name="connsiteY1" fmla="*/ 68194 h 81642"/>
                <a:gd name="connsiteX2" fmla="*/ 44407 w 86472"/>
                <a:gd name="connsiteY2" fmla="*/ 82601 h 81642"/>
                <a:gd name="connsiteX3" fmla="*/ 87643 w 86472"/>
                <a:gd name="connsiteY3" fmla="*/ 68194 h 81642"/>
                <a:gd name="connsiteX4" fmla="*/ 87643 w 86472"/>
                <a:gd name="connsiteY4" fmla="*/ 959 h 81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72" h="81642">
                  <a:moveTo>
                    <a:pt x="1171" y="959"/>
                  </a:moveTo>
                  <a:lnTo>
                    <a:pt x="1171" y="68194"/>
                  </a:lnTo>
                  <a:cubicBezTo>
                    <a:pt x="1171" y="76166"/>
                    <a:pt x="20387" y="82601"/>
                    <a:pt x="44407" y="82601"/>
                  </a:cubicBezTo>
                  <a:cubicBezTo>
                    <a:pt x="68427" y="82601"/>
                    <a:pt x="87643" y="76166"/>
                    <a:pt x="87643" y="68194"/>
                  </a:cubicBezTo>
                  <a:lnTo>
                    <a:pt x="87643" y="959"/>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18" name="Graphic 4">
            <a:extLst>
              <a:ext uri="{FF2B5EF4-FFF2-40B4-BE49-F238E27FC236}">
                <a16:creationId xmlns:a16="http://schemas.microsoft.com/office/drawing/2014/main" id="{3C552A6F-E76C-8F76-BE98-ACFFE7C049F9}"/>
              </a:ext>
            </a:extLst>
          </p:cNvPr>
          <p:cNvGrpSpPr/>
          <p:nvPr/>
        </p:nvGrpSpPr>
        <p:grpSpPr>
          <a:xfrm>
            <a:off x="5783583" y="4570102"/>
            <a:ext cx="683917" cy="366206"/>
            <a:chOff x="7711444" y="4950468"/>
            <a:chExt cx="911889" cy="488275"/>
          </a:xfrm>
        </p:grpSpPr>
        <p:sp>
          <p:nvSpPr>
            <p:cNvPr id="519" name="Freeform: Shape 518">
              <a:extLst>
                <a:ext uri="{FF2B5EF4-FFF2-40B4-BE49-F238E27FC236}">
                  <a16:creationId xmlns:a16="http://schemas.microsoft.com/office/drawing/2014/main" id="{8DD27140-14EC-4C24-1A83-6ABB93D458B1}"/>
                </a:ext>
              </a:extLst>
            </p:cNvPr>
            <p:cNvSpPr/>
            <p:nvPr/>
          </p:nvSpPr>
          <p:spPr>
            <a:xfrm>
              <a:off x="7737066" y="4976620"/>
              <a:ext cx="886268" cy="462122"/>
            </a:xfrm>
            <a:custGeom>
              <a:avLst/>
              <a:gdLst>
                <a:gd name="connsiteX0" fmla="*/ 41391 w 886268"/>
                <a:gd name="connsiteY0" fmla="*/ 1699 h 462122"/>
                <a:gd name="connsiteX1" fmla="*/ 848470 w 886268"/>
                <a:gd name="connsiteY1" fmla="*/ 1699 h 462122"/>
                <a:gd name="connsiteX2" fmla="*/ 886902 w 886268"/>
                <a:gd name="connsiteY2" fmla="*/ 40119 h 462122"/>
                <a:gd name="connsiteX3" fmla="*/ 886902 w 886268"/>
                <a:gd name="connsiteY3" fmla="*/ 424321 h 462122"/>
                <a:gd name="connsiteX4" fmla="*/ 848470 w 886268"/>
                <a:gd name="connsiteY4" fmla="*/ 462741 h 462122"/>
                <a:gd name="connsiteX5" fmla="*/ 41391 w 886268"/>
                <a:gd name="connsiteY5" fmla="*/ 462741 h 462122"/>
                <a:gd name="connsiteX6" fmla="*/ 2958 w 886268"/>
                <a:gd name="connsiteY6" fmla="*/ 424321 h 462122"/>
                <a:gd name="connsiteX7" fmla="*/ 2958 w 886268"/>
                <a:gd name="connsiteY7" fmla="*/ 40119 h 462122"/>
                <a:gd name="connsiteX8" fmla="*/ 41391 w 886268"/>
                <a:gd name="connsiteY8" fmla="*/ 1699 h 46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268" h="462122">
                  <a:moveTo>
                    <a:pt x="41391" y="1699"/>
                  </a:moveTo>
                  <a:cubicBezTo>
                    <a:pt x="289210" y="-780"/>
                    <a:pt x="533740" y="2609"/>
                    <a:pt x="848470" y="1699"/>
                  </a:cubicBezTo>
                  <a:cubicBezTo>
                    <a:pt x="872367" y="-902"/>
                    <a:pt x="890277" y="16231"/>
                    <a:pt x="886902" y="40119"/>
                  </a:cubicBezTo>
                  <a:cubicBezTo>
                    <a:pt x="883915" y="186239"/>
                    <a:pt x="884883" y="323284"/>
                    <a:pt x="886902" y="424321"/>
                  </a:cubicBezTo>
                  <a:cubicBezTo>
                    <a:pt x="888714" y="451280"/>
                    <a:pt x="872192" y="458158"/>
                    <a:pt x="848470" y="462741"/>
                  </a:cubicBezTo>
                  <a:cubicBezTo>
                    <a:pt x="677247" y="464043"/>
                    <a:pt x="496610" y="456546"/>
                    <a:pt x="41391" y="462741"/>
                  </a:cubicBezTo>
                  <a:cubicBezTo>
                    <a:pt x="13473" y="462147"/>
                    <a:pt x="-314" y="449456"/>
                    <a:pt x="2958" y="424321"/>
                  </a:cubicBezTo>
                  <a:cubicBezTo>
                    <a:pt x="4883" y="302182"/>
                    <a:pt x="-2189" y="189232"/>
                    <a:pt x="2958" y="40119"/>
                  </a:cubicBezTo>
                  <a:cubicBezTo>
                    <a:pt x="3064" y="10241"/>
                    <a:pt x="18608" y="3928"/>
                    <a:pt x="41391" y="1699"/>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20" name="Freeform: Shape 519">
              <a:extLst>
                <a:ext uri="{FF2B5EF4-FFF2-40B4-BE49-F238E27FC236}">
                  <a16:creationId xmlns:a16="http://schemas.microsoft.com/office/drawing/2014/main" id="{718E4227-AF17-8762-F4ED-D7817268F403}"/>
                </a:ext>
              </a:extLst>
            </p:cNvPr>
            <p:cNvSpPr/>
            <p:nvPr/>
          </p:nvSpPr>
          <p:spPr>
            <a:xfrm>
              <a:off x="7712315" y="4950468"/>
              <a:ext cx="885697" cy="463790"/>
            </a:xfrm>
            <a:custGeom>
              <a:avLst/>
              <a:gdLst>
                <a:gd name="connsiteX0" fmla="*/ 35734 w 885697"/>
                <a:gd name="connsiteY0" fmla="*/ 773 h 463790"/>
                <a:gd name="connsiteX1" fmla="*/ 862170 w 885697"/>
                <a:gd name="connsiteY1" fmla="*/ 8504 h 463790"/>
                <a:gd name="connsiteX2" fmla="*/ 874178 w 885697"/>
                <a:gd name="connsiteY2" fmla="*/ 13440 h 463790"/>
                <a:gd name="connsiteX3" fmla="*/ 886741 w 885697"/>
                <a:gd name="connsiteY3" fmla="*/ 43409 h 463790"/>
                <a:gd name="connsiteX4" fmla="*/ 884962 w 885697"/>
                <a:gd name="connsiteY4" fmla="*/ 444226 h 463790"/>
                <a:gd name="connsiteX5" fmla="*/ 877266 w 885697"/>
                <a:gd name="connsiteY5" fmla="*/ 457827 h 463790"/>
                <a:gd name="connsiteX6" fmla="*/ 851358 w 885697"/>
                <a:gd name="connsiteY6" fmla="*/ 464563 h 463790"/>
                <a:gd name="connsiteX7" fmla="*/ 28162 w 885697"/>
                <a:gd name="connsiteY7" fmla="*/ 462888 h 463790"/>
                <a:gd name="connsiteX8" fmla="*/ 16146 w 885697"/>
                <a:gd name="connsiteY8" fmla="*/ 454836 h 463790"/>
                <a:gd name="connsiteX9" fmla="*/ 1043 w 885697"/>
                <a:gd name="connsiteY9" fmla="*/ 428893 h 463790"/>
                <a:gd name="connsiteX10" fmla="*/ 6509 w 885697"/>
                <a:gd name="connsiteY10" fmla="*/ 39511 h 463790"/>
                <a:gd name="connsiteX11" fmla="*/ 15787 w 885697"/>
                <a:gd name="connsiteY11" fmla="*/ 12805 h 463790"/>
                <a:gd name="connsiteX12" fmla="*/ 36560 w 885697"/>
                <a:gd name="connsiteY12" fmla="*/ 7028 h 46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697" h="463790">
                  <a:moveTo>
                    <a:pt x="35734" y="773"/>
                  </a:moveTo>
                  <a:lnTo>
                    <a:pt x="862170" y="8504"/>
                  </a:lnTo>
                  <a:lnTo>
                    <a:pt x="874178" y="13440"/>
                  </a:lnTo>
                  <a:lnTo>
                    <a:pt x="886741" y="43409"/>
                  </a:lnTo>
                  <a:lnTo>
                    <a:pt x="884962" y="444226"/>
                  </a:lnTo>
                  <a:lnTo>
                    <a:pt x="877266" y="457827"/>
                  </a:lnTo>
                  <a:lnTo>
                    <a:pt x="851358" y="464563"/>
                  </a:lnTo>
                  <a:lnTo>
                    <a:pt x="28162" y="462888"/>
                  </a:lnTo>
                  <a:lnTo>
                    <a:pt x="16146" y="454836"/>
                  </a:lnTo>
                  <a:lnTo>
                    <a:pt x="1043" y="428893"/>
                  </a:lnTo>
                  <a:lnTo>
                    <a:pt x="6509" y="39511"/>
                  </a:lnTo>
                  <a:lnTo>
                    <a:pt x="15787" y="12805"/>
                  </a:lnTo>
                  <a:lnTo>
                    <a:pt x="36560" y="7028"/>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21" name="Freeform: Shape 520">
              <a:extLst>
                <a:ext uri="{FF2B5EF4-FFF2-40B4-BE49-F238E27FC236}">
                  <a16:creationId xmlns:a16="http://schemas.microsoft.com/office/drawing/2014/main" id="{B4787733-0909-7AE1-5B2E-13583B1A3C29}"/>
                </a:ext>
              </a:extLst>
            </p:cNvPr>
            <p:cNvSpPr/>
            <p:nvPr/>
          </p:nvSpPr>
          <p:spPr>
            <a:xfrm>
              <a:off x="7711444" y="4951007"/>
              <a:ext cx="886268" cy="462122"/>
            </a:xfrm>
            <a:custGeom>
              <a:avLst/>
              <a:gdLst>
                <a:gd name="connsiteX0" fmla="*/ 41391 w 886268"/>
                <a:gd name="connsiteY0" fmla="*/ 1699 h 462122"/>
                <a:gd name="connsiteX1" fmla="*/ 848470 w 886268"/>
                <a:gd name="connsiteY1" fmla="*/ 1699 h 462122"/>
                <a:gd name="connsiteX2" fmla="*/ 886902 w 886268"/>
                <a:gd name="connsiteY2" fmla="*/ 40119 h 462122"/>
                <a:gd name="connsiteX3" fmla="*/ 886902 w 886268"/>
                <a:gd name="connsiteY3" fmla="*/ 40119 h 462122"/>
                <a:gd name="connsiteX4" fmla="*/ 886902 w 886268"/>
                <a:gd name="connsiteY4" fmla="*/ 424321 h 462122"/>
                <a:gd name="connsiteX5" fmla="*/ 848470 w 886268"/>
                <a:gd name="connsiteY5" fmla="*/ 462741 h 462122"/>
                <a:gd name="connsiteX6" fmla="*/ 848470 w 886268"/>
                <a:gd name="connsiteY6" fmla="*/ 462741 h 462122"/>
                <a:gd name="connsiteX7" fmla="*/ 41391 w 886268"/>
                <a:gd name="connsiteY7" fmla="*/ 462741 h 462122"/>
                <a:gd name="connsiteX8" fmla="*/ 2958 w 886268"/>
                <a:gd name="connsiteY8" fmla="*/ 424321 h 462122"/>
                <a:gd name="connsiteX9" fmla="*/ 2958 w 886268"/>
                <a:gd name="connsiteY9" fmla="*/ 424321 h 462122"/>
                <a:gd name="connsiteX10" fmla="*/ 2958 w 886268"/>
                <a:gd name="connsiteY10" fmla="*/ 40119 h 462122"/>
                <a:gd name="connsiteX11" fmla="*/ 41391 w 886268"/>
                <a:gd name="connsiteY11" fmla="*/ 1699 h 46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6268" h="462122">
                  <a:moveTo>
                    <a:pt x="41391" y="1699"/>
                  </a:moveTo>
                  <a:cubicBezTo>
                    <a:pt x="289210" y="-780"/>
                    <a:pt x="533740" y="2609"/>
                    <a:pt x="848470" y="1699"/>
                  </a:cubicBezTo>
                  <a:cubicBezTo>
                    <a:pt x="872367" y="-902"/>
                    <a:pt x="890277" y="16231"/>
                    <a:pt x="886902" y="40119"/>
                  </a:cubicBezTo>
                  <a:moveTo>
                    <a:pt x="886902" y="40119"/>
                  </a:moveTo>
                  <a:cubicBezTo>
                    <a:pt x="883915" y="186239"/>
                    <a:pt x="884883" y="323284"/>
                    <a:pt x="886902" y="424321"/>
                  </a:cubicBezTo>
                  <a:cubicBezTo>
                    <a:pt x="888714" y="451280"/>
                    <a:pt x="872192" y="458158"/>
                    <a:pt x="848470" y="462741"/>
                  </a:cubicBezTo>
                  <a:moveTo>
                    <a:pt x="848470" y="462741"/>
                  </a:moveTo>
                  <a:cubicBezTo>
                    <a:pt x="677247" y="464043"/>
                    <a:pt x="496610" y="456546"/>
                    <a:pt x="41391" y="462741"/>
                  </a:cubicBezTo>
                  <a:cubicBezTo>
                    <a:pt x="13473" y="462147"/>
                    <a:pt x="-314" y="449456"/>
                    <a:pt x="2958" y="424321"/>
                  </a:cubicBezTo>
                  <a:moveTo>
                    <a:pt x="2958" y="424321"/>
                  </a:moveTo>
                  <a:cubicBezTo>
                    <a:pt x="4883" y="302182"/>
                    <a:pt x="-2189" y="189232"/>
                    <a:pt x="2958" y="40119"/>
                  </a:cubicBezTo>
                  <a:cubicBezTo>
                    <a:pt x="3064" y="10241"/>
                    <a:pt x="18608" y="3928"/>
                    <a:pt x="41391" y="169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22" name="Picture 521">
            <a:extLst>
              <a:ext uri="{FF2B5EF4-FFF2-40B4-BE49-F238E27FC236}">
                <a16:creationId xmlns:a16="http://schemas.microsoft.com/office/drawing/2014/main" id="{922DD3A8-D4F7-42F3-1D97-67CDDE95D925}"/>
              </a:ext>
            </a:extLst>
          </p:cNvPr>
          <p:cNvPicPr>
            <a:picLocks noChangeAspect="1"/>
          </p:cNvPicPr>
          <p:nvPr/>
        </p:nvPicPr>
        <p:blipFill>
          <a:blip r:embed="rId16"/>
          <a:stretch>
            <a:fillRect/>
          </a:stretch>
        </p:blipFill>
        <p:spPr>
          <a:xfrm>
            <a:off x="5898185" y="4700868"/>
            <a:ext cx="436627" cy="96050"/>
          </a:xfrm>
          <a:custGeom>
            <a:avLst/>
            <a:gdLst>
              <a:gd name="connsiteX0" fmla="*/ 1067 w 582169"/>
              <a:gd name="connsiteY0" fmla="*/ 800 h 128067"/>
              <a:gd name="connsiteX1" fmla="*/ 583236 w 582169"/>
              <a:gd name="connsiteY1" fmla="*/ 800 h 128067"/>
              <a:gd name="connsiteX2" fmla="*/ 583236 w 582169"/>
              <a:gd name="connsiteY2" fmla="*/ 128868 h 128067"/>
              <a:gd name="connsiteX3" fmla="*/ 1067 w 582169"/>
              <a:gd name="connsiteY3" fmla="*/ 128868 h 128067"/>
            </a:gdLst>
            <a:ahLst/>
            <a:cxnLst>
              <a:cxn ang="0">
                <a:pos x="connsiteX0" y="connsiteY0"/>
              </a:cxn>
              <a:cxn ang="0">
                <a:pos x="connsiteX1" y="connsiteY1"/>
              </a:cxn>
              <a:cxn ang="0">
                <a:pos x="connsiteX2" y="connsiteY2"/>
              </a:cxn>
              <a:cxn ang="0">
                <a:pos x="connsiteX3" y="connsiteY3"/>
              </a:cxn>
            </a:cxnLst>
            <a:rect l="l" t="t" r="r" b="b"/>
            <a:pathLst>
              <a:path w="582169" h="128067">
                <a:moveTo>
                  <a:pt x="1067" y="800"/>
                </a:moveTo>
                <a:lnTo>
                  <a:pt x="583236" y="800"/>
                </a:lnTo>
                <a:lnTo>
                  <a:pt x="583236" y="128868"/>
                </a:lnTo>
                <a:lnTo>
                  <a:pt x="1067" y="128868"/>
                </a:lnTo>
                <a:close/>
              </a:path>
            </a:pathLst>
          </a:custGeom>
        </p:spPr>
      </p:pic>
      <p:grpSp>
        <p:nvGrpSpPr>
          <p:cNvPr id="523" name="Graphic 4">
            <a:extLst>
              <a:ext uri="{FF2B5EF4-FFF2-40B4-BE49-F238E27FC236}">
                <a16:creationId xmlns:a16="http://schemas.microsoft.com/office/drawing/2014/main" id="{9AB15833-9B91-785B-34CE-6575188D3D40}"/>
              </a:ext>
            </a:extLst>
          </p:cNvPr>
          <p:cNvGrpSpPr/>
          <p:nvPr/>
        </p:nvGrpSpPr>
        <p:grpSpPr>
          <a:xfrm>
            <a:off x="1013748" y="4390223"/>
            <a:ext cx="683371" cy="366684"/>
            <a:chOff x="1351663" y="4710630"/>
            <a:chExt cx="911161" cy="488912"/>
          </a:xfrm>
        </p:grpSpPr>
        <p:sp>
          <p:nvSpPr>
            <p:cNvPr id="524" name="Freeform: Shape 523">
              <a:extLst>
                <a:ext uri="{FF2B5EF4-FFF2-40B4-BE49-F238E27FC236}">
                  <a16:creationId xmlns:a16="http://schemas.microsoft.com/office/drawing/2014/main" id="{F0DB5896-18B8-191F-B77C-716382C8C0A8}"/>
                </a:ext>
              </a:extLst>
            </p:cNvPr>
            <p:cNvSpPr/>
            <p:nvPr/>
          </p:nvSpPr>
          <p:spPr>
            <a:xfrm>
              <a:off x="1377525" y="4737820"/>
              <a:ext cx="885299" cy="461722"/>
            </a:xfrm>
            <a:custGeom>
              <a:avLst/>
              <a:gdLst>
                <a:gd name="connsiteX0" fmla="*/ 39390 w 885299"/>
                <a:gd name="connsiteY0" fmla="*/ 1403 h 461722"/>
                <a:gd name="connsiteX1" fmla="*/ 846468 w 885299"/>
                <a:gd name="connsiteY1" fmla="*/ 1403 h 461722"/>
                <a:gd name="connsiteX2" fmla="*/ 884901 w 885299"/>
                <a:gd name="connsiteY2" fmla="*/ 39823 h 461722"/>
                <a:gd name="connsiteX3" fmla="*/ 884901 w 885299"/>
                <a:gd name="connsiteY3" fmla="*/ 424025 h 461722"/>
                <a:gd name="connsiteX4" fmla="*/ 846468 w 885299"/>
                <a:gd name="connsiteY4" fmla="*/ 462445 h 461722"/>
                <a:gd name="connsiteX5" fmla="*/ 39390 w 885299"/>
                <a:gd name="connsiteY5" fmla="*/ 462445 h 461722"/>
                <a:gd name="connsiteX6" fmla="*/ 957 w 885299"/>
                <a:gd name="connsiteY6" fmla="*/ 424025 h 461722"/>
                <a:gd name="connsiteX7" fmla="*/ 957 w 885299"/>
                <a:gd name="connsiteY7" fmla="*/ 39823 h 461722"/>
                <a:gd name="connsiteX8" fmla="*/ 39390 w 885299"/>
                <a:gd name="connsiteY8" fmla="*/ 1403 h 461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299" h="461722">
                  <a:moveTo>
                    <a:pt x="39390" y="1403"/>
                  </a:moveTo>
                  <a:cubicBezTo>
                    <a:pt x="319431" y="-1006"/>
                    <a:pt x="589980" y="4092"/>
                    <a:pt x="846468" y="1403"/>
                  </a:cubicBezTo>
                  <a:cubicBezTo>
                    <a:pt x="873816" y="5209"/>
                    <a:pt x="882812" y="12955"/>
                    <a:pt x="884901" y="39823"/>
                  </a:cubicBezTo>
                  <a:cubicBezTo>
                    <a:pt x="881145" y="139201"/>
                    <a:pt x="886941" y="233060"/>
                    <a:pt x="884901" y="424025"/>
                  </a:cubicBezTo>
                  <a:cubicBezTo>
                    <a:pt x="880316" y="445359"/>
                    <a:pt x="873820" y="459052"/>
                    <a:pt x="846468" y="462445"/>
                  </a:cubicBezTo>
                  <a:cubicBezTo>
                    <a:pt x="545303" y="458617"/>
                    <a:pt x="251663" y="457641"/>
                    <a:pt x="39390" y="462445"/>
                  </a:cubicBezTo>
                  <a:cubicBezTo>
                    <a:pt x="13289" y="462941"/>
                    <a:pt x="1604" y="449995"/>
                    <a:pt x="957" y="424025"/>
                  </a:cubicBezTo>
                  <a:cubicBezTo>
                    <a:pt x="4781" y="292983"/>
                    <a:pt x="-2362" y="164569"/>
                    <a:pt x="957" y="39823"/>
                  </a:cubicBezTo>
                  <a:cubicBezTo>
                    <a:pt x="3187" y="15912"/>
                    <a:pt x="13206" y="6263"/>
                    <a:pt x="39390" y="1403"/>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25" name="Freeform: Shape 524">
              <a:extLst>
                <a:ext uri="{FF2B5EF4-FFF2-40B4-BE49-F238E27FC236}">
                  <a16:creationId xmlns:a16="http://schemas.microsoft.com/office/drawing/2014/main" id="{B6981679-3F93-9A12-4108-A306FD7BB017}"/>
                </a:ext>
              </a:extLst>
            </p:cNvPr>
            <p:cNvSpPr/>
            <p:nvPr/>
          </p:nvSpPr>
          <p:spPr>
            <a:xfrm>
              <a:off x="1351663" y="4710630"/>
              <a:ext cx="887649" cy="467735"/>
            </a:xfrm>
            <a:custGeom>
              <a:avLst/>
              <a:gdLst>
                <a:gd name="connsiteX0" fmla="*/ 43496 w 887649"/>
                <a:gd name="connsiteY0" fmla="*/ 736 h 467735"/>
                <a:gd name="connsiteX1" fmla="*/ 865120 w 887649"/>
                <a:gd name="connsiteY1" fmla="*/ 6091 h 467735"/>
                <a:gd name="connsiteX2" fmla="*/ 878285 w 887649"/>
                <a:gd name="connsiteY2" fmla="*/ 13917 h 467735"/>
                <a:gd name="connsiteX3" fmla="*/ 887700 w 887649"/>
                <a:gd name="connsiteY3" fmla="*/ 42243 h 467735"/>
                <a:gd name="connsiteX4" fmla="*/ 886892 w 887649"/>
                <a:gd name="connsiteY4" fmla="*/ 446169 h 467735"/>
                <a:gd name="connsiteX5" fmla="*/ 876817 w 887649"/>
                <a:gd name="connsiteY5" fmla="*/ 458872 h 467735"/>
                <a:gd name="connsiteX6" fmla="*/ 848719 w 887649"/>
                <a:gd name="connsiteY6" fmla="*/ 468471 h 467735"/>
                <a:gd name="connsiteX7" fmla="*/ 23977 w 887649"/>
                <a:gd name="connsiteY7" fmla="*/ 460576 h 467735"/>
                <a:gd name="connsiteX8" fmla="*/ 14840 w 887649"/>
                <a:gd name="connsiteY8" fmla="*/ 458837 h 467735"/>
                <a:gd name="connsiteX9" fmla="*/ 50 w 887649"/>
                <a:gd name="connsiteY9" fmla="*/ 429692 h 467735"/>
                <a:gd name="connsiteX10" fmla="*/ 2160 w 887649"/>
                <a:gd name="connsiteY10" fmla="*/ 37442 h 467735"/>
                <a:gd name="connsiteX11" fmla="*/ 15597 w 887649"/>
                <a:gd name="connsiteY11" fmla="*/ 12807 h 467735"/>
                <a:gd name="connsiteX12" fmla="*/ 36933 w 887649"/>
                <a:gd name="connsiteY12" fmla="*/ 7002 h 46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7649" h="467735">
                  <a:moveTo>
                    <a:pt x="43496" y="736"/>
                  </a:moveTo>
                  <a:lnTo>
                    <a:pt x="865120" y="6091"/>
                  </a:lnTo>
                  <a:lnTo>
                    <a:pt x="878285" y="13917"/>
                  </a:lnTo>
                  <a:lnTo>
                    <a:pt x="887700" y="42243"/>
                  </a:lnTo>
                  <a:lnTo>
                    <a:pt x="886892" y="446169"/>
                  </a:lnTo>
                  <a:lnTo>
                    <a:pt x="876817" y="458872"/>
                  </a:lnTo>
                  <a:lnTo>
                    <a:pt x="848719" y="468471"/>
                  </a:lnTo>
                  <a:lnTo>
                    <a:pt x="23977" y="460576"/>
                  </a:lnTo>
                  <a:lnTo>
                    <a:pt x="14840" y="458837"/>
                  </a:lnTo>
                  <a:lnTo>
                    <a:pt x="50" y="429692"/>
                  </a:lnTo>
                  <a:lnTo>
                    <a:pt x="2160" y="37442"/>
                  </a:lnTo>
                  <a:lnTo>
                    <a:pt x="15597" y="12807"/>
                  </a:lnTo>
                  <a:lnTo>
                    <a:pt x="36933" y="7002"/>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26" name="Freeform: Shape 525">
              <a:extLst>
                <a:ext uri="{FF2B5EF4-FFF2-40B4-BE49-F238E27FC236}">
                  <a16:creationId xmlns:a16="http://schemas.microsoft.com/office/drawing/2014/main" id="{6BA77446-45F0-41F0-F53B-A0FD904B7703}"/>
                </a:ext>
              </a:extLst>
            </p:cNvPr>
            <p:cNvSpPr/>
            <p:nvPr/>
          </p:nvSpPr>
          <p:spPr>
            <a:xfrm>
              <a:off x="1351903" y="4712207"/>
              <a:ext cx="885299" cy="461722"/>
            </a:xfrm>
            <a:custGeom>
              <a:avLst/>
              <a:gdLst>
                <a:gd name="connsiteX0" fmla="*/ 39390 w 885299"/>
                <a:gd name="connsiteY0" fmla="*/ 1403 h 461722"/>
                <a:gd name="connsiteX1" fmla="*/ 846468 w 885299"/>
                <a:gd name="connsiteY1" fmla="*/ 1403 h 461722"/>
                <a:gd name="connsiteX2" fmla="*/ 884901 w 885299"/>
                <a:gd name="connsiteY2" fmla="*/ 39823 h 461722"/>
                <a:gd name="connsiteX3" fmla="*/ 884901 w 885299"/>
                <a:gd name="connsiteY3" fmla="*/ 39823 h 461722"/>
                <a:gd name="connsiteX4" fmla="*/ 884901 w 885299"/>
                <a:gd name="connsiteY4" fmla="*/ 424025 h 461722"/>
                <a:gd name="connsiteX5" fmla="*/ 846468 w 885299"/>
                <a:gd name="connsiteY5" fmla="*/ 462445 h 461722"/>
                <a:gd name="connsiteX6" fmla="*/ 846468 w 885299"/>
                <a:gd name="connsiteY6" fmla="*/ 462445 h 461722"/>
                <a:gd name="connsiteX7" fmla="*/ 39390 w 885299"/>
                <a:gd name="connsiteY7" fmla="*/ 462445 h 461722"/>
                <a:gd name="connsiteX8" fmla="*/ 957 w 885299"/>
                <a:gd name="connsiteY8" fmla="*/ 424025 h 461722"/>
                <a:gd name="connsiteX9" fmla="*/ 957 w 885299"/>
                <a:gd name="connsiteY9" fmla="*/ 424025 h 461722"/>
                <a:gd name="connsiteX10" fmla="*/ 957 w 885299"/>
                <a:gd name="connsiteY10" fmla="*/ 39823 h 461722"/>
                <a:gd name="connsiteX11" fmla="*/ 39390 w 885299"/>
                <a:gd name="connsiteY11" fmla="*/ 1403 h 461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299" h="461722">
                  <a:moveTo>
                    <a:pt x="39390" y="1403"/>
                  </a:moveTo>
                  <a:cubicBezTo>
                    <a:pt x="319431" y="-1006"/>
                    <a:pt x="589980" y="4092"/>
                    <a:pt x="846468" y="1403"/>
                  </a:cubicBezTo>
                  <a:cubicBezTo>
                    <a:pt x="873816" y="5209"/>
                    <a:pt x="882812" y="12955"/>
                    <a:pt x="884901" y="39823"/>
                  </a:cubicBezTo>
                  <a:moveTo>
                    <a:pt x="884901" y="39823"/>
                  </a:moveTo>
                  <a:cubicBezTo>
                    <a:pt x="881145" y="139201"/>
                    <a:pt x="886941" y="233060"/>
                    <a:pt x="884901" y="424025"/>
                  </a:cubicBezTo>
                  <a:cubicBezTo>
                    <a:pt x="880316" y="445359"/>
                    <a:pt x="873820" y="459052"/>
                    <a:pt x="846468" y="462445"/>
                  </a:cubicBezTo>
                  <a:moveTo>
                    <a:pt x="846468" y="462445"/>
                  </a:moveTo>
                  <a:cubicBezTo>
                    <a:pt x="545303" y="458617"/>
                    <a:pt x="251663" y="457641"/>
                    <a:pt x="39390" y="462445"/>
                  </a:cubicBezTo>
                  <a:cubicBezTo>
                    <a:pt x="13289" y="462941"/>
                    <a:pt x="1604" y="449995"/>
                    <a:pt x="957" y="424025"/>
                  </a:cubicBezTo>
                  <a:moveTo>
                    <a:pt x="957" y="424025"/>
                  </a:moveTo>
                  <a:cubicBezTo>
                    <a:pt x="4781" y="292983"/>
                    <a:pt x="-2362" y="164569"/>
                    <a:pt x="957" y="39823"/>
                  </a:cubicBezTo>
                  <a:cubicBezTo>
                    <a:pt x="3187" y="15912"/>
                    <a:pt x="13206" y="6263"/>
                    <a:pt x="39390" y="1403"/>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27" name="Picture 526">
            <a:extLst>
              <a:ext uri="{FF2B5EF4-FFF2-40B4-BE49-F238E27FC236}">
                <a16:creationId xmlns:a16="http://schemas.microsoft.com/office/drawing/2014/main" id="{8E4C72A8-5A14-4997-E3EB-CAB57DD21DCD}"/>
              </a:ext>
            </a:extLst>
          </p:cNvPr>
          <p:cNvPicPr>
            <a:picLocks noChangeAspect="1"/>
          </p:cNvPicPr>
          <p:nvPr/>
        </p:nvPicPr>
        <p:blipFill>
          <a:blip r:embed="rId17"/>
          <a:stretch>
            <a:fillRect/>
          </a:stretch>
        </p:blipFill>
        <p:spPr>
          <a:xfrm>
            <a:off x="1172120" y="4480752"/>
            <a:ext cx="347933" cy="177693"/>
          </a:xfrm>
          <a:custGeom>
            <a:avLst/>
            <a:gdLst>
              <a:gd name="connsiteX0" fmla="*/ 83 w 463910"/>
              <a:gd name="connsiteY0" fmla="*/ 755 h 236924"/>
              <a:gd name="connsiteX1" fmla="*/ 463993 w 463910"/>
              <a:gd name="connsiteY1" fmla="*/ 755 h 236924"/>
              <a:gd name="connsiteX2" fmla="*/ 463993 w 463910"/>
              <a:gd name="connsiteY2" fmla="*/ 237679 h 236924"/>
              <a:gd name="connsiteX3" fmla="*/ 83 w 463910"/>
              <a:gd name="connsiteY3" fmla="*/ 237679 h 236924"/>
            </a:gdLst>
            <a:ahLst/>
            <a:cxnLst>
              <a:cxn ang="0">
                <a:pos x="connsiteX0" y="connsiteY0"/>
              </a:cxn>
              <a:cxn ang="0">
                <a:pos x="connsiteX1" y="connsiteY1"/>
              </a:cxn>
              <a:cxn ang="0">
                <a:pos x="connsiteX2" y="connsiteY2"/>
              </a:cxn>
              <a:cxn ang="0">
                <a:pos x="connsiteX3" y="connsiteY3"/>
              </a:cxn>
            </a:cxnLst>
            <a:rect l="l" t="t" r="r" b="b"/>
            <a:pathLst>
              <a:path w="463910" h="236924">
                <a:moveTo>
                  <a:pt x="83" y="755"/>
                </a:moveTo>
                <a:lnTo>
                  <a:pt x="463993" y="755"/>
                </a:lnTo>
                <a:lnTo>
                  <a:pt x="463993" y="237679"/>
                </a:lnTo>
                <a:lnTo>
                  <a:pt x="83" y="237679"/>
                </a:lnTo>
                <a:close/>
              </a:path>
            </a:pathLst>
          </a:custGeom>
        </p:spPr>
      </p:pic>
      <p:grpSp>
        <p:nvGrpSpPr>
          <p:cNvPr id="528" name="Graphic 4">
            <a:extLst>
              <a:ext uri="{FF2B5EF4-FFF2-40B4-BE49-F238E27FC236}">
                <a16:creationId xmlns:a16="http://schemas.microsoft.com/office/drawing/2014/main" id="{8AC60935-9299-D948-51DA-584EC3998615}"/>
              </a:ext>
            </a:extLst>
          </p:cNvPr>
          <p:cNvGrpSpPr/>
          <p:nvPr/>
        </p:nvGrpSpPr>
        <p:grpSpPr>
          <a:xfrm>
            <a:off x="1069287" y="4319599"/>
            <a:ext cx="121609" cy="118553"/>
            <a:chOff x="1425716" y="4616465"/>
            <a:chExt cx="162145" cy="158071"/>
          </a:xfrm>
        </p:grpSpPr>
        <p:sp>
          <p:nvSpPr>
            <p:cNvPr id="529" name="Freeform: Shape 528">
              <a:extLst>
                <a:ext uri="{FF2B5EF4-FFF2-40B4-BE49-F238E27FC236}">
                  <a16:creationId xmlns:a16="http://schemas.microsoft.com/office/drawing/2014/main" id="{4DC17E89-4A90-C5B4-9D1D-74FD7587FBAB}"/>
                </a:ext>
              </a:extLst>
            </p:cNvPr>
            <p:cNvSpPr/>
            <p:nvPr/>
          </p:nvSpPr>
          <p:spPr>
            <a:xfrm>
              <a:off x="1425716" y="4617910"/>
              <a:ext cx="162145" cy="156625"/>
            </a:xfrm>
            <a:custGeom>
              <a:avLst/>
              <a:gdLst>
                <a:gd name="connsiteX0" fmla="*/ 36758 w 162145"/>
                <a:gd name="connsiteY0" fmla="*/ 2384 h 156625"/>
                <a:gd name="connsiteX1" fmla="*/ 127057 w 162145"/>
                <a:gd name="connsiteY1" fmla="*/ 2191 h 156625"/>
                <a:gd name="connsiteX2" fmla="*/ 150587 w 162145"/>
                <a:gd name="connsiteY2" fmla="*/ 11790 h 156625"/>
                <a:gd name="connsiteX3" fmla="*/ 161511 w 162145"/>
                <a:gd name="connsiteY3" fmla="*/ 32934 h 156625"/>
                <a:gd name="connsiteX4" fmla="*/ 162207 w 162145"/>
                <a:gd name="connsiteY4" fmla="*/ 123307 h 156625"/>
                <a:gd name="connsiteX5" fmla="*/ 154195 w 162145"/>
                <a:gd name="connsiteY5" fmla="*/ 146471 h 156625"/>
                <a:gd name="connsiteX6" fmla="*/ 124679 w 162145"/>
                <a:gd name="connsiteY6" fmla="*/ 157347 h 156625"/>
                <a:gd name="connsiteX7" fmla="*/ 40470 w 162145"/>
                <a:gd name="connsiteY7" fmla="*/ 152167 h 156625"/>
                <a:gd name="connsiteX8" fmla="*/ 16120 w 162145"/>
                <a:gd name="connsiteY8" fmla="*/ 146271 h 156625"/>
                <a:gd name="connsiteX9" fmla="*/ 62 w 162145"/>
                <a:gd name="connsiteY9" fmla="*/ 126087 h 156625"/>
                <a:gd name="connsiteX10" fmla="*/ 6246 w 162145"/>
                <a:gd name="connsiteY10" fmla="*/ 14946 h 156625"/>
                <a:gd name="connsiteX11" fmla="*/ 16052 w 162145"/>
                <a:gd name="connsiteY11" fmla="*/ 9826 h 156625"/>
                <a:gd name="connsiteX12" fmla="*/ 36103 w 162145"/>
                <a:gd name="connsiteY12" fmla="*/ 721 h 15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145" h="156625">
                  <a:moveTo>
                    <a:pt x="36758" y="2384"/>
                  </a:moveTo>
                  <a:lnTo>
                    <a:pt x="127057" y="2191"/>
                  </a:lnTo>
                  <a:lnTo>
                    <a:pt x="150587" y="11790"/>
                  </a:lnTo>
                  <a:lnTo>
                    <a:pt x="161511" y="32934"/>
                  </a:lnTo>
                  <a:lnTo>
                    <a:pt x="162207" y="123307"/>
                  </a:lnTo>
                  <a:lnTo>
                    <a:pt x="154195" y="146471"/>
                  </a:lnTo>
                  <a:lnTo>
                    <a:pt x="124679" y="157347"/>
                  </a:lnTo>
                  <a:lnTo>
                    <a:pt x="40470" y="152167"/>
                  </a:lnTo>
                  <a:lnTo>
                    <a:pt x="16120" y="146271"/>
                  </a:lnTo>
                  <a:lnTo>
                    <a:pt x="62" y="126087"/>
                  </a:lnTo>
                  <a:lnTo>
                    <a:pt x="6246" y="14946"/>
                  </a:lnTo>
                  <a:lnTo>
                    <a:pt x="16052" y="9826"/>
                  </a:lnTo>
                  <a:lnTo>
                    <a:pt x="36103" y="721"/>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30" name="Freeform: Shape 529">
              <a:extLst>
                <a:ext uri="{FF2B5EF4-FFF2-40B4-BE49-F238E27FC236}">
                  <a16:creationId xmlns:a16="http://schemas.microsoft.com/office/drawing/2014/main" id="{DEF9D692-93B3-9BEB-22CB-CA08760ABEC8}"/>
                </a:ext>
              </a:extLst>
            </p:cNvPr>
            <p:cNvSpPr/>
            <p:nvPr/>
          </p:nvSpPr>
          <p:spPr>
            <a:xfrm>
              <a:off x="1429236" y="4616465"/>
              <a:ext cx="154414" cy="154211"/>
            </a:xfrm>
            <a:custGeom>
              <a:avLst/>
              <a:gdLst>
                <a:gd name="connsiteX0" fmla="*/ 32528 w 154414"/>
                <a:gd name="connsiteY0" fmla="*/ 1079 h 154211"/>
                <a:gd name="connsiteX1" fmla="*/ 122204 w 154414"/>
                <a:gd name="connsiteY1" fmla="*/ 1079 h 154211"/>
                <a:gd name="connsiteX2" fmla="*/ 154231 w 154414"/>
                <a:gd name="connsiteY2" fmla="*/ 33096 h 154211"/>
                <a:gd name="connsiteX3" fmla="*/ 154231 w 154414"/>
                <a:gd name="connsiteY3" fmla="*/ 33096 h 154211"/>
                <a:gd name="connsiteX4" fmla="*/ 154231 w 154414"/>
                <a:gd name="connsiteY4" fmla="*/ 122743 h 154211"/>
                <a:gd name="connsiteX5" fmla="*/ 122204 w 154414"/>
                <a:gd name="connsiteY5" fmla="*/ 154760 h 154211"/>
                <a:gd name="connsiteX6" fmla="*/ 122204 w 154414"/>
                <a:gd name="connsiteY6" fmla="*/ 154760 h 154211"/>
                <a:gd name="connsiteX7" fmla="*/ 32528 w 154414"/>
                <a:gd name="connsiteY7" fmla="*/ 154760 h 154211"/>
                <a:gd name="connsiteX8" fmla="*/ 501 w 154414"/>
                <a:gd name="connsiteY8" fmla="*/ 122743 h 154211"/>
                <a:gd name="connsiteX9" fmla="*/ 501 w 154414"/>
                <a:gd name="connsiteY9" fmla="*/ 122743 h 154211"/>
                <a:gd name="connsiteX10" fmla="*/ 501 w 154414"/>
                <a:gd name="connsiteY10" fmla="*/ 33096 h 154211"/>
                <a:gd name="connsiteX11" fmla="*/ 32528 w 154414"/>
                <a:gd name="connsiteY11" fmla="*/ 1079 h 15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414" h="154211">
                  <a:moveTo>
                    <a:pt x="32528" y="1079"/>
                  </a:moveTo>
                  <a:cubicBezTo>
                    <a:pt x="67823" y="2469"/>
                    <a:pt x="101057" y="-201"/>
                    <a:pt x="122204" y="1079"/>
                  </a:cubicBezTo>
                  <a:cubicBezTo>
                    <a:pt x="142300" y="-1280"/>
                    <a:pt x="156544" y="10360"/>
                    <a:pt x="154231" y="33096"/>
                  </a:cubicBezTo>
                  <a:moveTo>
                    <a:pt x="154231" y="33096"/>
                  </a:moveTo>
                  <a:cubicBezTo>
                    <a:pt x="153028" y="48996"/>
                    <a:pt x="151361" y="72524"/>
                    <a:pt x="154231" y="122743"/>
                  </a:cubicBezTo>
                  <a:cubicBezTo>
                    <a:pt x="150837" y="147577"/>
                    <a:pt x="146995" y="152328"/>
                    <a:pt x="122204" y="154760"/>
                  </a:cubicBezTo>
                  <a:moveTo>
                    <a:pt x="122204" y="154760"/>
                  </a:moveTo>
                  <a:cubicBezTo>
                    <a:pt x="100114" y="154383"/>
                    <a:pt x="82953" y="155171"/>
                    <a:pt x="32528" y="154760"/>
                  </a:cubicBezTo>
                  <a:cubicBezTo>
                    <a:pt x="11534" y="156878"/>
                    <a:pt x="-2656" y="139136"/>
                    <a:pt x="501" y="122743"/>
                  </a:cubicBezTo>
                  <a:moveTo>
                    <a:pt x="501" y="122743"/>
                  </a:moveTo>
                  <a:cubicBezTo>
                    <a:pt x="2481" y="92376"/>
                    <a:pt x="1686" y="58496"/>
                    <a:pt x="501" y="33096"/>
                  </a:cubicBezTo>
                  <a:cubicBezTo>
                    <a:pt x="5363" y="11633"/>
                    <a:pt x="7414" y="4573"/>
                    <a:pt x="32528" y="107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31" name="Graphic 4">
            <a:extLst>
              <a:ext uri="{FF2B5EF4-FFF2-40B4-BE49-F238E27FC236}">
                <a16:creationId xmlns:a16="http://schemas.microsoft.com/office/drawing/2014/main" id="{2BEB15AB-2A7F-054C-5927-7B571478EF79}"/>
              </a:ext>
            </a:extLst>
          </p:cNvPr>
          <p:cNvGrpSpPr/>
          <p:nvPr/>
        </p:nvGrpSpPr>
        <p:grpSpPr>
          <a:xfrm>
            <a:off x="1108287" y="4337878"/>
            <a:ext cx="43236" cy="79241"/>
            <a:chOff x="1477716" y="4640836"/>
            <a:chExt cx="57648" cy="105655"/>
          </a:xfrm>
          <a:solidFill>
            <a:srgbClr val="000000"/>
          </a:solidFill>
        </p:grpSpPr>
        <p:sp>
          <p:nvSpPr>
            <p:cNvPr id="532" name="Freeform: Shape 531">
              <a:extLst>
                <a:ext uri="{FF2B5EF4-FFF2-40B4-BE49-F238E27FC236}">
                  <a16:creationId xmlns:a16="http://schemas.microsoft.com/office/drawing/2014/main" id="{59B8DDBD-6100-1775-BD40-AA6D603DA9AF}"/>
                </a:ext>
              </a:extLst>
            </p:cNvPr>
            <p:cNvSpPr/>
            <p:nvPr/>
          </p:nvSpPr>
          <p:spPr>
            <a:xfrm>
              <a:off x="1506540" y="4640836"/>
              <a:ext cx="6405" cy="105655"/>
            </a:xfrm>
            <a:custGeom>
              <a:avLst/>
              <a:gdLst>
                <a:gd name="connsiteX0" fmla="*/ 62 w 6405"/>
                <a:gd name="connsiteY0" fmla="*/ 721 h 105655"/>
                <a:gd name="connsiteX1" fmla="*/ 62 w 6405"/>
                <a:gd name="connsiteY1" fmla="*/ 106376 h 105655"/>
              </a:gdLst>
              <a:ahLst/>
              <a:cxnLst>
                <a:cxn ang="0">
                  <a:pos x="connsiteX0" y="connsiteY0"/>
                </a:cxn>
                <a:cxn ang="0">
                  <a:pos x="connsiteX1" y="connsiteY1"/>
                </a:cxn>
              </a:cxnLst>
              <a:rect l="l" t="t" r="r" b="b"/>
              <a:pathLst>
                <a:path w="6405" h="105655">
                  <a:moveTo>
                    <a:pt x="62" y="721"/>
                  </a:moveTo>
                  <a:lnTo>
                    <a:pt x="62" y="106376"/>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33" name="Freeform: Shape 532">
              <a:extLst>
                <a:ext uri="{FF2B5EF4-FFF2-40B4-BE49-F238E27FC236}">
                  <a16:creationId xmlns:a16="http://schemas.microsoft.com/office/drawing/2014/main" id="{EEFD32C8-D292-1BE7-2453-4939959732C8}"/>
                </a:ext>
              </a:extLst>
            </p:cNvPr>
            <p:cNvSpPr/>
            <p:nvPr/>
          </p:nvSpPr>
          <p:spPr>
            <a:xfrm>
              <a:off x="1477716" y="4660046"/>
              <a:ext cx="57648" cy="67235"/>
            </a:xfrm>
            <a:custGeom>
              <a:avLst/>
              <a:gdLst>
                <a:gd name="connsiteX0" fmla="*/ 52906 w 57648"/>
                <a:gd name="connsiteY0" fmla="*/ 721 h 67235"/>
                <a:gd name="connsiteX1" fmla="*/ 16876 w 57648"/>
                <a:gd name="connsiteY1" fmla="*/ 721 h 67235"/>
                <a:gd name="connsiteX2" fmla="*/ 62 w 57648"/>
                <a:gd name="connsiteY2" fmla="*/ 17530 h 67235"/>
                <a:gd name="connsiteX3" fmla="*/ 16876 w 57648"/>
                <a:gd name="connsiteY3" fmla="*/ 34339 h 67235"/>
                <a:gd name="connsiteX4" fmla="*/ 40896 w 57648"/>
                <a:gd name="connsiteY4" fmla="*/ 34339 h 67235"/>
                <a:gd name="connsiteX5" fmla="*/ 57710 w 57648"/>
                <a:gd name="connsiteY5" fmla="*/ 51147 h 67235"/>
                <a:gd name="connsiteX6" fmla="*/ 40896 w 57648"/>
                <a:gd name="connsiteY6" fmla="*/ 67956 h 67235"/>
                <a:gd name="connsiteX7" fmla="*/ 62 w 57648"/>
                <a:gd name="connsiteY7" fmla="*/ 67956 h 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48" h="67235">
                  <a:moveTo>
                    <a:pt x="52906" y="721"/>
                  </a:moveTo>
                  <a:lnTo>
                    <a:pt x="16876" y="721"/>
                  </a:lnTo>
                  <a:cubicBezTo>
                    <a:pt x="7590" y="721"/>
                    <a:pt x="62" y="8247"/>
                    <a:pt x="62" y="17530"/>
                  </a:cubicBezTo>
                  <a:cubicBezTo>
                    <a:pt x="62" y="26813"/>
                    <a:pt x="7590" y="34339"/>
                    <a:pt x="16876" y="34339"/>
                  </a:cubicBezTo>
                  <a:lnTo>
                    <a:pt x="40896" y="34339"/>
                  </a:lnTo>
                  <a:cubicBezTo>
                    <a:pt x="50183" y="34339"/>
                    <a:pt x="57710" y="41864"/>
                    <a:pt x="57710" y="51147"/>
                  </a:cubicBezTo>
                  <a:cubicBezTo>
                    <a:pt x="57710" y="60431"/>
                    <a:pt x="50183" y="67956"/>
                    <a:pt x="40896" y="67956"/>
                  </a:cubicBezTo>
                  <a:lnTo>
                    <a:pt x="62" y="67956"/>
                  </a:lnTo>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34" name="Graphic 4">
            <a:extLst>
              <a:ext uri="{FF2B5EF4-FFF2-40B4-BE49-F238E27FC236}">
                <a16:creationId xmlns:a16="http://schemas.microsoft.com/office/drawing/2014/main" id="{776A0092-AFB9-7FFA-70E2-4B6C320FD727}"/>
              </a:ext>
            </a:extLst>
          </p:cNvPr>
          <p:cNvGrpSpPr/>
          <p:nvPr/>
        </p:nvGrpSpPr>
        <p:grpSpPr>
          <a:xfrm>
            <a:off x="1795643" y="4389954"/>
            <a:ext cx="684965" cy="367151"/>
            <a:chOff x="2394191" y="4710272"/>
            <a:chExt cx="913286" cy="489534"/>
          </a:xfrm>
        </p:grpSpPr>
        <p:sp>
          <p:nvSpPr>
            <p:cNvPr id="535" name="Freeform: Shape 534">
              <a:extLst>
                <a:ext uri="{FF2B5EF4-FFF2-40B4-BE49-F238E27FC236}">
                  <a16:creationId xmlns:a16="http://schemas.microsoft.com/office/drawing/2014/main" id="{4C555667-4C9E-95CF-BEA0-FF317F868CF1}"/>
                </a:ext>
              </a:extLst>
            </p:cNvPr>
            <p:cNvSpPr/>
            <p:nvPr/>
          </p:nvSpPr>
          <p:spPr>
            <a:xfrm>
              <a:off x="2421745" y="4736845"/>
              <a:ext cx="885733" cy="462961"/>
            </a:xfrm>
            <a:custGeom>
              <a:avLst/>
              <a:gdLst>
                <a:gd name="connsiteX0" fmla="*/ 39411 w 885733"/>
                <a:gd name="connsiteY0" fmla="*/ 2378 h 462961"/>
                <a:gd name="connsiteX1" fmla="*/ 846490 w 885733"/>
                <a:gd name="connsiteY1" fmla="*/ 2378 h 462961"/>
                <a:gd name="connsiteX2" fmla="*/ 884922 w 885733"/>
                <a:gd name="connsiteY2" fmla="*/ 40798 h 462961"/>
                <a:gd name="connsiteX3" fmla="*/ 884922 w 885733"/>
                <a:gd name="connsiteY3" fmla="*/ 425000 h 462961"/>
                <a:gd name="connsiteX4" fmla="*/ 846490 w 885733"/>
                <a:gd name="connsiteY4" fmla="*/ 463420 h 462961"/>
                <a:gd name="connsiteX5" fmla="*/ 39411 w 885733"/>
                <a:gd name="connsiteY5" fmla="*/ 463420 h 462961"/>
                <a:gd name="connsiteX6" fmla="*/ 979 w 885733"/>
                <a:gd name="connsiteY6" fmla="*/ 425000 h 462961"/>
                <a:gd name="connsiteX7" fmla="*/ 979 w 885733"/>
                <a:gd name="connsiteY7" fmla="*/ 40798 h 462961"/>
                <a:gd name="connsiteX8" fmla="*/ 39411 w 885733"/>
                <a:gd name="connsiteY8" fmla="*/ 2378 h 46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733" h="462961">
                  <a:moveTo>
                    <a:pt x="39411" y="2378"/>
                  </a:moveTo>
                  <a:cubicBezTo>
                    <a:pt x="332605" y="-1274"/>
                    <a:pt x="627617" y="2293"/>
                    <a:pt x="846490" y="2378"/>
                  </a:cubicBezTo>
                  <a:cubicBezTo>
                    <a:pt x="870719" y="-2071"/>
                    <a:pt x="886734" y="16531"/>
                    <a:pt x="884922" y="40798"/>
                  </a:cubicBezTo>
                  <a:cubicBezTo>
                    <a:pt x="885277" y="138430"/>
                    <a:pt x="887038" y="246285"/>
                    <a:pt x="884922" y="425000"/>
                  </a:cubicBezTo>
                  <a:cubicBezTo>
                    <a:pt x="882489" y="446556"/>
                    <a:pt x="869815" y="462827"/>
                    <a:pt x="846490" y="463420"/>
                  </a:cubicBezTo>
                  <a:cubicBezTo>
                    <a:pt x="656560" y="464090"/>
                    <a:pt x="467456" y="460576"/>
                    <a:pt x="39411" y="463420"/>
                  </a:cubicBezTo>
                  <a:cubicBezTo>
                    <a:pt x="8837" y="466296"/>
                    <a:pt x="1084" y="446349"/>
                    <a:pt x="979" y="425000"/>
                  </a:cubicBezTo>
                  <a:cubicBezTo>
                    <a:pt x="-252" y="293314"/>
                    <a:pt x="192" y="148148"/>
                    <a:pt x="979" y="40798"/>
                  </a:cubicBezTo>
                  <a:cubicBezTo>
                    <a:pt x="4474" y="19236"/>
                    <a:pt x="14612" y="-2487"/>
                    <a:pt x="39411" y="2378"/>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36" name="Freeform: Shape 535">
              <a:extLst>
                <a:ext uri="{FF2B5EF4-FFF2-40B4-BE49-F238E27FC236}">
                  <a16:creationId xmlns:a16="http://schemas.microsoft.com/office/drawing/2014/main" id="{2D4C1712-FDB6-BAB8-57E4-D8312E5B915E}"/>
                </a:ext>
              </a:extLst>
            </p:cNvPr>
            <p:cNvSpPr/>
            <p:nvPr/>
          </p:nvSpPr>
          <p:spPr>
            <a:xfrm>
              <a:off x="2394191" y="4710272"/>
              <a:ext cx="888651" cy="467733"/>
            </a:xfrm>
            <a:custGeom>
              <a:avLst/>
              <a:gdLst>
                <a:gd name="connsiteX0" fmla="*/ 43901 w 888651"/>
                <a:gd name="connsiteY0" fmla="*/ 4180 h 467733"/>
                <a:gd name="connsiteX1" fmla="*/ 869389 w 888651"/>
                <a:gd name="connsiteY1" fmla="*/ 9498 h 467733"/>
                <a:gd name="connsiteX2" fmla="*/ 878530 w 888651"/>
                <a:gd name="connsiteY2" fmla="*/ 17398 h 467733"/>
                <a:gd name="connsiteX3" fmla="*/ 888864 w 888651"/>
                <a:gd name="connsiteY3" fmla="*/ 46207 h 467733"/>
                <a:gd name="connsiteX4" fmla="*/ 885613 w 888651"/>
                <a:gd name="connsiteY4" fmla="*/ 441724 h 467733"/>
                <a:gd name="connsiteX5" fmla="*/ 881280 w 888651"/>
                <a:gd name="connsiteY5" fmla="*/ 459195 h 467733"/>
                <a:gd name="connsiteX6" fmla="*/ 847274 w 888651"/>
                <a:gd name="connsiteY6" fmla="*/ 468470 h 467733"/>
                <a:gd name="connsiteX7" fmla="*/ 25490 w 888651"/>
                <a:gd name="connsiteY7" fmla="*/ 458020 h 467733"/>
                <a:gd name="connsiteX8" fmla="*/ 17310 w 888651"/>
                <a:gd name="connsiteY8" fmla="*/ 454997 h 467733"/>
                <a:gd name="connsiteX9" fmla="*/ 213 w 888651"/>
                <a:gd name="connsiteY9" fmla="*/ 429982 h 467733"/>
                <a:gd name="connsiteX10" fmla="*/ 5099 w 888651"/>
                <a:gd name="connsiteY10" fmla="*/ 41812 h 467733"/>
                <a:gd name="connsiteX11" fmla="*/ 13606 w 888651"/>
                <a:gd name="connsiteY11" fmla="*/ 16387 h 467733"/>
                <a:gd name="connsiteX12" fmla="*/ 39619 w 888651"/>
                <a:gd name="connsiteY12" fmla="*/ 736 h 46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8651" h="467733">
                  <a:moveTo>
                    <a:pt x="43901" y="4180"/>
                  </a:moveTo>
                  <a:lnTo>
                    <a:pt x="869389" y="9498"/>
                  </a:lnTo>
                  <a:lnTo>
                    <a:pt x="878530" y="17398"/>
                  </a:lnTo>
                  <a:lnTo>
                    <a:pt x="888864" y="46207"/>
                  </a:lnTo>
                  <a:lnTo>
                    <a:pt x="885613" y="441724"/>
                  </a:lnTo>
                  <a:lnTo>
                    <a:pt x="881280" y="459195"/>
                  </a:lnTo>
                  <a:lnTo>
                    <a:pt x="847274" y="468470"/>
                  </a:lnTo>
                  <a:lnTo>
                    <a:pt x="25490" y="458020"/>
                  </a:lnTo>
                  <a:lnTo>
                    <a:pt x="17310" y="454997"/>
                  </a:lnTo>
                  <a:lnTo>
                    <a:pt x="213" y="429982"/>
                  </a:lnTo>
                  <a:lnTo>
                    <a:pt x="5099" y="41812"/>
                  </a:lnTo>
                  <a:lnTo>
                    <a:pt x="13606" y="16387"/>
                  </a:lnTo>
                  <a:lnTo>
                    <a:pt x="39619" y="73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37" name="Freeform: Shape 536">
              <a:extLst>
                <a:ext uri="{FF2B5EF4-FFF2-40B4-BE49-F238E27FC236}">
                  <a16:creationId xmlns:a16="http://schemas.microsoft.com/office/drawing/2014/main" id="{131C3430-190F-CAA5-3FEA-2A99E02DD837}"/>
                </a:ext>
              </a:extLst>
            </p:cNvPr>
            <p:cNvSpPr/>
            <p:nvPr/>
          </p:nvSpPr>
          <p:spPr>
            <a:xfrm>
              <a:off x="2396123" y="4711231"/>
              <a:ext cx="885733" cy="462961"/>
            </a:xfrm>
            <a:custGeom>
              <a:avLst/>
              <a:gdLst>
                <a:gd name="connsiteX0" fmla="*/ 39411 w 885733"/>
                <a:gd name="connsiteY0" fmla="*/ 2378 h 462961"/>
                <a:gd name="connsiteX1" fmla="*/ 846490 w 885733"/>
                <a:gd name="connsiteY1" fmla="*/ 2378 h 462961"/>
                <a:gd name="connsiteX2" fmla="*/ 884922 w 885733"/>
                <a:gd name="connsiteY2" fmla="*/ 40798 h 462961"/>
                <a:gd name="connsiteX3" fmla="*/ 884922 w 885733"/>
                <a:gd name="connsiteY3" fmla="*/ 40798 h 462961"/>
                <a:gd name="connsiteX4" fmla="*/ 884922 w 885733"/>
                <a:gd name="connsiteY4" fmla="*/ 425000 h 462961"/>
                <a:gd name="connsiteX5" fmla="*/ 846490 w 885733"/>
                <a:gd name="connsiteY5" fmla="*/ 463420 h 462961"/>
                <a:gd name="connsiteX6" fmla="*/ 846490 w 885733"/>
                <a:gd name="connsiteY6" fmla="*/ 463420 h 462961"/>
                <a:gd name="connsiteX7" fmla="*/ 39411 w 885733"/>
                <a:gd name="connsiteY7" fmla="*/ 463420 h 462961"/>
                <a:gd name="connsiteX8" fmla="*/ 979 w 885733"/>
                <a:gd name="connsiteY8" fmla="*/ 425000 h 462961"/>
                <a:gd name="connsiteX9" fmla="*/ 979 w 885733"/>
                <a:gd name="connsiteY9" fmla="*/ 425000 h 462961"/>
                <a:gd name="connsiteX10" fmla="*/ 979 w 885733"/>
                <a:gd name="connsiteY10" fmla="*/ 40798 h 462961"/>
                <a:gd name="connsiteX11" fmla="*/ 39411 w 885733"/>
                <a:gd name="connsiteY11" fmla="*/ 2378 h 46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733" h="462961">
                  <a:moveTo>
                    <a:pt x="39411" y="2378"/>
                  </a:moveTo>
                  <a:cubicBezTo>
                    <a:pt x="332605" y="-1274"/>
                    <a:pt x="627617" y="2293"/>
                    <a:pt x="846490" y="2378"/>
                  </a:cubicBezTo>
                  <a:cubicBezTo>
                    <a:pt x="870719" y="-2071"/>
                    <a:pt x="886734" y="16531"/>
                    <a:pt x="884922" y="40798"/>
                  </a:cubicBezTo>
                  <a:moveTo>
                    <a:pt x="884922" y="40798"/>
                  </a:moveTo>
                  <a:cubicBezTo>
                    <a:pt x="885277" y="138430"/>
                    <a:pt x="887038" y="246285"/>
                    <a:pt x="884922" y="425000"/>
                  </a:cubicBezTo>
                  <a:cubicBezTo>
                    <a:pt x="882489" y="446556"/>
                    <a:pt x="869815" y="462827"/>
                    <a:pt x="846490" y="463420"/>
                  </a:cubicBezTo>
                  <a:moveTo>
                    <a:pt x="846490" y="463420"/>
                  </a:moveTo>
                  <a:cubicBezTo>
                    <a:pt x="656560" y="464090"/>
                    <a:pt x="467456" y="460576"/>
                    <a:pt x="39411" y="463420"/>
                  </a:cubicBezTo>
                  <a:cubicBezTo>
                    <a:pt x="8837" y="466296"/>
                    <a:pt x="1084" y="446349"/>
                    <a:pt x="979" y="425000"/>
                  </a:cubicBezTo>
                  <a:moveTo>
                    <a:pt x="979" y="425000"/>
                  </a:moveTo>
                  <a:cubicBezTo>
                    <a:pt x="-252" y="293314"/>
                    <a:pt x="192" y="148148"/>
                    <a:pt x="979" y="40798"/>
                  </a:cubicBezTo>
                  <a:cubicBezTo>
                    <a:pt x="4474" y="19236"/>
                    <a:pt x="14612" y="-2487"/>
                    <a:pt x="39411" y="2378"/>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38" name="Picture 537">
            <a:extLst>
              <a:ext uri="{FF2B5EF4-FFF2-40B4-BE49-F238E27FC236}">
                <a16:creationId xmlns:a16="http://schemas.microsoft.com/office/drawing/2014/main" id="{09C13699-8BFF-DDC7-7F90-8BDEA379DF7F}"/>
              </a:ext>
            </a:extLst>
          </p:cNvPr>
          <p:cNvPicPr>
            <a:picLocks noChangeAspect="1"/>
          </p:cNvPicPr>
          <p:nvPr/>
        </p:nvPicPr>
        <p:blipFill>
          <a:blip r:embed="rId18"/>
          <a:stretch>
            <a:fillRect/>
          </a:stretch>
        </p:blipFill>
        <p:spPr>
          <a:xfrm>
            <a:off x="1974216" y="4480752"/>
            <a:ext cx="309860" cy="177693"/>
          </a:xfrm>
          <a:custGeom>
            <a:avLst/>
            <a:gdLst>
              <a:gd name="connsiteX0" fmla="*/ 250 w 413147"/>
              <a:gd name="connsiteY0" fmla="*/ 755 h 236924"/>
              <a:gd name="connsiteX1" fmla="*/ 413397 w 413147"/>
              <a:gd name="connsiteY1" fmla="*/ 755 h 236924"/>
              <a:gd name="connsiteX2" fmla="*/ 413397 w 413147"/>
              <a:gd name="connsiteY2" fmla="*/ 237679 h 236924"/>
              <a:gd name="connsiteX3" fmla="*/ 250 w 413147"/>
              <a:gd name="connsiteY3" fmla="*/ 237679 h 236924"/>
            </a:gdLst>
            <a:ahLst/>
            <a:cxnLst>
              <a:cxn ang="0">
                <a:pos x="connsiteX0" y="connsiteY0"/>
              </a:cxn>
              <a:cxn ang="0">
                <a:pos x="connsiteX1" y="connsiteY1"/>
              </a:cxn>
              <a:cxn ang="0">
                <a:pos x="connsiteX2" y="connsiteY2"/>
              </a:cxn>
              <a:cxn ang="0">
                <a:pos x="connsiteX3" y="connsiteY3"/>
              </a:cxn>
            </a:cxnLst>
            <a:rect l="l" t="t" r="r" b="b"/>
            <a:pathLst>
              <a:path w="413147" h="236924">
                <a:moveTo>
                  <a:pt x="250" y="755"/>
                </a:moveTo>
                <a:lnTo>
                  <a:pt x="413397" y="755"/>
                </a:lnTo>
                <a:lnTo>
                  <a:pt x="413397" y="237679"/>
                </a:lnTo>
                <a:lnTo>
                  <a:pt x="250" y="237679"/>
                </a:lnTo>
                <a:close/>
              </a:path>
            </a:pathLst>
          </a:custGeom>
        </p:spPr>
      </p:pic>
      <p:grpSp>
        <p:nvGrpSpPr>
          <p:cNvPr id="539" name="Graphic 4">
            <a:extLst>
              <a:ext uri="{FF2B5EF4-FFF2-40B4-BE49-F238E27FC236}">
                <a16:creationId xmlns:a16="http://schemas.microsoft.com/office/drawing/2014/main" id="{DA347246-DD10-D80E-D7BB-68D2491B4D1F}"/>
              </a:ext>
            </a:extLst>
          </p:cNvPr>
          <p:cNvGrpSpPr/>
          <p:nvPr/>
        </p:nvGrpSpPr>
        <p:grpSpPr>
          <a:xfrm>
            <a:off x="1854631" y="4319673"/>
            <a:ext cx="119297" cy="119047"/>
            <a:chOff x="2472841" y="4616563"/>
            <a:chExt cx="159062" cy="158729"/>
          </a:xfrm>
        </p:grpSpPr>
        <p:sp>
          <p:nvSpPr>
            <p:cNvPr id="540" name="Freeform: Shape 539">
              <a:extLst>
                <a:ext uri="{FF2B5EF4-FFF2-40B4-BE49-F238E27FC236}">
                  <a16:creationId xmlns:a16="http://schemas.microsoft.com/office/drawing/2014/main" id="{D266AB73-FCAE-095D-6741-EAE693580409}"/>
                </a:ext>
              </a:extLst>
            </p:cNvPr>
            <p:cNvSpPr/>
            <p:nvPr/>
          </p:nvSpPr>
          <p:spPr>
            <a:xfrm>
              <a:off x="2473808" y="4618106"/>
              <a:ext cx="158096" cy="157186"/>
            </a:xfrm>
            <a:custGeom>
              <a:avLst/>
              <a:gdLst>
                <a:gd name="connsiteX0" fmla="*/ 35957 w 158096"/>
                <a:gd name="connsiteY0" fmla="*/ 721 h 157186"/>
                <a:gd name="connsiteX1" fmla="*/ 126329 w 158096"/>
                <a:gd name="connsiteY1" fmla="*/ 1447 h 157186"/>
                <a:gd name="connsiteX2" fmla="*/ 150344 w 158096"/>
                <a:gd name="connsiteY2" fmla="*/ 8602 h 157186"/>
                <a:gd name="connsiteX3" fmla="*/ 152855 w 158096"/>
                <a:gd name="connsiteY3" fmla="*/ 35487 h 157186"/>
                <a:gd name="connsiteX4" fmla="*/ 158321 w 158096"/>
                <a:gd name="connsiteY4" fmla="*/ 119954 h 157186"/>
                <a:gd name="connsiteX5" fmla="*/ 149984 w 158096"/>
                <a:gd name="connsiteY5" fmla="*/ 146076 h 157186"/>
                <a:gd name="connsiteX6" fmla="*/ 117913 w 158096"/>
                <a:gd name="connsiteY6" fmla="*/ 157908 h 157186"/>
                <a:gd name="connsiteX7" fmla="*/ 32420 w 158096"/>
                <a:gd name="connsiteY7" fmla="*/ 150422 h 157186"/>
                <a:gd name="connsiteX8" fmla="*/ 12201 w 158096"/>
                <a:gd name="connsiteY8" fmla="*/ 147302 h 157186"/>
                <a:gd name="connsiteX9" fmla="*/ 225 w 158096"/>
                <a:gd name="connsiteY9" fmla="*/ 122189 h 157186"/>
                <a:gd name="connsiteX10" fmla="*/ 5617 w 158096"/>
                <a:gd name="connsiteY10" fmla="*/ 15724 h 157186"/>
                <a:gd name="connsiteX11" fmla="*/ 5575 w 158096"/>
                <a:gd name="connsiteY11" fmla="*/ 10816 h 157186"/>
                <a:gd name="connsiteX12" fmla="*/ 33923 w 158096"/>
                <a:gd name="connsiteY12" fmla="*/ 3244 h 15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096" h="157186">
                  <a:moveTo>
                    <a:pt x="35957" y="721"/>
                  </a:moveTo>
                  <a:lnTo>
                    <a:pt x="126329" y="1447"/>
                  </a:lnTo>
                  <a:lnTo>
                    <a:pt x="150344" y="8602"/>
                  </a:lnTo>
                  <a:lnTo>
                    <a:pt x="152855" y="35487"/>
                  </a:lnTo>
                  <a:lnTo>
                    <a:pt x="158321" y="119954"/>
                  </a:lnTo>
                  <a:lnTo>
                    <a:pt x="149984" y="146076"/>
                  </a:lnTo>
                  <a:lnTo>
                    <a:pt x="117913" y="157908"/>
                  </a:lnTo>
                  <a:lnTo>
                    <a:pt x="32420" y="150422"/>
                  </a:lnTo>
                  <a:lnTo>
                    <a:pt x="12201" y="147302"/>
                  </a:lnTo>
                  <a:lnTo>
                    <a:pt x="225" y="122189"/>
                  </a:lnTo>
                  <a:lnTo>
                    <a:pt x="5617" y="15724"/>
                  </a:lnTo>
                  <a:lnTo>
                    <a:pt x="5575" y="10816"/>
                  </a:lnTo>
                  <a:lnTo>
                    <a:pt x="33923" y="3244"/>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41" name="Freeform: Shape 540">
              <a:extLst>
                <a:ext uri="{FF2B5EF4-FFF2-40B4-BE49-F238E27FC236}">
                  <a16:creationId xmlns:a16="http://schemas.microsoft.com/office/drawing/2014/main" id="{B8F9E35A-9371-CC69-7160-7E2AFB27F219}"/>
                </a:ext>
              </a:extLst>
            </p:cNvPr>
            <p:cNvSpPr/>
            <p:nvPr/>
          </p:nvSpPr>
          <p:spPr>
            <a:xfrm>
              <a:off x="2472841" y="4616563"/>
              <a:ext cx="155184" cy="154355"/>
            </a:xfrm>
            <a:custGeom>
              <a:avLst/>
              <a:gdLst>
                <a:gd name="connsiteX0" fmla="*/ 33164 w 155184"/>
                <a:gd name="connsiteY0" fmla="*/ 981 h 154355"/>
                <a:gd name="connsiteX1" fmla="*/ 122839 w 155184"/>
                <a:gd name="connsiteY1" fmla="*/ 981 h 154355"/>
                <a:gd name="connsiteX2" fmla="*/ 154866 w 155184"/>
                <a:gd name="connsiteY2" fmla="*/ 32998 h 154355"/>
                <a:gd name="connsiteX3" fmla="*/ 154866 w 155184"/>
                <a:gd name="connsiteY3" fmla="*/ 32998 h 154355"/>
                <a:gd name="connsiteX4" fmla="*/ 154866 w 155184"/>
                <a:gd name="connsiteY4" fmla="*/ 122645 h 154355"/>
                <a:gd name="connsiteX5" fmla="*/ 122839 w 155184"/>
                <a:gd name="connsiteY5" fmla="*/ 154661 h 154355"/>
                <a:gd name="connsiteX6" fmla="*/ 122839 w 155184"/>
                <a:gd name="connsiteY6" fmla="*/ 154661 h 154355"/>
                <a:gd name="connsiteX7" fmla="*/ 33164 w 155184"/>
                <a:gd name="connsiteY7" fmla="*/ 154661 h 154355"/>
                <a:gd name="connsiteX8" fmla="*/ 1137 w 155184"/>
                <a:gd name="connsiteY8" fmla="*/ 122645 h 154355"/>
                <a:gd name="connsiteX9" fmla="*/ 1137 w 155184"/>
                <a:gd name="connsiteY9" fmla="*/ 122645 h 154355"/>
                <a:gd name="connsiteX10" fmla="*/ 1137 w 155184"/>
                <a:gd name="connsiteY10" fmla="*/ 32998 h 154355"/>
                <a:gd name="connsiteX11" fmla="*/ 33164 w 155184"/>
                <a:gd name="connsiteY11" fmla="*/ 981 h 15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184" h="154355">
                  <a:moveTo>
                    <a:pt x="33164" y="981"/>
                  </a:moveTo>
                  <a:cubicBezTo>
                    <a:pt x="58031" y="172"/>
                    <a:pt x="76543" y="2414"/>
                    <a:pt x="122839" y="981"/>
                  </a:cubicBezTo>
                  <a:cubicBezTo>
                    <a:pt x="145537" y="-918"/>
                    <a:pt x="150281" y="7374"/>
                    <a:pt x="154866" y="32998"/>
                  </a:cubicBezTo>
                  <a:moveTo>
                    <a:pt x="154866" y="32998"/>
                  </a:moveTo>
                  <a:cubicBezTo>
                    <a:pt x="157037" y="61216"/>
                    <a:pt x="151787" y="91233"/>
                    <a:pt x="154866" y="122645"/>
                  </a:cubicBezTo>
                  <a:cubicBezTo>
                    <a:pt x="154272" y="140717"/>
                    <a:pt x="143712" y="155158"/>
                    <a:pt x="122839" y="154661"/>
                  </a:cubicBezTo>
                  <a:moveTo>
                    <a:pt x="122839" y="154661"/>
                  </a:moveTo>
                  <a:cubicBezTo>
                    <a:pt x="92595" y="151344"/>
                    <a:pt x="68784" y="154883"/>
                    <a:pt x="33164" y="154661"/>
                  </a:cubicBezTo>
                  <a:cubicBezTo>
                    <a:pt x="7546" y="157499"/>
                    <a:pt x="3367" y="145692"/>
                    <a:pt x="1137" y="122645"/>
                  </a:cubicBezTo>
                  <a:moveTo>
                    <a:pt x="1137" y="122645"/>
                  </a:moveTo>
                  <a:cubicBezTo>
                    <a:pt x="-1837" y="99180"/>
                    <a:pt x="3633" y="71400"/>
                    <a:pt x="1137" y="32998"/>
                  </a:cubicBezTo>
                  <a:cubicBezTo>
                    <a:pt x="-3730" y="8376"/>
                    <a:pt x="16762" y="4296"/>
                    <a:pt x="33164" y="981"/>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42" name="Graphic 4">
            <a:extLst>
              <a:ext uri="{FF2B5EF4-FFF2-40B4-BE49-F238E27FC236}">
                <a16:creationId xmlns:a16="http://schemas.microsoft.com/office/drawing/2014/main" id="{0B9F99CF-17A4-E800-4724-C0D5C17D1F2D}"/>
              </a:ext>
            </a:extLst>
          </p:cNvPr>
          <p:cNvGrpSpPr/>
          <p:nvPr/>
        </p:nvGrpSpPr>
        <p:grpSpPr>
          <a:xfrm>
            <a:off x="1880537" y="4341478"/>
            <a:ext cx="64854" cy="72038"/>
            <a:chOff x="2507382" y="4645638"/>
            <a:chExt cx="86472" cy="96050"/>
          </a:xfrm>
          <a:solidFill>
            <a:srgbClr val="000000"/>
          </a:solidFill>
        </p:grpSpPr>
        <p:sp>
          <p:nvSpPr>
            <p:cNvPr id="543" name="Freeform: Shape 542">
              <a:extLst>
                <a:ext uri="{FF2B5EF4-FFF2-40B4-BE49-F238E27FC236}">
                  <a16:creationId xmlns:a16="http://schemas.microsoft.com/office/drawing/2014/main" id="{727E72E3-E5C1-21ED-984E-89FDDA6A7FCE}"/>
                </a:ext>
              </a:extLst>
            </p:cNvPr>
            <p:cNvSpPr/>
            <p:nvPr/>
          </p:nvSpPr>
          <p:spPr>
            <a:xfrm>
              <a:off x="2507382" y="4655243"/>
              <a:ext cx="86472" cy="86445"/>
            </a:xfrm>
            <a:custGeom>
              <a:avLst/>
              <a:gdLst>
                <a:gd name="connsiteX0" fmla="*/ 77090 w 86472"/>
                <a:gd name="connsiteY0" fmla="*/ 721 h 86445"/>
                <a:gd name="connsiteX1" fmla="*/ 86698 w 86472"/>
                <a:gd name="connsiteY1" fmla="*/ 10326 h 86445"/>
                <a:gd name="connsiteX2" fmla="*/ 86698 w 86472"/>
                <a:gd name="connsiteY2" fmla="*/ 77561 h 86445"/>
                <a:gd name="connsiteX3" fmla="*/ 77090 w 86472"/>
                <a:gd name="connsiteY3" fmla="*/ 87166 h 86445"/>
                <a:gd name="connsiteX4" fmla="*/ 9833 w 86472"/>
                <a:gd name="connsiteY4" fmla="*/ 87166 h 86445"/>
                <a:gd name="connsiteX5" fmla="*/ 225 w 86472"/>
                <a:gd name="connsiteY5" fmla="*/ 77561 h 86445"/>
                <a:gd name="connsiteX6" fmla="*/ 225 w 86472"/>
                <a:gd name="connsiteY6" fmla="*/ 10326 h 86445"/>
                <a:gd name="connsiteX7" fmla="*/ 9833 w 86472"/>
                <a:gd name="connsiteY7" fmla="*/ 721 h 8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72" h="86445">
                  <a:moveTo>
                    <a:pt x="77090" y="721"/>
                  </a:moveTo>
                  <a:cubicBezTo>
                    <a:pt x="82396" y="721"/>
                    <a:pt x="86698" y="5021"/>
                    <a:pt x="86698" y="10326"/>
                  </a:cubicBezTo>
                  <a:lnTo>
                    <a:pt x="86698" y="77561"/>
                  </a:lnTo>
                  <a:cubicBezTo>
                    <a:pt x="86698" y="82866"/>
                    <a:pt x="82396" y="87166"/>
                    <a:pt x="77090" y="87166"/>
                  </a:cubicBezTo>
                  <a:lnTo>
                    <a:pt x="9833" y="87166"/>
                  </a:lnTo>
                  <a:cubicBezTo>
                    <a:pt x="4527" y="87166"/>
                    <a:pt x="225" y="82866"/>
                    <a:pt x="225" y="77561"/>
                  </a:cubicBezTo>
                  <a:lnTo>
                    <a:pt x="225" y="10326"/>
                  </a:lnTo>
                  <a:cubicBezTo>
                    <a:pt x="225" y="5021"/>
                    <a:pt x="4527" y="721"/>
                    <a:pt x="9833" y="721"/>
                  </a:cubicBezTo>
                  <a:close/>
                </a:path>
              </a:pathLst>
            </a:custGeom>
            <a:solidFill>
              <a:srgbClr val="000000"/>
            </a:solidFill>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44" name="Freeform: Shape 543">
              <a:extLst>
                <a:ext uri="{FF2B5EF4-FFF2-40B4-BE49-F238E27FC236}">
                  <a16:creationId xmlns:a16="http://schemas.microsoft.com/office/drawing/2014/main" id="{B45FC066-3C38-4560-0CB3-C1ACE7AF0C18}"/>
                </a:ext>
              </a:extLst>
            </p:cNvPr>
            <p:cNvSpPr/>
            <p:nvPr/>
          </p:nvSpPr>
          <p:spPr>
            <a:xfrm>
              <a:off x="2569834" y="4645638"/>
              <a:ext cx="6405" cy="19210"/>
            </a:xfrm>
            <a:custGeom>
              <a:avLst/>
              <a:gdLst>
                <a:gd name="connsiteX0" fmla="*/ 224 w 6405"/>
                <a:gd name="connsiteY0" fmla="*/ 723 h 19210"/>
                <a:gd name="connsiteX1" fmla="*/ 224 w 6405"/>
                <a:gd name="connsiteY1" fmla="*/ 19933 h 19210"/>
              </a:gdLst>
              <a:ahLst/>
              <a:cxnLst>
                <a:cxn ang="0">
                  <a:pos x="connsiteX0" y="connsiteY0"/>
                </a:cxn>
                <a:cxn ang="0">
                  <a:pos x="connsiteX1" y="connsiteY1"/>
                </a:cxn>
              </a:cxnLst>
              <a:rect l="l" t="t" r="r" b="b"/>
              <a:pathLst>
                <a:path w="6405" h="19210">
                  <a:moveTo>
                    <a:pt x="224" y="723"/>
                  </a:moveTo>
                  <a:lnTo>
                    <a:pt x="224" y="19933"/>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45" name="Freeform: Shape 544">
              <a:extLst>
                <a:ext uri="{FF2B5EF4-FFF2-40B4-BE49-F238E27FC236}">
                  <a16:creationId xmlns:a16="http://schemas.microsoft.com/office/drawing/2014/main" id="{4C6BFC66-357A-4A91-F494-FBB104817A66}"/>
                </a:ext>
              </a:extLst>
            </p:cNvPr>
            <p:cNvSpPr/>
            <p:nvPr/>
          </p:nvSpPr>
          <p:spPr>
            <a:xfrm>
              <a:off x="2531402" y="4645638"/>
              <a:ext cx="6405" cy="19210"/>
            </a:xfrm>
            <a:custGeom>
              <a:avLst/>
              <a:gdLst>
                <a:gd name="connsiteX0" fmla="*/ 226 w 6405"/>
                <a:gd name="connsiteY0" fmla="*/ 723 h 19210"/>
                <a:gd name="connsiteX1" fmla="*/ 226 w 6405"/>
                <a:gd name="connsiteY1" fmla="*/ 19933 h 19210"/>
              </a:gdLst>
              <a:ahLst/>
              <a:cxnLst>
                <a:cxn ang="0">
                  <a:pos x="connsiteX0" y="connsiteY0"/>
                </a:cxn>
                <a:cxn ang="0">
                  <a:pos x="connsiteX1" y="connsiteY1"/>
                </a:cxn>
              </a:cxnLst>
              <a:rect l="l" t="t" r="r" b="b"/>
              <a:pathLst>
                <a:path w="6405" h="19210">
                  <a:moveTo>
                    <a:pt x="226" y="723"/>
                  </a:moveTo>
                  <a:lnTo>
                    <a:pt x="226" y="19933"/>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46" name="Freeform: Shape 545">
              <a:extLst>
                <a:ext uri="{FF2B5EF4-FFF2-40B4-BE49-F238E27FC236}">
                  <a16:creationId xmlns:a16="http://schemas.microsoft.com/office/drawing/2014/main" id="{412C5F9E-61D1-FDA3-2CFB-8AF64AA2CEA3}"/>
                </a:ext>
              </a:extLst>
            </p:cNvPr>
            <p:cNvSpPr/>
            <p:nvPr/>
          </p:nvSpPr>
          <p:spPr>
            <a:xfrm>
              <a:off x="2507382" y="4684058"/>
              <a:ext cx="86472" cy="6403"/>
            </a:xfrm>
            <a:custGeom>
              <a:avLst/>
              <a:gdLst>
                <a:gd name="connsiteX0" fmla="*/ 225 w 86472"/>
                <a:gd name="connsiteY0" fmla="*/ 722 h 6403"/>
                <a:gd name="connsiteX1" fmla="*/ 86698 w 86472"/>
                <a:gd name="connsiteY1" fmla="*/ 722 h 6403"/>
              </a:gdLst>
              <a:ahLst/>
              <a:cxnLst>
                <a:cxn ang="0">
                  <a:pos x="connsiteX0" y="connsiteY0"/>
                </a:cxn>
                <a:cxn ang="0">
                  <a:pos x="connsiteX1" y="connsiteY1"/>
                </a:cxn>
              </a:cxnLst>
              <a:rect l="l" t="t" r="r" b="b"/>
              <a:pathLst>
                <a:path w="86472" h="6403">
                  <a:moveTo>
                    <a:pt x="225" y="722"/>
                  </a:moveTo>
                  <a:lnTo>
                    <a:pt x="86698" y="722"/>
                  </a:lnTo>
                </a:path>
              </a:pathLst>
            </a:custGeom>
            <a:ln w="9340" cap="rnd">
              <a:solidFill>
                <a:srgbClr val="242424"/>
              </a:solidFill>
              <a:prstDash val="solid"/>
              <a:round/>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47" name="Graphic 4">
            <a:extLst>
              <a:ext uri="{FF2B5EF4-FFF2-40B4-BE49-F238E27FC236}">
                <a16:creationId xmlns:a16="http://schemas.microsoft.com/office/drawing/2014/main" id="{C46A47AC-CACF-A82F-E560-E470EB91AED7}"/>
              </a:ext>
            </a:extLst>
          </p:cNvPr>
          <p:cNvGrpSpPr/>
          <p:nvPr/>
        </p:nvGrpSpPr>
        <p:grpSpPr>
          <a:xfrm>
            <a:off x="7586255" y="4390135"/>
            <a:ext cx="683664" cy="367781"/>
            <a:chOff x="10115007" y="4710514"/>
            <a:chExt cx="911552" cy="490374"/>
          </a:xfrm>
        </p:grpSpPr>
        <p:sp>
          <p:nvSpPr>
            <p:cNvPr id="548" name="Freeform: Shape 547">
              <a:extLst>
                <a:ext uri="{FF2B5EF4-FFF2-40B4-BE49-F238E27FC236}">
                  <a16:creationId xmlns:a16="http://schemas.microsoft.com/office/drawing/2014/main" id="{B6E6A99F-9140-ABE8-B05B-4CCA529993C0}"/>
                </a:ext>
              </a:extLst>
            </p:cNvPr>
            <p:cNvSpPr/>
            <p:nvPr/>
          </p:nvSpPr>
          <p:spPr>
            <a:xfrm>
              <a:off x="10140628" y="4738143"/>
              <a:ext cx="885931" cy="462745"/>
            </a:xfrm>
            <a:custGeom>
              <a:avLst/>
              <a:gdLst>
                <a:gd name="connsiteX0" fmla="*/ 41825 w 885931"/>
                <a:gd name="connsiteY0" fmla="*/ 1079 h 462745"/>
                <a:gd name="connsiteX1" fmla="*/ 848903 w 885931"/>
                <a:gd name="connsiteY1" fmla="*/ 1079 h 462745"/>
                <a:gd name="connsiteX2" fmla="*/ 887336 w 885931"/>
                <a:gd name="connsiteY2" fmla="*/ 39500 h 462745"/>
                <a:gd name="connsiteX3" fmla="*/ 887336 w 885931"/>
                <a:gd name="connsiteY3" fmla="*/ 423701 h 462745"/>
                <a:gd name="connsiteX4" fmla="*/ 848903 w 885931"/>
                <a:gd name="connsiteY4" fmla="*/ 462121 h 462745"/>
                <a:gd name="connsiteX5" fmla="*/ 41825 w 885931"/>
                <a:gd name="connsiteY5" fmla="*/ 462121 h 462745"/>
                <a:gd name="connsiteX6" fmla="*/ 3392 w 885931"/>
                <a:gd name="connsiteY6" fmla="*/ 423701 h 462745"/>
                <a:gd name="connsiteX7" fmla="*/ 3392 w 885931"/>
                <a:gd name="connsiteY7" fmla="*/ 39500 h 462745"/>
                <a:gd name="connsiteX8" fmla="*/ 41825 w 885931"/>
                <a:gd name="connsiteY8" fmla="*/ 1079 h 46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931" h="462745">
                  <a:moveTo>
                    <a:pt x="41825" y="1079"/>
                  </a:moveTo>
                  <a:cubicBezTo>
                    <a:pt x="322199" y="5228"/>
                    <a:pt x="597050" y="-701"/>
                    <a:pt x="848903" y="1079"/>
                  </a:cubicBezTo>
                  <a:cubicBezTo>
                    <a:pt x="870245" y="2809"/>
                    <a:pt x="883942" y="17376"/>
                    <a:pt x="887336" y="39500"/>
                  </a:cubicBezTo>
                  <a:cubicBezTo>
                    <a:pt x="884309" y="179960"/>
                    <a:pt x="883333" y="321130"/>
                    <a:pt x="887336" y="423701"/>
                  </a:cubicBezTo>
                  <a:cubicBezTo>
                    <a:pt x="887832" y="449961"/>
                    <a:pt x="874882" y="464240"/>
                    <a:pt x="848903" y="462121"/>
                  </a:cubicBezTo>
                  <a:cubicBezTo>
                    <a:pt x="656618" y="459668"/>
                    <a:pt x="466961" y="466162"/>
                    <a:pt x="41825" y="462121"/>
                  </a:cubicBezTo>
                  <a:cubicBezTo>
                    <a:pt x="17906" y="461559"/>
                    <a:pt x="8254" y="449197"/>
                    <a:pt x="3392" y="423701"/>
                  </a:cubicBezTo>
                  <a:cubicBezTo>
                    <a:pt x="3167" y="331786"/>
                    <a:pt x="-934" y="254548"/>
                    <a:pt x="3392" y="39500"/>
                  </a:cubicBezTo>
                  <a:cubicBezTo>
                    <a:pt x="6708" y="15054"/>
                    <a:pt x="18406" y="4523"/>
                    <a:pt x="41825" y="1079"/>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49" name="Freeform: Shape 548">
              <a:extLst>
                <a:ext uri="{FF2B5EF4-FFF2-40B4-BE49-F238E27FC236}">
                  <a16:creationId xmlns:a16="http://schemas.microsoft.com/office/drawing/2014/main" id="{2D5B66AB-472E-D172-AE69-D0BC23510621}"/>
                </a:ext>
              </a:extLst>
            </p:cNvPr>
            <p:cNvSpPr/>
            <p:nvPr/>
          </p:nvSpPr>
          <p:spPr>
            <a:xfrm>
              <a:off x="10115257" y="4710514"/>
              <a:ext cx="884519" cy="467423"/>
            </a:xfrm>
            <a:custGeom>
              <a:avLst/>
              <a:gdLst>
                <a:gd name="connsiteX0" fmla="*/ 43584 w 884519"/>
                <a:gd name="connsiteY0" fmla="*/ 7545 h 467423"/>
                <a:gd name="connsiteX1" fmla="*/ 866628 w 884519"/>
                <a:gd name="connsiteY1" fmla="*/ 4452 h 467423"/>
                <a:gd name="connsiteX2" fmla="*/ 881511 w 884519"/>
                <a:gd name="connsiteY2" fmla="*/ 17120 h 467423"/>
                <a:gd name="connsiteX3" fmla="*/ 885938 w 884519"/>
                <a:gd name="connsiteY3" fmla="*/ 45605 h 467423"/>
                <a:gd name="connsiteX4" fmla="*/ 885645 w 884519"/>
                <a:gd name="connsiteY4" fmla="*/ 438568 h 467423"/>
                <a:gd name="connsiteX5" fmla="*/ 882268 w 884519"/>
                <a:gd name="connsiteY5" fmla="*/ 454755 h 467423"/>
                <a:gd name="connsiteX6" fmla="*/ 845956 w 884519"/>
                <a:gd name="connsiteY6" fmla="*/ 468160 h 467423"/>
                <a:gd name="connsiteX7" fmla="*/ 26949 w 884519"/>
                <a:gd name="connsiteY7" fmla="*/ 461791 h 467423"/>
                <a:gd name="connsiteX8" fmla="*/ 13838 w 884519"/>
                <a:gd name="connsiteY8" fmla="*/ 457976 h 467423"/>
                <a:gd name="connsiteX9" fmla="*/ 1418 w 884519"/>
                <a:gd name="connsiteY9" fmla="*/ 423115 h 467423"/>
                <a:gd name="connsiteX10" fmla="*/ 6517 w 884519"/>
                <a:gd name="connsiteY10" fmla="*/ 43241 h 467423"/>
                <a:gd name="connsiteX11" fmla="*/ 16558 w 884519"/>
                <a:gd name="connsiteY11" fmla="*/ 10612 h 467423"/>
                <a:gd name="connsiteX12" fmla="*/ 40320 w 884519"/>
                <a:gd name="connsiteY12" fmla="*/ 736 h 46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4519" h="467423">
                  <a:moveTo>
                    <a:pt x="43584" y="7545"/>
                  </a:moveTo>
                  <a:lnTo>
                    <a:pt x="866628" y="4452"/>
                  </a:lnTo>
                  <a:lnTo>
                    <a:pt x="881511" y="17120"/>
                  </a:lnTo>
                  <a:lnTo>
                    <a:pt x="885938" y="45605"/>
                  </a:lnTo>
                  <a:lnTo>
                    <a:pt x="885645" y="438568"/>
                  </a:lnTo>
                  <a:lnTo>
                    <a:pt x="882268" y="454755"/>
                  </a:lnTo>
                  <a:lnTo>
                    <a:pt x="845956" y="468160"/>
                  </a:lnTo>
                  <a:lnTo>
                    <a:pt x="26949" y="461791"/>
                  </a:lnTo>
                  <a:lnTo>
                    <a:pt x="13838" y="457976"/>
                  </a:lnTo>
                  <a:lnTo>
                    <a:pt x="1418" y="423115"/>
                  </a:lnTo>
                  <a:lnTo>
                    <a:pt x="6517" y="43241"/>
                  </a:lnTo>
                  <a:lnTo>
                    <a:pt x="16558" y="10612"/>
                  </a:lnTo>
                  <a:lnTo>
                    <a:pt x="40320" y="736"/>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50" name="Freeform: Shape 549">
              <a:extLst>
                <a:ext uri="{FF2B5EF4-FFF2-40B4-BE49-F238E27FC236}">
                  <a16:creationId xmlns:a16="http://schemas.microsoft.com/office/drawing/2014/main" id="{B759A9B3-3119-004A-AA6A-E46A76A3A437}"/>
                </a:ext>
              </a:extLst>
            </p:cNvPr>
            <p:cNvSpPr/>
            <p:nvPr/>
          </p:nvSpPr>
          <p:spPr>
            <a:xfrm>
              <a:off x="10115007" y="4712530"/>
              <a:ext cx="885931" cy="462745"/>
            </a:xfrm>
            <a:custGeom>
              <a:avLst/>
              <a:gdLst>
                <a:gd name="connsiteX0" fmla="*/ 41825 w 885931"/>
                <a:gd name="connsiteY0" fmla="*/ 1079 h 462745"/>
                <a:gd name="connsiteX1" fmla="*/ 848903 w 885931"/>
                <a:gd name="connsiteY1" fmla="*/ 1079 h 462745"/>
                <a:gd name="connsiteX2" fmla="*/ 887336 w 885931"/>
                <a:gd name="connsiteY2" fmla="*/ 39500 h 462745"/>
                <a:gd name="connsiteX3" fmla="*/ 887336 w 885931"/>
                <a:gd name="connsiteY3" fmla="*/ 39500 h 462745"/>
                <a:gd name="connsiteX4" fmla="*/ 887336 w 885931"/>
                <a:gd name="connsiteY4" fmla="*/ 423701 h 462745"/>
                <a:gd name="connsiteX5" fmla="*/ 848903 w 885931"/>
                <a:gd name="connsiteY5" fmla="*/ 462121 h 462745"/>
                <a:gd name="connsiteX6" fmla="*/ 848903 w 885931"/>
                <a:gd name="connsiteY6" fmla="*/ 462121 h 462745"/>
                <a:gd name="connsiteX7" fmla="*/ 41825 w 885931"/>
                <a:gd name="connsiteY7" fmla="*/ 462121 h 462745"/>
                <a:gd name="connsiteX8" fmla="*/ 3392 w 885931"/>
                <a:gd name="connsiteY8" fmla="*/ 423701 h 462745"/>
                <a:gd name="connsiteX9" fmla="*/ 3392 w 885931"/>
                <a:gd name="connsiteY9" fmla="*/ 423701 h 462745"/>
                <a:gd name="connsiteX10" fmla="*/ 3392 w 885931"/>
                <a:gd name="connsiteY10" fmla="*/ 39500 h 462745"/>
                <a:gd name="connsiteX11" fmla="*/ 41825 w 885931"/>
                <a:gd name="connsiteY11" fmla="*/ 1079 h 46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931" h="462745">
                  <a:moveTo>
                    <a:pt x="41825" y="1079"/>
                  </a:moveTo>
                  <a:cubicBezTo>
                    <a:pt x="322199" y="5228"/>
                    <a:pt x="597050" y="-701"/>
                    <a:pt x="848903" y="1079"/>
                  </a:cubicBezTo>
                  <a:cubicBezTo>
                    <a:pt x="870245" y="2809"/>
                    <a:pt x="883942" y="17376"/>
                    <a:pt x="887336" y="39500"/>
                  </a:cubicBezTo>
                  <a:moveTo>
                    <a:pt x="887336" y="39500"/>
                  </a:moveTo>
                  <a:cubicBezTo>
                    <a:pt x="884309" y="179960"/>
                    <a:pt x="883333" y="321130"/>
                    <a:pt x="887336" y="423701"/>
                  </a:cubicBezTo>
                  <a:cubicBezTo>
                    <a:pt x="887832" y="449961"/>
                    <a:pt x="874882" y="464240"/>
                    <a:pt x="848903" y="462121"/>
                  </a:cubicBezTo>
                  <a:moveTo>
                    <a:pt x="848903" y="462121"/>
                  </a:moveTo>
                  <a:cubicBezTo>
                    <a:pt x="656618" y="459668"/>
                    <a:pt x="466961" y="466162"/>
                    <a:pt x="41825" y="462121"/>
                  </a:cubicBezTo>
                  <a:cubicBezTo>
                    <a:pt x="17906" y="461559"/>
                    <a:pt x="8254" y="449197"/>
                    <a:pt x="3392" y="423701"/>
                  </a:cubicBezTo>
                  <a:moveTo>
                    <a:pt x="3392" y="423701"/>
                  </a:moveTo>
                  <a:cubicBezTo>
                    <a:pt x="3167" y="331786"/>
                    <a:pt x="-934" y="254548"/>
                    <a:pt x="3392" y="39500"/>
                  </a:cubicBezTo>
                  <a:cubicBezTo>
                    <a:pt x="6708" y="15054"/>
                    <a:pt x="18406" y="4523"/>
                    <a:pt x="41825" y="1079"/>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51" name="Picture 550">
            <a:extLst>
              <a:ext uri="{FF2B5EF4-FFF2-40B4-BE49-F238E27FC236}">
                <a16:creationId xmlns:a16="http://schemas.microsoft.com/office/drawing/2014/main" id="{9A8D82D2-71F9-747C-50EE-D08DD42F32A3}"/>
              </a:ext>
            </a:extLst>
          </p:cNvPr>
          <p:cNvPicPr>
            <a:picLocks noChangeAspect="1"/>
          </p:cNvPicPr>
          <p:nvPr/>
        </p:nvPicPr>
        <p:blipFill>
          <a:blip r:embed="rId19"/>
          <a:stretch>
            <a:fillRect/>
          </a:stretch>
        </p:blipFill>
        <p:spPr>
          <a:xfrm>
            <a:off x="7800494" y="4521574"/>
            <a:ext cx="237440" cy="96050"/>
          </a:xfrm>
          <a:custGeom>
            <a:avLst/>
            <a:gdLst>
              <a:gd name="connsiteX0" fmla="*/ 1463 w 316586"/>
              <a:gd name="connsiteY0" fmla="*/ 763 h 128067"/>
              <a:gd name="connsiteX1" fmla="*/ 318049 w 316586"/>
              <a:gd name="connsiteY1" fmla="*/ 763 h 128067"/>
              <a:gd name="connsiteX2" fmla="*/ 318049 w 316586"/>
              <a:gd name="connsiteY2" fmla="*/ 128830 h 128067"/>
              <a:gd name="connsiteX3" fmla="*/ 1463 w 316586"/>
              <a:gd name="connsiteY3" fmla="*/ 128830 h 128067"/>
            </a:gdLst>
            <a:ahLst/>
            <a:cxnLst>
              <a:cxn ang="0">
                <a:pos x="connsiteX0" y="connsiteY0"/>
              </a:cxn>
              <a:cxn ang="0">
                <a:pos x="connsiteX1" y="connsiteY1"/>
              </a:cxn>
              <a:cxn ang="0">
                <a:pos x="connsiteX2" y="connsiteY2"/>
              </a:cxn>
              <a:cxn ang="0">
                <a:pos x="connsiteX3" y="connsiteY3"/>
              </a:cxn>
            </a:cxnLst>
            <a:rect l="l" t="t" r="r" b="b"/>
            <a:pathLst>
              <a:path w="316586" h="128067">
                <a:moveTo>
                  <a:pt x="1463" y="763"/>
                </a:moveTo>
                <a:lnTo>
                  <a:pt x="318049" y="763"/>
                </a:lnTo>
                <a:lnTo>
                  <a:pt x="318049" y="128830"/>
                </a:lnTo>
                <a:lnTo>
                  <a:pt x="1463" y="128830"/>
                </a:lnTo>
                <a:close/>
              </a:path>
            </a:pathLst>
          </a:custGeom>
        </p:spPr>
      </p:pic>
      <p:grpSp>
        <p:nvGrpSpPr>
          <p:cNvPr id="552" name="Graphic 4">
            <a:extLst>
              <a:ext uri="{FF2B5EF4-FFF2-40B4-BE49-F238E27FC236}">
                <a16:creationId xmlns:a16="http://schemas.microsoft.com/office/drawing/2014/main" id="{64279E7B-F7F1-4FE0-6978-ED6DE7A662CF}"/>
              </a:ext>
            </a:extLst>
          </p:cNvPr>
          <p:cNvGrpSpPr/>
          <p:nvPr/>
        </p:nvGrpSpPr>
        <p:grpSpPr>
          <a:xfrm>
            <a:off x="6968850" y="1209299"/>
            <a:ext cx="683857" cy="371246"/>
            <a:chOff x="9291800" y="469399"/>
            <a:chExt cx="911809" cy="494994"/>
          </a:xfrm>
        </p:grpSpPr>
        <p:sp>
          <p:nvSpPr>
            <p:cNvPr id="553" name="Freeform: Shape 552">
              <a:extLst>
                <a:ext uri="{FF2B5EF4-FFF2-40B4-BE49-F238E27FC236}">
                  <a16:creationId xmlns:a16="http://schemas.microsoft.com/office/drawing/2014/main" id="{D51526E4-8457-A08C-6D40-24E75548795E}"/>
                </a:ext>
              </a:extLst>
            </p:cNvPr>
            <p:cNvSpPr/>
            <p:nvPr/>
          </p:nvSpPr>
          <p:spPr>
            <a:xfrm>
              <a:off x="9319510" y="497468"/>
              <a:ext cx="884098" cy="466925"/>
            </a:xfrm>
            <a:custGeom>
              <a:avLst/>
              <a:gdLst>
                <a:gd name="connsiteX0" fmla="*/ 39722 w 884098"/>
                <a:gd name="connsiteY0" fmla="*/ 2067 h 466925"/>
                <a:gd name="connsiteX1" fmla="*/ 846801 w 884098"/>
                <a:gd name="connsiteY1" fmla="*/ 2067 h 466925"/>
                <a:gd name="connsiteX2" fmla="*/ 885233 w 884098"/>
                <a:gd name="connsiteY2" fmla="*/ 40488 h 466925"/>
                <a:gd name="connsiteX3" fmla="*/ 885233 w 884098"/>
                <a:gd name="connsiteY3" fmla="*/ 424689 h 466925"/>
                <a:gd name="connsiteX4" fmla="*/ 846801 w 884098"/>
                <a:gd name="connsiteY4" fmla="*/ 463109 h 466925"/>
                <a:gd name="connsiteX5" fmla="*/ 39722 w 884098"/>
                <a:gd name="connsiteY5" fmla="*/ 463109 h 466925"/>
                <a:gd name="connsiteX6" fmla="*/ 1290 w 884098"/>
                <a:gd name="connsiteY6" fmla="*/ 424689 h 466925"/>
                <a:gd name="connsiteX7" fmla="*/ 1290 w 884098"/>
                <a:gd name="connsiteY7" fmla="*/ 40488 h 466925"/>
                <a:gd name="connsiteX8" fmla="*/ 39722 w 884098"/>
                <a:gd name="connsiteY8" fmla="*/ 2067 h 4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098" h="466925">
                  <a:moveTo>
                    <a:pt x="39722" y="2067"/>
                  </a:moveTo>
                  <a:cubicBezTo>
                    <a:pt x="305795" y="-1015"/>
                    <a:pt x="582769" y="-129"/>
                    <a:pt x="846801" y="2067"/>
                  </a:cubicBezTo>
                  <a:cubicBezTo>
                    <a:pt x="875913" y="5507"/>
                    <a:pt x="882800" y="10816"/>
                    <a:pt x="885233" y="40488"/>
                  </a:cubicBezTo>
                  <a:cubicBezTo>
                    <a:pt x="884576" y="139025"/>
                    <a:pt x="885702" y="236927"/>
                    <a:pt x="885233" y="424689"/>
                  </a:cubicBezTo>
                  <a:cubicBezTo>
                    <a:pt x="887352" y="447146"/>
                    <a:pt x="867469" y="465985"/>
                    <a:pt x="846801" y="463109"/>
                  </a:cubicBezTo>
                  <a:cubicBezTo>
                    <a:pt x="605246" y="466600"/>
                    <a:pt x="358670" y="469757"/>
                    <a:pt x="39722" y="463109"/>
                  </a:cubicBezTo>
                  <a:cubicBezTo>
                    <a:pt x="13982" y="459348"/>
                    <a:pt x="4785" y="454353"/>
                    <a:pt x="1290" y="424689"/>
                  </a:cubicBezTo>
                  <a:cubicBezTo>
                    <a:pt x="7699" y="306574"/>
                    <a:pt x="3918" y="184031"/>
                    <a:pt x="1290" y="40488"/>
                  </a:cubicBezTo>
                  <a:cubicBezTo>
                    <a:pt x="4735" y="13774"/>
                    <a:pt x="12324" y="-2630"/>
                    <a:pt x="39722" y="2067"/>
                  </a:cubicBezTo>
                </a:path>
              </a:pathLst>
            </a:custGeom>
            <a:solidFill>
              <a:srgbClr val="E8E8E8"/>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54" name="Freeform: Shape 553">
              <a:extLst>
                <a:ext uri="{FF2B5EF4-FFF2-40B4-BE49-F238E27FC236}">
                  <a16:creationId xmlns:a16="http://schemas.microsoft.com/office/drawing/2014/main" id="{B9BE1821-7D98-BF55-E42D-E7C7DD36E767}"/>
                </a:ext>
              </a:extLst>
            </p:cNvPr>
            <p:cNvSpPr/>
            <p:nvPr/>
          </p:nvSpPr>
          <p:spPr>
            <a:xfrm>
              <a:off x="9291800" y="469399"/>
              <a:ext cx="883852" cy="466578"/>
            </a:xfrm>
            <a:custGeom>
              <a:avLst/>
              <a:gdLst>
                <a:gd name="connsiteX0" fmla="*/ 40767 w 883852"/>
                <a:gd name="connsiteY0" fmla="*/ 8555 h 466578"/>
                <a:gd name="connsiteX1" fmla="*/ 870125 w 883852"/>
                <a:gd name="connsiteY1" fmla="*/ 5777 h 466578"/>
                <a:gd name="connsiteX2" fmla="*/ 881805 w 883852"/>
                <a:gd name="connsiteY2" fmla="*/ 15089 h 466578"/>
                <a:gd name="connsiteX3" fmla="*/ 883363 w 883852"/>
                <a:gd name="connsiteY3" fmla="*/ 47733 h 466578"/>
                <a:gd name="connsiteX4" fmla="*/ 885143 w 883852"/>
                <a:gd name="connsiteY4" fmla="*/ 441257 h 466578"/>
                <a:gd name="connsiteX5" fmla="*/ 881738 w 883852"/>
                <a:gd name="connsiteY5" fmla="*/ 458148 h 466578"/>
                <a:gd name="connsiteX6" fmla="*/ 848944 w 883852"/>
                <a:gd name="connsiteY6" fmla="*/ 466652 h 466578"/>
                <a:gd name="connsiteX7" fmla="*/ 28442 w 883852"/>
                <a:gd name="connsiteY7" fmla="*/ 461440 h 466578"/>
                <a:gd name="connsiteX8" fmla="*/ 10384 w 883852"/>
                <a:gd name="connsiteY8" fmla="*/ 459334 h 466578"/>
                <a:gd name="connsiteX9" fmla="*/ 5105 w 883852"/>
                <a:gd name="connsiteY9" fmla="*/ 430951 h 466578"/>
                <a:gd name="connsiteX10" fmla="*/ 1290 w 883852"/>
                <a:gd name="connsiteY10" fmla="*/ 41689 h 466578"/>
                <a:gd name="connsiteX11" fmla="*/ 10627 w 883852"/>
                <a:gd name="connsiteY11" fmla="*/ 16441 h 466578"/>
                <a:gd name="connsiteX12" fmla="*/ 40419 w 883852"/>
                <a:gd name="connsiteY12" fmla="*/ 74 h 46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3852" h="466578">
                  <a:moveTo>
                    <a:pt x="40767" y="8555"/>
                  </a:moveTo>
                  <a:lnTo>
                    <a:pt x="870125" y="5777"/>
                  </a:lnTo>
                  <a:lnTo>
                    <a:pt x="881805" y="15089"/>
                  </a:lnTo>
                  <a:lnTo>
                    <a:pt x="883363" y="47733"/>
                  </a:lnTo>
                  <a:lnTo>
                    <a:pt x="885143" y="441257"/>
                  </a:lnTo>
                  <a:lnTo>
                    <a:pt x="881738" y="458148"/>
                  </a:lnTo>
                  <a:lnTo>
                    <a:pt x="848944" y="466652"/>
                  </a:lnTo>
                  <a:lnTo>
                    <a:pt x="28442" y="461440"/>
                  </a:lnTo>
                  <a:lnTo>
                    <a:pt x="10384" y="459334"/>
                  </a:lnTo>
                  <a:lnTo>
                    <a:pt x="5105" y="430951"/>
                  </a:lnTo>
                  <a:lnTo>
                    <a:pt x="1290" y="41689"/>
                  </a:lnTo>
                  <a:lnTo>
                    <a:pt x="10627" y="16441"/>
                  </a:lnTo>
                  <a:lnTo>
                    <a:pt x="40419" y="74"/>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55" name="Freeform: Shape 554">
              <a:extLst>
                <a:ext uri="{FF2B5EF4-FFF2-40B4-BE49-F238E27FC236}">
                  <a16:creationId xmlns:a16="http://schemas.microsoft.com/office/drawing/2014/main" id="{B3723714-A45C-5500-1FCA-B0909BF4463C}"/>
                </a:ext>
              </a:extLst>
            </p:cNvPr>
            <p:cNvSpPr/>
            <p:nvPr/>
          </p:nvSpPr>
          <p:spPr>
            <a:xfrm>
              <a:off x="9293889" y="471855"/>
              <a:ext cx="884098" cy="466925"/>
            </a:xfrm>
            <a:custGeom>
              <a:avLst/>
              <a:gdLst>
                <a:gd name="connsiteX0" fmla="*/ 39722 w 884098"/>
                <a:gd name="connsiteY0" fmla="*/ 2067 h 466925"/>
                <a:gd name="connsiteX1" fmla="*/ 846801 w 884098"/>
                <a:gd name="connsiteY1" fmla="*/ 2067 h 466925"/>
                <a:gd name="connsiteX2" fmla="*/ 885233 w 884098"/>
                <a:gd name="connsiteY2" fmla="*/ 40488 h 466925"/>
                <a:gd name="connsiteX3" fmla="*/ 885233 w 884098"/>
                <a:gd name="connsiteY3" fmla="*/ 40488 h 466925"/>
                <a:gd name="connsiteX4" fmla="*/ 885233 w 884098"/>
                <a:gd name="connsiteY4" fmla="*/ 424689 h 466925"/>
                <a:gd name="connsiteX5" fmla="*/ 846801 w 884098"/>
                <a:gd name="connsiteY5" fmla="*/ 463109 h 466925"/>
                <a:gd name="connsiteX6" fmla="*/ 846801 w 884098"/>
                <a:gd name="connsiteY6" fmla="*/ 463109 h 466925"/>
                <a:gd name="connsiteX7" fmla="*/ 39722 w 884098"/>
                <a:gd name="connsiteY7" fmla="*/ 463109 h 466925"/>
                <a:gd name="connsiteX8" fmla="*/ 1290 w 884098"/>
                <a:gd name="connsiteY8" fmla="*/ 424689 h 466925"/>
                <a:gd name="connsiteX9" fmla="*/ 1290 w 884098"/>
                <a:gd name="connsiteY9" fmla="*/ 424689 h 466925"/>
                <a:gd name="connsiteX10" fmla="*/ 1290 w 884098"/>
                <a:gd name="connsiteY10" fmla="*/ 40488 h 466925"/>
                <a:gd name="connsiteX11" fmla="*/ 39722 w 884098"/>
                <a:gd name="connsiteY11" fmla="*/ 2067 h 4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4098" h="466925">
                  <a:moveTo>
                    <a:pt x="39722" y="2067"/>
                  </a:moveTo>
                  <a:cubicBezTo>
                    <a:pt x="305795" y="-1015"/>
                    <a:pt x="582769" y="-129"/>
                    <a:pt x="846801" y="2067"/>
                  </a:cubicBezTo>
                  <a:cubicBezTo>
                    <a:pt x="875913" y="5507"/>
                    <a:pt x="882800" y="10816"/>
                    <a:pt x="885233" y="40488"/>
                  </a:cubicBezTo>
                  <a:moveTo>
                    <a:pt x="885233" y="40488"/>
                  </a:moveTo>
                  <a:cubicBezTo>
                    <a:pt x="884576" y="139025"/>
                    <a:pt x="885702" y="236927"/>
                    <a:pt x="885233" y="424689"/>
                  </a:cubicBezTo>
                  <a:cubicBezTo>
                    <a:pt x="887352" y="447146"/>
                    <a:pt x="867469" y="465985"/>
                    <a:pt x="846801" y="463109"/>
                  </a:cubicBezTo>
                  <a:moveTo>
                    <a:pt x="846801" y="463109"/>
                  </a:moveTo>
                  <a:cubicBezTo>
                    <a:pt x="605246" y="466600"/>
                    <a:pt x="358670" y="469757"/>
                    <a:pt x="39722" y="463109"/>
                  </a:cubicBezTo>
                  <a:cubicBezTo>
                    <a:pt x="13982" y="459348"/>
                    <a:pt x="4785" y="454353"/>
                    <a:pt x="1290" y="424689"/>
                  </a:cubicBezTo>
                  <a:moveTo>
                    <a:pt x="1290" y="424689"/>
                  </a:moveTo>
                  <a:cubicBezTo>
                    <a:pt x="7699" y="306574"/>
                    <a:pt x="3918" y="184031"/>
                    <a:pt x="1290" y="40488"/>
                  </a:cubicBezTo>
                  <a:cubicBezTo>
                    <a:pt x="4735" y="13774"/>
                    <a:pt x="12324" y="-2630"/>
                    <a:pt x="39722" y="2067"/>
                  </a:cubicBezTo>
                </a:path>
              </a:pathLst>
            </a:custGeom>
            <a:noFill/>
            <a:ln w="7565" cap="flat">
              <a:solidFill>
                <a:srgbClr val="242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556" name="Picture 555">
            <a:extLst>
              <a:ext uri="{FF2B5EF4-FFF2-40B4-BE49-F238E27FC236}">
                <a16:creationId xmlns:a16="http://schemas.microsoft.com/office/drawing/2014/main" id="{4E8CBB13-0789-FC4D-6836-EEFEE6DB8744}"/>
              </a:ext>
            </a:extLst>
          </p:cNvPr>
          <p:cNvPicPr>
            <a:picLocks noChangeAspect="1"/>
          </p:cNvPicPr>
          <p:nvPr/>
        </p:nvPicPr>
        <p:blipFill>
          <a:blip r:embed="rId20"/>
          <a:stretch>
            <a:fillRect/>
          </a:stretch>
        </p:blipFill>
        <p:spPr>
          <a:xfrm>
            <a:off x="7102978" y="1301483"/>
            <a:ext cx="397835" cy="177693"/>
          </a:xfrm>
          <a:custGeom>
            <a:avLst/>
            <a:gdLst>
              <a:gd name="connsiteX0" fmla="*/ 1317 w 530446"/>
              <a:gd name="connsiteY0" fmla="*/ 93 h 236924"/>
              <a:gd name="connsiteX1" fmla="*/ 531763 w 530446"/>
              <a:gd name="connsiteY1" fmla="*/ 93 h 236924"/>
              <a:gd name="connsiteX2" fmla="*/ 531763 w 530446"/>
              <a:gd name="connsiteY2" fmla="*/ 237017 h 236924"/>
              <a:gd name="connsiteX3" fmla="*/ 1317 w 530446"/>
              <a:gd name="connsiteY3" fmla="*/ 237017 h 236924"/>
            </a:gdLst>
            <a:ahLst/>
            <a:cxnLst>
              <a:cxn ang="0">
                <a:pos x="connsiteX0" y="connsiteY0"/>
              </a:cxn>
              <a:cxn ang="0">
                <a:pos x="connsiteX1" y="connsiteY1"/>
              </a:cxn>
              <a:cxn ang="0">
                <a:pos x="connsiteX2" y="connsiteY2"/>
              </a:cxn>
              <a:cxn ang="0">
                <a:pos x="connsiteX3" y="connsiteY3"/>
              </a:cxn>
            </a:cxnLst>
            <a:rect l="l" t="t" r="r" b="b"/>
            <a:pathLst>
              <a:path w="530446" h="236924">
                <a:moveTo>
                  <a:pt x="1317" y="93"/>
                </a:moveTo>
                <a:lnTo>
                  <a:pt x="531763" y="93"/>
                </a:lnTo>
                <a:lnTo>
                  <a:pt x="531763" y="237017"/>
                </a:lnTo>
                <a:lnTo>
                  <a:pt x="1317" y="237017"/>
                </a:lnTo>
                <a:close/>
              </a:path>
            </a:pathLst>
          </a:custGeom>
        </p:spPr>
      </p:pic>
      <p:grpSp>
        <p:nvGrpSpPr>
          <p:cNvPr id="557" name="Graphic 4">
            <a:extLst>
              <a:ext uri="{FF2B5EF4-FFF2-40B4-BE49-F238E27FC236}">
                <a16:creationId xmlns:a16="http://schemas.microsoft.com/office/drawing/2014/main" id="{A4A25BF0-F840-F45B-C031-2AE9984F1F54}"/>
              </a:ext>
            </a:extLst>
          </p:cNvPr>
          <p:cNvGrpSpPr/>
          <p:nvPr/>
        </p:nvGrpSpPr>
        <p:grpSpPr>
          <a:xfrm>
            <a:off x="2345327" y="2485305"/>
            <a:ext cx="187358" cy="259336"/>
            <a:chOff x="3127103" y="2170739"/>
            <a:chExt cx="249810" cy="345781"/>
          </a:xfrm>
          <a:noFill/>
        </p:grpSpPr>
        <p:sp>
          <p:nvSpPr>
            <p:cNvPr id="558" name="Freeform: Shape 557">
              <a:extLst>
                <a:ext uri="{FF2B5EF4-FFF2-40B4-BE49-F238E27FC236}">
                  <a16:creationId xmlns:a16="http://schemas.microsoft.com/office/drawing/2014/main" id="{B901AD69-663A-D192-BB60-777BDF6A6727}"/>
                </a:ext>
              </a:extLst>
            </p:cNvPr>
            <p:cNvSpPr/>
            <p:nvPr/>
          </p:nvSpPr>
          <p:spPr>
            <a:xfrm>
              <a:off x="3165535" y="2170739"/>
              <a:ext cx="211377" cy="345781"/>
            </a:xfrm>
            <a:custGeom>
              <a:avLst/>
              <a:gdLst>
                <a:gd name="connsiteX0" fmla="*/ 211744 w 211377"/>
                <a:gd name="connsiteY0" fmla="*/ 339 h 345781"/>
                <a:gd name="connsiteX1" fmla="*/ 211744 w 211377"/>
                <a:gd name="connsiteY1" fmla="*/ 96389 h 345781"/>
                <a:gd name="connsiteX2" fmla="*/ 134879 w 211377"/>
                <a:gd name="connsiteY2" fmla="*/ 173230 h 345781"/>
                <a:gd name="connsiteX3" fmla="*/ 134879 w 211377"/>
                <a:gd name="connsiteY3" fmla="*/ 173230 h 345781"/>
                <a:gd name="connsiteX4" fmla="*/ 77231 w 211377"/>
                <a:gd name="connsiteY4" fmla="*/ 173230 h 345781"/>
                <a:gd name="connsiteX5" fmla="*/ 366 w 211377"/>
                <a:gd name="connsiteY5" fmla="*/ 250070 h 345781"/>
                <a:gd name="connsiteX6" fmla="*/ 366 w 211377"/>
                <a:gd name="connsiteY6" fmla="*/ 250070 h 345781"/>
                <a:gd name="connsiteX7" fmla="*/ 366 w 211377"/>
                <a:gd name="connsiteY7" fmla="*/ 346121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77" h="345781">
                  <a:moveTo>
                    <a:pt x="211744" y="339"/>
                  </a:moveTo>
                  <a:cubicBezTo>
                    <a:pt x="211744" y="25923"/>
                    <a:pt x="211744" y="51507"/>
                    <a:pt x="211744" y="96389"/>
                  </a:cubicBezTo>
                  <a:cubicBezTo>
                    <a:pt x="211744" y="138827"/>
                    <a:pt x="177330" y="173230"/>
                    <a:pt x="134879" y="173230"/>
                  </a:cubicBezTo>
                  <a:moveTo>
                    <a:pt x="134879" y="173230"/>
                  </a:moveTo>
                  <a:cubicBezTo>
                    <a:pt x="115546" y="173230"/>
                    <a:pt x="96214" y="173230"/>
                    <a:pt x="77231" y="173230"/>
                  </a:cubicBezTo>
                  <a:cubicBezTo>
                    <a:pt x="34779" y="173230"/>
                    <a:pt x="366" y="207632"/>
                    <a:pt x="366" y="250070"/>
                  </a:cubicBezTo>
                  <a:moveTo>
                    <a:pt x="366" y="250070"/>
                  </a:moveTo>
                  <a:cubicBezTo>
                    <a:pt x="366" y="274580"/>
                    <a:pt x="366" y="299091"/>
                    <a:pt x="366" y="346121"/>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59" name="Freeform: Shape 558">
              <a:extLst>
                <a:ext uri="{FF2B5EF4-FFF2-40B4-BE49-F238E27FC236}">
                  <a16:creationId xmlns:a16="http://schemas.microsoft.com/office/drawing/2014/main" id="{B3F99C60-6A7F-FDCE-42AB-6CC9756DF914}"/>
                </a:ext>
              </a:extLst>
            </p:cNvPr>
            <p:cNvSpPr/>
            <p:nvPr/>
          </p:nvSpPr>
          <p:spPr>
            <a:xfrm>
              <a:off x="3127103" y="2449975"/>
              <a:ext cx="76864" cy="66545"/>
            </a:xfrm>
            <a:custGeom>
              <a:avLst/>
              <a:gdLst>
                <a:gd name="connsiteX0" fmla="*/ 77231 w 76864"/>
                <a:gd name="connsiteY0" fmla="*/ 339 h 66545"/>
                <a:gd name="connsiteX1" fmla="*/ 38798 w 76864"/>
                <a:gd name="connsiteY1" fmla="*/ 66885 h 66545"/>
                <a:gd name="connsiteX2" fmla="*/ 366 w 76864"/>
                <a:gd name="connsiteY2" fmla="*/ 339 h 66545"/>
              </a:gdLst>
              <a:ahLst/>
              <a:cxnLst>
                <a:cxn ang="0">
                  <a:pos x="connsiteX0" y="connsiteY0"/>
                </a:cxn>
                <a:cxn ang="0">
                  <a:pos x="connsiteX1" y="connsiteY1"/>
                </a:cxn>
                <a:cxn ang="0">
                  <a:pos x="connsiteX2" y="connsiteY2"/>
                </a:cxn>
              </a:cxnLst>
              <a:rect l="l" t="t" r="r" b="b"/>
              <a:pathLst>
                <a:path w="76864" h="66545">
                  <a:moveTo>
                    <a:pt x="77231" y="339"/>
                  </a:moveTo>
                  <a:cubicBezTo>
                    <a:pt x="70825" y="11430"/>
                    <a:pt x="51609" y="66885"/>
                    <a:pt x="38798" y="66885"/>
                  </a:cubicBezTo>
                  <a:cubicBezTo>
                    <a:pt x="25988" y="66885"/>
                    <a:pt x="6771" y="11430"/>
                    <a:pt x="366" y="339"/>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60" name="Graphic 4">
            <a:extLst>
              <a:ext uri="{FF2B5EF4-FFF2-40B4-BE49-F238E27FC236}">
                <a16:creationId xmlns:a16="http://schemas.microsoft.com/office/drawing/2014/main" id="{973174CD-FBC2-348A-9AE7-B3BA122C4F0A}"/>
              </a:ext>
            </a:extLst>
          </p:cNvPr>
          <p:cNvGrpSpPr/>
          <p:nvPr/>
        </p:nvGrpSpPr>
        <p:grpSpPr>
          <a:xfrm>
            <a:off x="2595137" y="3090422"/>
            <a:ext cx="1354739" cy="355386"/>
            <a:chOff x="3460183" y="2977563"/>
            <a:chExt cx="1806318" cy="473848"/>
          </a:xfrm>
          <a:noFill/>
        </p:grpSpPr>
        <p:sp>
          <p:nvSpPr>
            <p:cNvPr id="561" name="Freeform: Shape 560">
              <a:extLst>
                <a:ext uri="{FF2B5EF4-FFF2-40B4-BE49-F238E27FC236}">
                  <a16:creationId xmlns:a16="http://schemas.microsoft.com/office/drawing/2014/main" id="{BA2DD75D-162D-8490-A65E-EEDD00A2093E}"/>
                </a:ext>
              </a:extLst>
            </p:cNvPr>
            <p:cNvSpPr/>
            <p:nvPr/>
          </p:nvSpPr>
          <p:spPr>
            <a:xfrm>
              <a:off x="3460183" y="2977563"/>
              <a:ext cx="1767886" cy="473848"/>
            </a:xfrm>
            <a:custGeom>
              <a:avLst/>
              <a:gdLst>
                <a:gd name="connsiteX0" fmla="*/ 379 w 1767886"/>
                <a:gd name="connsiteY0" fmla="*/ 465 h 473848"/>
                <a:gd name="connsiteX1" fmla="*/ 379 w 1767886"/>
                <a:gd name="connsiteY1" fmla="*/ 96515 h 473848"/>
                <a:gd name="connsiteX2" fmla="*/ 77244 w 1767886"/>
                <a:gd name="connsiteY2" fmla="*/ 173356 h 473848"/>
                <a:gd name="connsiteX3" fmla="*/ 77244 w 1767886"/>
                <a:gd name="connsiteY3" fmla="*/ 173356 h 473848"/>
                <a:gd name="connsiteX4" fmla="*/ 1691401 w 1767886"/>
                <a:gd name="connsiteY4" fmla="*/ 173356 h 473848"/>
                <a:gd name="connsiteX5" fmla="*/ 1768266 w 1767886"/>
                <a:gd name="connsiteY5" fmla="*/ 250196 h 473848"/>
                <a:gd name="connsiteX6" fmla="*/ 1768266 w 1767886"/>
                <a:gd name="connsiteY6" fmla="*/ 250196 h 473848"/>
                <a:gd name="connsiteX7" fmla="*/ 1768266 w 1767886"/>
                <a:gd name="connsiteY7" fmla="*/ 474314 h 47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7886" h="473848">
                  <a:moveTo>
                    <a:pt x="379" y="465"/>
                  </a:moveTo>
                  <a:cubicBezTo>
                    <a:pt x="379" y="24402"/>
                    <a:pt x="379" y="48340"/>
                    <a:pt x="379" y="96515"/>
                  </a:cubicBezTo>
                  <a:cubicBezTo>
                    <a:pt x="379" y="138953"/>
                    <a:pt x="34792" y="173356"/>
                    <a:pt x="77244" y="173356"/>
                  </a:cubicBezTo>
                  <a:moveTo>
                    <a:pt x="77244" y="173356"/>
                  </a:moveTo>
                  <a:cubicBezTo>
                    <a:pt x="603891" y="173356"/>
                    <a:pt x="1130538" y="173356"/>
                    <a:pt x="1691401" y="173356"/>
                  </a:cubicBezTo>
                  <a:cubicBezTo>
                    <a:pt x="1733852" y="173356"/>
                    <a:pt x="1768266" y="207758"/>
                    <a:pt x="1768266" y="250196"/>
                  </a:cubicBezTo>
                  <a:moveTo>
                    <a:pt x="1768266" y="250196"/>
                  </a:moveTo>
                  <a:cubicBezTo>
                    <a:pt x="1768266" y="314834"/>
                    <a:pt x="1768266" y="379472"/>
                    <a:pt x="1768266" y="474314"/>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62" name="Freeform: Shape 561">
              <a:extLst>
                <a:ext uri="{FF2B5EF4-FFF2-40B4-BE49-F238E27FC236}">
                  <a16:creationId xmlns:a16="http://schemas.microsoft.com/office/drawing/2014/main" id="{D854D1CC-54ED-B61B-E929-7519F867621C}"/>
                </a:ext>
              </a:extLst>
            </p:cNvPr>
            <p:cNvSpPr/>
            <p:nvPr/>
          </p:nvSpPr>
          <p:spPr>
            <a:xfrm>
              <a:off x="5189637" y="3384866"/>
              <a:ext cx="76864" cy="66545"/>
            </a:xfrm>
            <a:custGeom>
              <a:avLst/>
              <a:gdLst>
                <a:gd name="connsiteX0" fmla="*/ 77244 w 76864"/>
                <a:gd name="connsiteY0" fmla="*/ 465 h 66545"/>
                <a:gd name="connsiteX1" fmla="*/ 38811 w 76864"/>
                <a:gd name="connsiteY1" fmla="*/ 67011 h 66545"/>
                <a:gd name="connsiteX2" fmla="*/ 379 w 76864"/>
                <a:gd name="connsiteY2" fmla="*/ 465 h 66545"/>
              </a:gdLst>
              <a:ahLst/>
              <a:cxnLst>
                <a:cxn ang="0">
                  <a:pos x="connsiteX0" y="connsiteY0"/>
                </a:cxn>
                <a:cxn ang="0">
                  <a:pos x="connsiteX1" y="connsiteY1"/>
                </a:cxn>
                <a:cxn ang="0">
                  <a:pos x="connsiteX2" y="connsiteY2"/>
                </a:cxn>
              </a:cxnLst>
              <a:rect l="l" t="t" r="r" b="b"/>
              <a:pathLst>
                <a:path w="76864" h="66545">
                  <a:moveTo>
                    <a:pt x="77244" y="465"/>
                  </a:moveTo>
                  <a:cubicBezTo>
                    <a:pt x="70838" y="11556"/>
                    <a:pt x="51622" y="67011"/>
                    <a:pt x="38811" y="67011"/>
                  </a:cubicBezTo>
                  <a:cubicBezTo>
                    <a:pt x="26001" y="67011"/>
                    <a:pt x="6784" y="11556"/>
                    <a:pt x="379" y="46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63" name="Graphic 4">
            <a:extLst>
              <a:ext uri="{FF2B5EF4-FFF2-40B4-BE49-F238E27FC236}">
                <a16:creationId xmlns:a16="http://schemas.microsoft.com/office/drawing/2014/main" id="{2200267C-C978-D5ED-9593-88BD76230F28}"/>
              </a:ext>
            </a:extLst>
          </p:cNvPr>
          <p:cNvGrpSpPr/>
          <p:nvPr/>
        </p:nvGrpSpPr>
        <p:grpSpPr>
          <a:xfrm>
            <a:off x="2484644" y="3090422"/>
            <a:ext cx="682173" cy="374597"/>
            <a:chOff x="3312859" y="2977563"/>
            <a:chExt cx="909564" cy="499462"/>
          </a:xfrm>
          <a:noFill/>
        </p:grpSpPr>
        <p:sp>
          <p:nvSpPr>
            <p:cNvPr id="564" name="Freeform: Shape 563">
              <a:extLst>
                <a:ext uri="{FF2B5EF4-FFF2-40B4-BE49-F238E27FC236}">
                  <a16:creationId xmlns:a16="http://schemas.microsoft.com/office/drawing/2014/main" id="{CCD5FA62-FEB5-80E9-B091-E586C94CA61F}"/>
                </a:ext>
              </a:extLst>
            </p:cNvPr>
            <p:cNvSpPr/>
            <p:nvPr/>
          </p:nvSpPr>
          <p:spPr>
            <a:xfrm>
              <a:off x="3312859" y="2977563"/>
              <a:ext cx="871132" cy="499462"/>
            </a:xfrm>
            <a:custGeom>
              <a:avLst/>
              <a:gdLst>
                <a:gd name="connsiteX0" fmla="*/ 356 w 871132"/>
                <a:gd name="connsiteY0" fmla="*/ 465 h 499462"/>
                <a:gd name="connsiteX1" fmla="*/ 356 w 871132"/>
                <a:gd name="connsiteY1" fmla="*/ 160549 h 499462"/>
                <a:gd name="connsiteX2" fmla="*/ 77221 w 871132"/>
                <a:gd name="connsiteY2" fmla="*/ 237389 h 499462"/>
                <a:gd name="connsiteX3" fmla="*/ 77221 w 871132"/>
                <a:gd name="connsiteY3" fmla="*/ 237389 h 499462"/>
                <a:gd name="connsiteX4" fmla="*/ 794624 w 871132"/>
                <a:gd name="connsiteY4" fmla="*/ 237389 h 499462"/>
                <a:gd name="connsiteX5" fmla="*/ 871489 w 871132"/>
                <a:gd name="connsiteY5" fmla="*/ 314230 h 499462"/>
                <a:gd name="connsiteX6" fmla="*/ 871489 w 871132"/>
                <a:gd name="connsiteY6" fmla="*/ 314230 h 499462"/>
                <a:gd name="connsiteX7" fmla="*/ 871489 w 871132"/>
                <a:gd name="connsiteY7" fmla="*/ 499927 h 49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32" h="499462">
                  <a:moveTo>
                    <a:pt x="356" y="465"/>
                  </a:moveTo>
                  <a:cubicBezTo>
                    <a:pt x="356" y="59034"/>
                    <a:pt x="356" y="117604"/>
                    <a:pt x="356" y="160549"/>
                  </a:cubicBezTo>
                  <a:cubicBezTo>
                    <a:pt x="356" y="202987"/>
                    <a:pt x="34769" y="237389"/>
                    <a:pt x="77221" y="237389"/>
                  </a:cubicBezTo>
                  <a:moveTo>
                    <a:pt x="77221" y="237389"/>
                  </a:moveTo>
                  <a:cubicBezTo>
                    <a:pt x="265858" y="237389"/>
                    <a:pt x="454496" y="237389"/>
                    <a:pt x="794624" y="237389"/>
                  </a:cubicBezTo>
                  <a:cubicBezTo>
                    <a:pt x="837075" y="237389"/>
                    <a:pt x="871489" y="271792"/>
                    <a:pt x="871489" y="314230"/>
                  </a:cubicBezTo>
                  <a:moveTo>
                    <a:pt x="871489" y="314230"/>
                  </a:moveTo>
                  <a:cubicBezTo>
                    <a:pt x="871489" y="358079"/>
                    <a:pt x="871489" y="401928"/>
                    <a:pt x="871489" y="499927"/>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65" name="Freeform: Shape 564">
              <a:extLst>
                <a:ext uri="{FF2B5EF4-FFF2-40B4-BE49-F238E27FC236}">
                  <a16:creationId xmlns:a16="http://schemas.microsoft.com/office/drawing/2014/main" id="{16AB4DFE-EE41-51B0-8F7C-53C4D6C37130}"/>
                </a:ext>
              </a:extLst>
            </p:cNvPr>
            <p:cNvSpPr/>
            <p:nvPr/>
          </p:nvSpPr>
          <p:spPr>
            <a:xfrm>
              <a:off x="4145559" y="3410479"/>
              <a:ext cx="76864" cy="66545"/>
            </a:xfrm>
            <a:custGeom>
              <a:avLst/>
              <a:gdLst>
                <a:gd name="connsiteX0" fmla="*/ 77221 w 76864"/>
                <a:gd name="connsiteY0" fmla="*/ 465 h 66545"/>
                <a:gd name="connsiteX1" fmla="*/ 38788 w 76864"/>
                <a:gd name="connsiteY1" fmla="*/ 67011 h 66545"/>
                <a:gd name="connsiteX2" fmla="*/ 356 w 76864"/>
                <a:gd name="connsiteY2" fmla="*/ 465 h 66545"/>
              </a:gdLst>
              <a:ahLst/>
              <a:cxnLst>
                <a:cxn ang="0">
                  <a:pos x="connsiteX0" y="connsiteY0"/>
                </a:cxn>
                <a:cxn ang="0">
                  <a:pos x="connsiteX1" y="connsiteY1"/>
                </a:cxn>
                <a:cxn ang="0">
                  <a:pos x="connsiteX2" y="connsiteY2"/>
                </a:cxn>
              </a:cxnLst>
              <a:rect l="l" t="t" r="r" b="b"/>
              <a:pathLst>
                <a:path w="76864" h="66545">
                  <a:moveTo>
                    <a:pt x="77221" y="465"/>
                  </a:moveTo>
                  <a:cubicBezTo>
                    <a:pt x="70815" y="11556"/>
                    <a:pt x="51599" y="67011"/>
                    <a:pt x="38788" y="67011"/>
                  </a:cubicBezTo>
                  <a:cubicBezTo>
                    <a:pt x="25978" y="67011"/>
                    <a:pt x="6761" y="11556"/>
                    <a:pt x="356" y="46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66" name="Graphic 4">
            <a:extLst>
              <a:ext uri="{FF2B5EF4-FFF2-40B4-BE49-F238E27FC236}">
                <a16:creationId xmlns:a16="http://schemas.microsoft.com/office/drawing/2014/main" id="{67927B0D-01C2-BEE7-4DB6-D80FF7B493AC}"/>
              </a:ext>
            </a:extLst>
          </p:cNvPr>
          <p:cNvGrpSpPr/>
          <p:nvPr/>
        </p:nvGrpSpPr>
        <p:grpSpPr>
          <a:xfrm>
            <a:off x="1346087" y="3090422"/>
            <a:ext cx="807078" cy="374597"/>
            <a:chOff x="1794782" y="2977563"/>
            <a:chExt cx="1076104" cy="499462"/>
          </a:xfrm>
          <a:noFill/>
        </p:grpSpPr>
        <p:sp>
          <p:nvSpPr>
            <p:cNvPr id="567" name="Freeform: Shape 566">
              <a:extLst>
                <a:ext uri="{FF2B5EF4-FFF2-40B4-BE49-F238E27FC236}">
                  <a16:creationId xmlns:a16="http://schemas.microsoft.com/office/drawing/2014/main" id="{3D6B8D8A-8ADB-F6CA-F45B-63DD611D6525}"/>
                </a:ext>
              </a:extLst>
            </p:cNvPr>
            <p:cNvSpPr/>
            <p:nvPr/>
          </p:nvSpPr>
          <p:spPr>
            <a:xfrm>
              <a:off x="1833215" y="2977563"/>
              <a:ext cx="1037672" cy="499462"/>
            </a:xfrm>
            <a:custGeom>
              <a:avLst/>
              <a:gdLst>
                <a:gd name="connsiteX0" fmla="*/ 1037960 w 1037672"/>
                <a:gd name="connsiteY0" fmla="*/ 465 h 499462"/>
                <a:gd name="connsiteX1" fmla="*/ 1037960 w 1037672"/>
                <a:gd name="connsiteY1" fmla="*/ 96515 h 499462"/>
                <a:gd name="connsiteX2" fmla="*/ 961095 w 1037672"/>
                <a:gd name="connsiteY2" fmla="*/ 173356 h 499462"/>
                <a:gd name="connsiteX3" fmla="*/ 961095 w 1037672"/>
                <a:gd name="connsiteY3" fmla="*/ 173356 h 499462"/>
                <a:gd name="connsiteX4" fmla="*/ 77152 w 1037672"/>
                <a:gd name="connsiteY4" fmla="*/ 173356 h 499462"/>
                <a:gd name="connsiteX5" fmla="*/ 287 w 1037672"/>
                <a:gd name="connsiteY5" fmla="*/ 250196 h 499462"/>
                <a:gd name="connsiteX6" fmla="*/ 287 w 1037672"/>
                <a:gd name="connsiteY6" fmla="*/ 250196 h 499462"/>
                <a:gd name="connsiteX7" fmla="*/ 287 w 1037672"/>
                <a:gd name="connsiteY7" fmla="*/ 499927 h 49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672" h="499462">
                  <a:moveTo>
                    <a:pt x="1037960" y="465"/>
                  </a:moveTo>
                  <a:cubicBezTo>
                    <a:pt x="1037960" y="32515"/>
                    <a:pt x="1037960" y="64566"/>
                    <a:pt x="1037960" y="96515"/>
                  </a:cubicBezTo>
                  <a:cubicBezTo>
                    <a:pt x="1037960" y="138953"/>
                    <a:pt x="1003546" y="173356"/>
                    <a:pt x="961095" y="173356"/>
                  </a:cubicBezTo>
                  <a:moveTo>
                    <a:pt x="961095" y="173356"/>
                  </a:moveTo>
                  <a:cubicBezTo>
                    <a:pt x="775000" y="173356"/>
                    <a:pt x="588905" y="173356"/>
                    <a:pt x="77152" y="173356"/>
                  </a:cubicBezTo>
                  <a:cubicBezTo>
                    <a:pt x="34701" y="173356"/>
                    <a:pt x="287" y="207758"/>
                    <a:pt x="287" y="250196"/>
                  </a:cubicBezTo>
                  <a:moveTo>
                    <a:pt x="287" y="250196"/>
                  </a:moveTo>
                  <a:cubicBezTo>
                    <a:pt x="287" y="322782"/>
                    <a:pt x="287" y="395368"/>
                    <a:pt x="287" y="499927"/>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68" name="Freeform: Shape 567">
              <a:extLst>
                <a:ext uri="{FF2B5EF4-FFF2-40B4-BE49-F238E27FC236}">
                  <a16:creationId xmlns:a16="http://schemas.microsoft.com/office/drawing/2014/main" id="{40128A3C-7BD2-1957-D33C-F417490B8B9B}"/>
                </a:ext>
              </a:extLst>
            </p:cNvPr>
            <p:cNvSpPr/>
            <p:nvPr/>
          </p:nvSpPr>
          <p:spPr>
            <a:xfrm>
              <a:off x="1794782" y="3410479"/>
              <a:ext cx="76864" cy="66545"/>
            </a:xfrm>
            <a:custGeom>
              <a:avLst/>
              <a:gdLst>
                <a:gd name="connsiteX0" fmla="*/ 77152 w 76864"/>
                <a:gd name="connsiteY0" fmla="*/ 465 h 66545"/>
                <a:gd name="connsiteX1" fmla="*/ 38719 w 76864"/>
                <a:gd name="connsiteY1" fmla="*/ 67011 h 66545"/>
                <a:gd name="connsiteX2" fmla="*/ 287 w 76864"/>
                <a:gd name="connsiteY2" fmla="*/ 465 h 66545"/>
              </a:gdLst>
              <a:ahLst/>
              <a:cxnLst>
                <a:cxn ang="0">
                  <a:pos x="connsiteX0" y="connsiteY0"/>
                </a:cxn>
                <a:cxn ang="0">
                  <a:pos x="connsiteX1" y="connsiteY1"/>
                </a:cxn>
                <a:cxn ang="0">
                  <a:pos x="connsiteX2" y="connsiteY2"/>
                </a:cxn>
              </a:cxnLst>
              <a:rect l="l" t="t" r="r" b="b"/>
              <a:pathLst>
                <a:path w="76864" h="66545">
                  <a:moveTo>
                    <a:pt x="77152" y="465"/>
                  </a:moveTo>
                  <a:cubicBezTo>
                    <a:pt x="70746" y="11556"/>
                    <a:pt x="51530" y="67011"/>
                    <a:pt x="38719" y="67011"/>
                  </a:cubicBezTo>
                  <a:cubicBezTo>
                    <a:pt x="25909" y="67011"/>
                    <a:pt x="6692" y="11556"/>
                    <a:pt x="287" y="46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69" name="Graphic 4">
            <a:extLst>
              <a:ext uri="{FF2B5EF4-FFF2-40B4-BE49-F238E27FC236}">
                <a16:creationId xmlns:a16="http://schemas.microsoft.com/office/drawing/2014/main" id="{A6955FED-74EE-0E10-FD84-A7CE43DCCC4F}"/>
              </a:ext>
            </a:extLst>
          </p:cNvPr>
          <p:cNvGrpSpPr/>
          <p:nvPr/>
        </p:nvGrpSpPr>
        <p:grpSpPr>
          <a:xfrm>
            <a:off x="2129145" y="3090422"/>
            <a:ext cx="134513" cy="374597"/>
            <a:chOff x="2838860" y="2977563"/>
            <a:chExt cx="179350" cy="499462"/>
          </a:xfrm>
          <a:noFill/>
        </p:grpSpPr>
        <p:sp>
          <p:nvSpPr>
            <p:cNvPr id="570" name="Freeform: Shape 569">
              <a:extLst>
                <a:ext uri="{FF2B5EF4-FFF2-40B4-BE49-F238E27FC236}">
                  <a16:creationId xmlns:a16="http://schemas.microsoft.com/office/drawing/2014/main" id="{0A077763-7729-DD7B-E9F5-3B638E1A0B7B}"/>
                </a:ext>
              </a:extLst>
            </p:cNvPr>
            <p:cNvSpPr/>
            <p:nvPr/>
          </p:nvSpPr>
          <p:spPr>
            <a:xfrm>
              <a:off x="2877293" y="2977563"/>
              <a:ext cx="140918" cy="499462"/>
            </a:xfrm>
            <a:custGeom>
              <a:avLst/>
              <a:gdLst>
                <a:gd name="connsiteX0" fmla="*/ 141229 w 140918"/>
                <a:gd name="connsiteY0" fmla="*/ 465 h 499462"/>
                <a:gd name="connsiteX1" fmla="*/ 141229 w 140918"/>
                <a:gd name="connsiteY1" fmla="*/ 166952 h 499462"/>
                <a:gd name="connsiteX2" fmla="*/ 70769 w 140918"/>
                <a:gd name="connsiteY2" fmla="*/ 237389 h 499462"/>
                <a:gd name="connsiteX3" fmla="*/ 70769 w 140918"/>
                <a:gd name="connsiteY3" fmla="*/ 237389 h 499462"/>
                <a:gd name="connsiteX4" fmla="*/ 70769 w 140918"/>
                <a:gd name="connsiteY4" fmla="*/ 237389 h 499462"/>
                <a:gd name="connsiteX5" fmla="*/ 310 w 140918"/>
                <a:gd name="connsiteY5" fmla="*/ 307826 h 499462"/>
                <a:gd name="connsiteX6" fmla="*/ 310 w 140918"/>
                <a:gd name="connsiteY6" fmla="*/ 307826 h 499462"/>
                <a:gd name="connsiteX7" fmla="*/ 310 w 140918"/>
                <a:gd name="connsiteY7" fmla="*/ 499927 h 49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18" h="499462">
                  <a:moveTo>
                    <a:pt x="141229" y="465"/>
                  </a:moveTo>
                  <a:cubicBezTo>
                    <a:pt x="141229" y="62781"/>
                    <a:pt x="141229" y="125098"/>
                    <a:pt x="141229" y="166952"/>
                  </a:cubicBezTo>
                  <a:cubicBezTo>
                    <a:pt x="141229" y="205854"/>
                    <a:pt x="109683" y="237389"/>
                    <a:pt x="70769" y="237389"/>
                  </a:cubicBezTo>
                  <a:moveTo>
                    <a:pt x="70769" y="237389"/>
                  </a:moveTo>
                  <a:cubicBezTo>
                    <a:pt x="70769" y="237389"/>
                    <a:pt x="70769" y="237389"/>
                    <a:pt x="70769" y="237389"/>
                  </a:cubicBezTo>
                  <a:cubicBezTo>
                    <a:pt x="31856" y="237389"/>
                    <a:pt x="310" y="268925"/>
                    <a:pt x="310" y="307826"/>
                  </a:cubicBezTo>
                  <a:moveTo>
                    <a:pt x="310" y="307826"/>
                  </a:moveTo>
                  <a:cubicBezTo>
                    <a:pt x="310" y="367318"/>
                    <a:pt x="310" y="426809"/>
                    <a:pt x="310" y="499927"/>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71" name="Freeform: Shape 570">
              <a:extLst>
                <a:ext uri="{FF2B5EF4-FFF2-40B4-BE49-F238E27FC236}">
                  <a16:creationId xmlns:a16="http://schemas.microsoft.com/office/drawing/2014/main" id="{7144846C-4315-8A4C-6924-9881DF6486CE}"/>
                </a:ext>
              </a:extLst>
            </p:cNvPr>
            <p:cNvSpPr/>
            <p:nvPr/>
          </p:nvSpPr>
          <p:spPr>
            <a:xfrm>
              <a:off x="2838860" y="3410479"/>
              <a:ext cx="76864" cy="66545"/>
            </a:xfrm>
            <a:custGeom>
              <a:avLst/>
              <a:gdLst>
                <a:gd name="connsiteX0" fmla="*/ 77175 w 76864"/>
                <a:gd name="connsiteY0" fmla="*/ 465 h 66545"/>
                <a:gd name="connsiteX1" fmla="*/ 38742 w 76864"/>
                <a:gd name="connsiteY1" fmla="*/ 67011 h 66545"/>
                <a:gd name="connsiteX2" fmla="*/ 310 w 76864"/>
                <a:gd name="connsiteY2" fmla="*/ 465 h 66545"/>
              </a:gdLst>
              <a:ahLst/>
              <a:cxnLst>
                <a:cxn ang="0">
                  <a:pos x="connsiteX0" y="connsiteY0"/>
                </a:cxn>
                <a:cxn ang="0">
                  <a:pos x="connsiteX1" y="connsiteY1"/>
                </a:cxn>
                <a:cxn ang="0">
                  <a:pos x="connsiteX2" y="connsiteY2"/>
                </a:cxn>
              </a:cxnLst>
              <a:rect l="l" t="t" r="r" b="b"/>
              <a:pathLst>
                <a:path w="76864" h="66545">
                  <a:moveTo>
                    <a:pt x="77175" y="465"/>
                  </a:moveTo>
                  <a:cubicBezTo>
                    <a:pt x="70769" y="11556"/>
                    <a:pt x="51553" y="67011"/>
                    <a:pt x="38742" y="67011"/>
                  </a:cubicBezTo>
                  <a:cubicBezTo>
                    <a:pt x="25932" y="67011"/>
                    <a:pt x="6715" y="11556"/>
                    <a:pt x="310" y="465"/>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72" name="Graphic 4">
            <a:extLst>
              <a:ext uri="{FF2B5EF4-FFF2-40B4-BE49-F238E27FC236}">
                <a16:creationId xmlns:a16="http://schemas.microsoft.com/office/drawing/2014/main" id="{2E3A2A4C-887D-D032-7DDC-7CC42D9A7BD7}"/>
              </a:ext>
            </a:extLst>
          </p:cNvPr>
          <p:cNvGrpSpPr/>
          <p:nvPr/>
        </p:nvGrpSpPr>
        <p:grpSpPr>
          <a:xfrm>
            <a:off x="5446335" y="2533330"/>
            <a:ext cx="528444" cy="259336"/>
            <a:chOff x="7261780" y="2234773"/>
            <a:chExt cx="704592" cy="345781"/>
          </a:xfrm>
          <a:noFill/>
        </p:grpSpPr>
        <p:sp>
          <p:nvSpPr>
            <p:cNvPr id="573" name="Freeform: Shape 572">
              <a:extLst>
                <a:ext uri="{FF2B5EF4-FFF2-40B4-BE49-F238E27FC236}">
                  <a16:creationId xmlns:a16="http://schemas.microsoft.com/office/drawing/2014/main" id="{9B88F1C2-486F-F232-147B-9E9474F6BB88}"/>
                </a:ext>
              </a:extLst>
            </p:cNvPr>
            <p:cNvSpPr/>
            <p:nvPr/>
          </p:nvSpPr>
          <p:spPr>
            <a:xfrm>
              <a:off x="7261780" y="2234773"/>
              <a:ext cx="666160" cy="345781"/>
            </a:xfrm>
            <a:custGeom>
              <a:avLst/>
              <a:gdLst>
                <a:gd name="connsiteX0" fmla="*/ 973 w 666160"/>
                <a:gd name="connsiteY0" fmla="*/ 349 h 345781"/>
                <a:gd name="connsiteX1" fmla="*/ 973 w 666160"/>
                <a:gd name="connsiteY1" fmla="*/ 96399 h 345781"/>
                <a:gd name="connsiteX2" fmla="*/ 77837 w 666160"/>
                <a:gd name="connsiteY2" fmla="*/ 173240 h 345781"/>
                <a:gd name="connsiteX3" fmla="*/ 77837 w 666160"/>
                <a:gd name="connsiteY3" fmla="*/ 173240 h 345781"/>
                <a:gd name="connsiteX4" fmla="*/ 590268 w 666160"/>
                <a:gd name="connsiteY4" fmla="*/ 173240 h 345781"/>
                <a:gd name="connsiteX5" fmla="*/ 667133 w 666160"/>
                <a:gd name="connsiteY5" fmla="*/ 250080 h 345781"/>
                <a:gd name="connsiteX6" fmla="*/ 667133 w 666160"/>
                <a:gd name="connsiteY6" fmla="*/ 250080 h 345781"/>
                <a:gd name="connsiteX7" fmla="*/ 667133 w 666160"/>
                <a:gd name="connsiteY7" fmla="*/ 346131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160" h="345781">
                  <a:moveTo>
                    <a:pt x="973" y="349"/>
                  </a:moveTo>
                  <a:cubicBezTo>
                    <a:pt x="973" y="25249"/>
                    <a:pt x="973" y="50149"/>
                    <a:pt x="973" y="96399"/>
                  </a:cubicBezTo>
                  <a:cubicBezTo>
                    <a:pt x="973" y="138837"/>
                    <a:pt x="35386" y="173240"/>
                    <a:pt x="77837" y="173240"/>
                  </a:cubicBezTo>
                  <a:moveTo>
                    <a:pt x="77837" y="173240"/>
                  </a:moveTo>
                  <a:cubicBezTo>
                    <a:pt x="248871" y="173240"/>
                    <a:pt x="419906" y="173240"/>
                    <a:pt x="590268" y="173240"/>
                  </a:cubicBezTo>
                  <a:cubicBezTo>
                    <a:pt x="632719" y="173240"/>
                    <a:pt x="667133" y="207642"/>
                    <a:pt x="667133" y="250080"/>
                  </a:cubicBezTo>
                  <a:moveTo>
                    <a:pt x="667133" y="250080"/>
                  </a:moveTo>
                  <a:cubicBezTo>
                    <a:pt x="667133" y="280107"/>
                    <a:pt x="667133" y="310135"/>
                    <a:pt x="667133" y="346131"/>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74" name="Freeform: Shape 573">
              <a:extLst>
                <a:ext uri="{FF2B5EF4-FFF2-40B4-BE49-F238E27FC236}">
                  <a16:creationId xmlns:a16="http://schemas.microsoft.com/office/drawing/2014/main" id="{10E2DC0E-B74C-9469-03B5-70B3E9ED8693}"/>
                </a:ext>
              </a:extLst>
            </p:cNvPr>
            <p:cNvSpPr/>
            <p:nvPr/>
          </p:nvSpPr>
          <p:spPr>
            <a:xfrm>
              <a:off x="7889508" y="2514008"/>
              <a:ext cx="76864" cy="66545"/>
            </a:xfrm>
            <a:custGeom>
              <a:avLst/>
              <a:gdLst>
                <a:gd name="connsiteX0" fmla="*/ 77837 w 76864"/>
                <a:gd name="connsiteY0" fmla="*/ 349 h 66545"/>
                <a:gd name="connsiteX1" fmla="*/ 39405 w 76864"/>
                <a:gd name="connsiteY1" fmla="*/ 66895 h 66545"/>
                <a:gd name="connsiteX2" fmla="*/ 973 w 76864"/>
                <a:gd name="connsiteY2" fmla="*/ 349 h 66545"/>
              </a:gdLst>
              <a:ahLst/>
              <a:cxnLst>
                <a:cxn ang="0">
                  <a:pos x="connsiteX0" y="connsiteY0"/>
                </a:cxn>
                <a:cxn ang="0">
                  <a:pos x="connsiteX1" y="connsiteY1"/>
                </a:cxn>
                <a:cxn ang="0">
                  <a:pos x="connsiteX2" y="connsiteY2"/>
                </a:cxn>
              </a:cxnLst>
              <a:rect l="l" t="t" r="r" b="b"/>
              <a:pathLst>
                <a:path w="76864" h="66545">
                  <a:moveTo>
                    <a:pt x="77837" y="349"/>
                  </a:moveTo>
                  <a:cubicBezTo>
                    <a:pt x="71432" y="11440"/>
                    <a:pt x="52216" y="66895"/>
                    <a:pt x="39405" y="66895"/>
                  </a:cubicBezTo>
                  <a:cubicBezTo>
                    <a:pt x="26594" y="66895"/>
                    <a:pt x="7378" y="11440"/>
                    <a:pt x="973" y="349"/>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75" name="Graphic 4">
            <a:extLst>
              <a:ext uri="{FF2B5EF4-FFF2-40B4-BE49-F238E27FC236}">
                <a16:creationId xmlns:a16="http://schemas.microsoft.com/office/drawing/2014/main" id="{B1468ACA-1958-3FC2-96AA-233090AD7346}"/>
              </a:ext>
            </a:extLst>
          </p:cNvPr>
          <p:cNvGrpSpPr/>
          <p:nvPr/>
        </p:nvGrpSpPr>
        <p:grpSpPr>
          <a:xfrm>
            <a:off x="6056448" y="3138448"/>
            <a:ext cx="701390" cy="307361"/>
            <a:chOff x="8075264" y="3041596"/>
            <a:chExt cx="935186" cy="409815"/>
          </a:xfrm>
          <a:noFill/>
        </p:grpSpPr>
        <p:sp>
          <p:nvSpPr>
            <p:cNvPr id="576" name="Freeform: Shape 575">
              <a:extLst>
                <a:ext uri="{FF2B5EF4-FFF2-40B4-BE49-F238E27FC236}">
                  <a16:creationId xmlns:a16="http://schemas.microsoft.com/office/drawing/2014/main" id="{BE78F4F6-5AB8-7F6C-30B4-DF7A45C44D31}"/>
                </a:ext>
              </a:extLst>
            </p:cNvPr>
            <p:cNvSpPr/>
            <p:nvPr/>
          </p:nvSpPr>
          <p:spPr>
            <a:xfrm>
              <a:off x="8075264" y="3041596"/>
              <a:ext cx="896754" cy="409815"/>
            </a:xfrm>
            <a:custGeom>
              <a:avLst/>
              <a:gdLst>
                <a:gd name="connsiteX0" fmla="*/ 1100 w 896754"/>
                <a:gd name="connsiteY0" fmla="*/ 475 h 409815"/>
                <a:gd name="connsiteX1" fmla="*/ 1100 w 896754"/>
                <a:gd name="connsiteY1" fmla="*/ 160559 h 409815"/>
                <a:gd name="connsiteX2" fmla="*/ 77964 w 896754"/>
                <a:gd name="connsiteY2" fmla="*/ 237399 h 409815"/>
                <a:gd name="connsiteX3" fmla="*/ 77964 w 896754"/>
                <a:gd name="connsiteY3" fmla="*/ 237399 h 409815"/>
                <a:gd name="connsiteX4" fmla="*/ 820989 w 896754"/>
                <a:gd name="connsiteY4" fmla="*/ 237399 h 409815"/>
                <a:gd name="connsiteX5" fmla="*/ 897854 w 896754"/>
                <a:gd name="connsiteY5" fmla="*/ 314240 h 409815"/>
                <a:gd name="connsiteX6" fmla="*/ 897854 w 896754"/>
                <a:gd name="connsiteY6" fmla="*/ 314240 h 409815"/>
                <a:gd name="connsiteX7" fmla="*/ 897854 w 896754"/>
                <a:gd name="connsiteY7" fmla="*/ 410290 h 40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6754" h="409815">
                  <a:moveTo>
                    <a:pt x="1100" y="475"/>
                  </a:moveTo>
                  <a:cubicBezTo>
                    <a:pt x="1100" y="44580"/>
                    <a:pt x="1100" y="88685"/>
                    <a:pt x="1100" y="160559"/>
                  </a:cubicBezTo>
                  <a:cubicBezTo>
                    <a:pt x="1100" y="202997"/>
                    <a:pt x="35513" y="237399"/>
                    <a:pt x="77964" y="237399"/>
                  </a:cubicBezTo>
                  <a:moveTo>
                    <a:pt x="77964" y="237399"/>
                  </a:moveTo>
                  <a:cubicBezTo>
                    <a:pt x="251668" y="237399"/>
                    <a:pt x="425372" y="237399"/>
                    <a:pt x="820989" y="237399"/>
                  </a:cubicBezTo>
                  <a:cubicBezTo>
                    <a:pt x="863440" y="237399"/>
                    <a:pt x="897854" y="271802"/>
                    <a:pt x="897854" y="314240"/>
                  </a:cubicBezTo>
                  <a:moveTo>
                    <a:pt x="897854" y="314240"/>
                  </a:moveTo>
                  <a:cubicBezTo>
                    <a:pt x="897854" y="343724"/>
                    <a:pt x="897854" y="373208"/>
                    <a:pt x="897854" y="410290"/>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77" name="Freeform: Shape 576">
              <a:extLst>
                <a:ext uri="{FF2B5EF4-FFF2-40B4-BE49-F238E27FC236}">
                  <a16:creationId xmlns:a16="http://schemas.microsoft.com/office/drawing/2014/main" id="{C76CCDA4-77C9-336B-4954-F806D8E149D6}"/>
                </a:ext>
              </a:extLst>
            </p:cNvPr>
            <p:cNvSpPr/>
            <p:nvPr/>
          </p:nvSpPr>
          <p:spPr>
            <a:xfrm>
              <a:off x="8933586" y="3384866"/>
              <a:ext cx="76864" cy="66545"/>
            </a:xfrm>
            <a:custGeom>
              <a:avLst/>
              <a:gdLst>
                <a:gd name="connsiteX0" fmla="*/ 77964 w 76864"/>
                <a:gd name="connsiteY0" fmla="*/ 475 h 66545"/>
                <a:gd name="connsiteX1" fmla="*/ 39532 w 76864"/>
                <a:gd name="connsiteY1" fmla="*/ 67021 h 66545"/>
                <a:gd name="connsiteX2" fmla="*/ 1100 w 76864"/>
                <a:gd name="connsiteY2" fmla="*/ 475 h 66545"/>
              </a:gdLst>
              <a:ahLst/>
              <a:cxnLst>
                <a:cxn ang="0">
                  <a:pos x="connsiteX0" y="connsiteY0"/>
                </a:cxn>
                <a:cxn ang="0">
                  <a:pos x="connsiteX1" y="connsiteY1"/>
                </a:cxn>
                <a:cxn ang="0">
                  <a:pos x="connsiteX2" y="connsiteY2"/>
                </a:cxn>
              </a:cxnLst>
              <a:rect l="l" t="t" r="r" b="b"/>
              <a:pathLst>
                <a:path w="76864" h="66545">
                  <a:moveTo>
                    <a:pt x="77964" y="475"/>
                  </a:moveTo>
                  <a:cubicBezTo>
                    <a:pt x="71559" y="11566"/>
                    <a:pt x="52343" y="67021"/>
                    <a:pt x="39532" y="67021"/>
                  </a:cubicBezTo>
                  <a:cubicBezTo>
                    <a:pt x="26721" y="67021"/>
                    <a:pt x="7505" y="11566"/>
                    <a:pt x="1100" y="47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78" name="Graphic 4">
            <a:extLst>
              <a:ext uri="{FF2B5EF4-FFF2-40B4-BE49-F238E27FC236}">
                <a16:creationId xmlns:a16="http://schemas.microsoft.com/office/drawing/2014/main" id="{BCB42596-2A64-9A42-0CA3-AFEE20AAE7C1}"/>
              </a:ext>
            </a:extLst>
          </p:cNvPr>
          <p:cNvGrpSpPr/>
          <p:nvPr/>
        </p:nvGrpSpPr>
        <p:grpSpPr>
          <a:xfrm>
            <a:off x="5917131" y="3138447"/>
            <a:ext cx="57648" cy="326571"/>
            <a:chOff x="7889508" y="3041596"/>
            <a:chExt cx="76864" cy="435428"/>
          </a:xfrm>
          <a:noFill/>
        </p:grpSpPr>
        <p:sp>
          <p:nvSpPr>
            <p:cNvPr id="579" name="Freeform: Shape 578">
              <a:extLst>
                <a:ext uri="{FF2B5EF4-FFF2-40B4-BE49-F238E27FC236}">
                  <a16:creationId xmlns:a16="http://schemas.microsoft.com/office/drawing/2014/main" id="{F0678DF3-A0F5-6FE9-EC8F-45D307EF45EC}"/>
                </a:ext>
              </a:extLst>
            </p:cNvPr>
            <p:cNvSpPr/>
            <p:nvPr/>
          </p:nvSpPr>
          <p:spPr>
            <a:xfrm>
              <a:off x="7927940" y="3041596"/>
              <a:ext cx="6405" cy="435428"/>
            </a:xfrm>
            <a:custGeom>
              <a:avLst/>
              <a:gdLst>
                <a:gd name="connsiteX0" fmla="*/ 1077 w 6405"/>
                <a:gd name="connsiteY0" fmla="*/ 475 h 435428"/>
                <a:gd name="connsiteX1" fmla="*/ 1077 w 6405"/>
                <a:gd name="connsiteY1" fmla="*/ 435904 h 435428"/>
              </a:gdLst>
              <a:ahLst/>
              <a:cxnLst>
                <a:cxn ang="0">
                  <a:pos x="connsiteX0" y="connsiteY0"/>
                </a:cxn>
                <a:cxn ang="0">
                  <a:pos x="connsiteX1" y="connsiteY1"/>
                </a:cxn>
              </a:cxnLst>
              <a:rect l="l" t="t" r="r" b="b"/>
              <a:pathLst>
                <a:path w="6405" h="435428">
                  <a:moveTo>
                    <a:pt x="1077" y="475"/>
                  </a:moveTo>
                  <a:cubicBezTo>
                    <a:pt x="1077" y="111051"/>
                    <a:pt x="1077" y="221628"/>
                    <a:pt x="1077" y="435904"/>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80" name="Freeform: Shape 579">
              <a:extLst>
                <a:ext uri="{FF2B5EF4-FFF2-40B4-BE49-F238E27FC236}">
                  <a16:creationId xmlns:a16="http://schemas.microsoft.com/office/drawing/2014/main" id="{4723026C-1110-08B7-D2FE-B478F1604238}"/>
                </a:ext>
              </a:extLst>
            </p:cNvPr>
            <p:cNvSpPr/>
            <p:nvPr/>
          </p:nvSpPr>
          <p:spPr>
            <a:xfrm>
              <a:off x="7889508" y="3410479"/>
              <a:ext cx="76864" cy="66545"/>
            </a:xfrm>
            <a:custGeom>
              <a:avLst/>
              <a:gdLst>
                <a:gd name="connsiteX0" fmla="*/ 77941 w 76864"/>
                <a:gd name="connsiteY0" fmla="*/ 475 h 66545"/>
                <a:gd name="connsiteX1" fmla="*/ 39509 w 76864"/>
                <a:gd name="connsiteY1" fmla="*/ 67021 h 66545"/>
                <a:gd name="connsiteX2" fmla="*/ 1077 w 76864"/>
                <a:gd name="connsiteY2" fmla="*/ 475 h 66545"/>
              </a:gdLst>
              <a:ahLst/>
              <a:cxnLst>
                <a:cxn ang="0">
                  <a:pos x="connsiteX0" y="connsiteY0"/>
                </a:cxn>
                <a:cxn ang="0">
                  <a:pos x="connsiteX1" y="connsiteY1"/>
                </a:cxn>
                <a:cxn ang="0">
                  <a:pos x="connsiteX2" y="connsiteY2"/>
                </a:cxn>
              </a:cxnLst>
              <a:rect l="l" t="t" r="r" b="b"/>
              <a:pathLst>
                <a:path w="76864" h="66545">
                  <a:moveTo>
                    <a:pt x="77941" y="475"/>
                  </a:moveTo>
                  <a:cubicBezTo>
                    <a:pt x="71536" y="11566"/>
                    <a:pt x="52320" y="67021"/>
                    <a:pt x="39509" y="67021"/>
                  </a:cubicBezTo>
                  <a:cubicBezTo>
                    <a:pt x="26698" y="67021"/>
                    <a:pt x="7482" y="11566"/>
                    <a:pt x="1077" y="475"/>
                  </a:cubicBezTo>
                </a:path>
              </a:pathLst>
            </a:custGeom>
            <a:noFill/>
            <a:ln w="756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81" name="Graphic 4">
            <a:extLst>
              <a:ext uri="{FF2B5EF4-FFF2-40B4-BE49-F238E27FC236}">
                <a16:creationId xmlns:a16="http://schemas.microsoft.com/office/drawing/2014/main" id="{6BD81837-591C-1704-5799-E0F561E2C673}"/>
              </a:ext>
            </a:extLst>
          </p:cNvPr>
          <p:cNvGrpSpPr/>
          <p:nvPr/>
        </p:nvGrpSpPr>
        <p:grpSpPr>
          <a:xfrm>
            <a:off x="5134072" y="3138447"/>
            <a:ext cx="701390" cy="326571"/>
            <a:chOff x="6845430" y="3041596"/>
            <a:chExt cx="935186" cy="435428"/>
          </a:xfrm>
          <a:noFill/>
        </p:grpSpPr>
        <p:sp>
          <p:nvSpPr>
            <p:cNvPr id="582" name="Freeform: Shape 581">
              <a:extLst>
                <a:ext uri="{FF2B5EF4-FFF2-40B4-BE49-F238E27FC236}">
                  <a16:creationId xmlns:a16="http://schemas.microsoft.com/office/drawing/2014/main" id="{CB9CD2C2-0EC0-6781-30B7-C27EF5947CB3}"/>
                </a:ext>
              </a:extLst>
            </p:cNvPr>
            <p:cNvSpPr/>
            <p:nvPr/>
          </p:nvSpPr>
          <p:spPr>
            <a:xfrm>
              <a:off x="6883862" y="3041596"/>
              <a:ext cx="896754" cy="435428"/>
            </a:xfrm>
            <a:custGeom>
              <a:avLst/>
              <a:gdLst>
                <a:gd name="connsiteX0" fmla="*/ 897808 w 896754"/>
                <a:gd name="connsiteY0" fmla="*/ 475 h 435428"/>
                <a:gd name="connsiteX1" fmla="*/ 897808 w 896754"/>
                <a:gd name="connsiteY1" fmla="*/ 160559 h 435428"/>
                <a:gd name="connsiteX2" fmla="*/ 820943 w 896754"/>
                <a:gd name="connsiteY2" fmla="*/ 237399 h 435428"/>
                <a:gd name="connsiteX3" fmla="*/ 820943 w 896754"/>
                <a:gd name="connsiteY3" fmla="*/ 237399 h 435428"/>
                <a:gd name="connsiteX4" fmla="*/ 77918 w 896754"/>
                <a:gd name="connsiteY4" fmla="*/ 237399 h 435428"/>
                <a:gd name="connsiteX5" fmla="*/ 1054 w 896754"/>
                <a:gd name="connsiteY5" fmla="*/ 314240 h 435428"/>
                <a:gd name="connsiteX6" fmla="*/ 1054 w 896754"/>
                <a:gd name="connsiteY6" fmla="*/ 314240 h 435428"/>
                <a:gd name="connsiteX7" fmla="*/ 1054 w 896754"/>
                <a:gd name="connsiteY7" fmla="*/ 435904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6754" h="435428">
                  <a:moveTo>
                    <a:pt x="897808" y="475"/>
                  </a:moveTo>
                  <a:cubicBezTo>
                    <a:pt x="897808" y="55728"/>
                    <a:pt x="897808" y="110981"/>
                    <a:pt x="897808" y="160559"/>
                  </a:cubicBezTo>
                  <a:cubicBezTo>
                    <a:pt x="897808" y="202997"/>
                    <a:pt x="863394" y="237399"/>
                    <a:pt x="820943" y="237399"/>
                  </a:cubicBezTo>
                  <a:moveTo>
                    <a:pt x="820943" y="237399"/>
                  </a:moveTo>
                  <a:cubicBezTo>
                    <a:pt x="548151" y="237399"/>
                    <a:pt x="275360" y="237399"/>
                    <a:pt x="77918" y="237399"/>
                  </a:cubicBezTo>
                  <a:cubicBezTo>
                    <a:pt x="35467" y="237399"/>
                    <a:pt x="1054" y="271802"/>
                    <a:pt x="1054" y="314240"/>
                  </a:cubicBezTo>
                  <a:moveTo>
                    <a:pt x="1054" y="314240"/>
                  </a:moveTo>
                  <a:cubicBezTo>
                    <a:pt x="1054" y="343242"/>
                    <a:pt x="1054" y="372244"/>
                    <a:pt x="1054" y="435904"/>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83" name="Freeform: Shape 582">
              <a:extLst>
                <a:ext uri="{FF2B5EF4-FFF2-40B4-BE49-F238E27FC236}">
                  <a16:creationId xmlns:a16="http://schemas.microsoft.com/office/drawing/2014/main" id="{51627EF7-50EF-C2E7-AA4C-A04DE2E7E59C}"/>
                </a:ext>
              </a:extLst>
            </p:cNvPr>
            <p:cNvSpPr/>
            <p:nvPr/>
          </p:nvSpPr>
          <p:spPr>
            <a:xfrm>
              <a:off x="6845430" y="3410479"/>
              <a:ext cx="76864" cy="66545"/>
            </a:xfrm>
            <a:custGeom>
              <a:avLst/>
              <a:gdLst>
                <a:gd name="connsiteX0" fmla="*/ 77918 w 76864"/>
                <a:gd name="connsiteY0" fmla="*/ 475 h 66545"/>
                <a:gd name="connsiteX1" fmla="*/ 39486 w 76864"/>
                <a:gd name="connsiteY1" fmla="*/ 67021 h 66545"/>
                <a:gd name="connsiteX2" fmla="*/ 1054 w 76864"/>
                <a:gd name="connsiteY2" fmla="*/ 475 h 66545"/>
              </a:gdLst>
              <a:ahLst/>
              <a:cxnLst>
                <a:cxn ang="0">
                  <a:pos x="connsiteX0" y="connsiteY0"/>
                </a:cxn>
                <a:cxn ang="0">
                  <a:pos x="connsiteX1" y="connsiteY1"/>
                </a:cxn>
                <a:cxn ang="0">
                  <a:pos x="connsiteX2" y="connsiteY2"/>
                </a:cxn>
              </a:cxnLst>
              <a:rect l="l" t="t" r="r" b="b"/>
              <a:pathLst>
                <a:path w="76864" h="66545">
                  <a:moveTo>
                    <a:pt x="77918" y="475"/>
                  </a:moveTo>
                  <a:cubicBezTo>
                    <a:pt x="71513" y="11566"/>
                    <a:pt x="52297" y="67021"/>
                    <a:pt x="39486" y="67021"/>
                  </a:cubicBezTo>
                  <a:cubicBezTo>
                    <a:pt x="26675" y="67021"/>
                    <a:pt x="7459" y="11566"/>
                    <a:pt x="1054" y="47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84" name="Graphic 4">
            <a:extLst>
              <a:ext uri="{FF2B5EF4-FFF2-40B4-BE49-F238E27FC236}">
                <a16:creationId xmlns:a16="http://schemas.microsoft.com/office/drawing/2014/main" id="{342F8E55-7C5D-9BAA-33BD-1DBCEF3BD586}"/>
              </a:ext>
            </a:extLst>
          </p:cNvPr>
          <p:cNvGrpSpPr/>
          <p:nvPr/>
        </p:nvGrpSpPr>
        <p:grpSpPr>
          <a:xfrm>
            <a:off x="990588" y="2283599"/>
            <a:ext cx="1311503" cy="1652067"/>
            <a:chOff x="1320784" y="1901798"/>
            <a:chExt cx="1748670" cy="2202756"/>
          </a:xfrm>
          <a:noFill/>
        </p:grpSpPr>
        <p:sp>
          <p:nvSpPr>
            <p:cNvPr id="585" name="Freeform: Shape 584">
              <a:extLst>
                <a:ext uri="{FF2B5EF4-FFF2-40B4-BE49-F238E27FC236}">
                  <a16:creationId xmlns:a16="http://schemas.microsoft.com/office/drawing/2014/main" id="{B5A1D9C6-7374-782C-2346-9E94687E2B79}"/>
                </a:ext>
              </a:extLst>
            </p:cNvPr>
            <p:cNvSpPr/>
            <p:nvPr/>
          </p:nvSpPr>
          <p:spPr>
            <a:xfrm>
              <a:off x="1320784" y="1940218"/>
              <a:ext cx="1748670" cy="2164336"/>
            </a:xfrm>
            <a:custGeom>
              <a:avLst/>
              <a:gdLst>
                <a:gd name="connsiteX0" fmla="*/ 45 w 1748670"/>
                <a:gd name="connsiteY0" fmla="*/ 2164977 h 2164336"/>
                <a:gd name="connsiteX1" fmla="*/ 45 w 1748670"/>
                <a:gd name="connsiteY1" fmla="*/ 77481 h 2164336"/>
                <a:gd name="connsiteX2" fmla="*/ 76910 w 1748670"/>
                <a:gd name="connsiteY2" fmla="*/ 641 h 2164336"/>
                <a:gd name="connsiteX3" fmla="*/ 76910 w 1748670"/>
                <a:gd name="connsiteY3" fmla="*/ 641 h 2164336"/>
                <a:gd name="connsiteX4" fmla="*/ 1748716 w 1748670"/>
                <a:gd name="connsiteY4" fmla="*/ 641 h 2164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670" h="2164336">
                  <a:moveTo>
                    <a:pt x="45" y="2164977"/>
                  </a:moveTo>
                  <a:cubicBezTo>
                    <a:pt x="45" y="1595444"/>
                    <a:pt x="45" y="1025911"/>
                    <a:pt x="45" y="77481"/>
                  </a:cubicBezTo>
                  <a:cubicBezTo>
                    <a:pt x="45" y="35044"/>
                    <a:pt x="34458" y="641"/>
                    <a:pt x="76910" y="641"/>
                  </a:cubicBezTo>
                  <a:moveTo>
                    <a:pt x="76910" y="641"/>
                  </a:moveTo>
                  <a:cubicBezTo>
                    <a:pt x="499075" y="641"/>
                    <a:pt x="921240" y="641"/>
                    <a:pt x="1748716" y="64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86" name="Freeform: Shape 585">
              <a:extLst>
                <a:ext uri="{FF2B5EF4-FFF2-40B4-BE49-F238E27FC236}">
                  <a16:creationId xmlns:a16="http://schemas.microsoft.com/office/drawing/2014/main" id="{1480133D-94C1-FEF4-A6E8-30B7ADCFDC23}"/>
                </a:ext>
              </a:extLst>
            </p:cNvPr>
            <p:cNvSpPr/>
            <p:nvPr/>
          </p:nvSpPr>
          <p:spPr>
            <a:xfrm>
              <a:off x="3002888" y="1901798"/>
              <a:ext cx="66566" cy="76840"/>
            </a:xfrm>
            <a:custGeom>
              <a:avLst/>
              <a:gdLst>
                <a:gd name="connsiteX0" fmla="*/ 45 w 66566"/>
                <a:gd name="connsiteY0" fmla="*/ 641 h 76840"/>
                <a:gd name="connsiteX1" fmla="*/ 66612 w 66566"/>
                <a:gd name="connsiteY1" fmla="*/ 39061 h 76840"/>
                <a:gd name="connsiteX2" fmla="*/ 45 w 66566"/>
                <a:gd name="connsiteY2" fmla="*/ 77481 h 76840"/>
              </a:gdLst>
              <a:ahLst/>
              <a:cxnLst>
                <a:cxn ang="0">
                  <a:pos x="connsiteX0" y="connsiteY0"/>
                </a:cxn>
                <a:cxn ang="0">
                  <a:pos x="connsiteX1" y="connsiteY1"/>
                </a:cxn>
                <a:cxn ang="0">
                  <a:pos x="connsiteX2" y="connsiteY2"/>
                </a:cxn>
              </a:cxnLst>
              <a:rect l="l" t="t" r="r" b="b"/>
              <a:pathLst>
                <a:path w="66566" h="76840">
                  <a:moveTo>
                    <a:pt x="45" y="641"/>
                  </a:moveTo>
                  <a:cubicBezTo>
                    <a:pt x="11139" y="7044"/>
                    <a:pt x="66612" y="26254"/>
                    <a:pt x="66612" y="39061"/>
                  </a:cubicBezTo>
                  <a:cubicBezTo>
                    <a:pt x="66612" y="51868"/>
                    <a:pt x="11139" y="71078"/>
                    <a:pt x="45" y="7748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87" name="Graphic 4">
            <a:extLst>
              <a:ext uri="{FF2B5EF4-FFF2-40B4-BE49-F238E27FC236}">
                <a16:creationId xmlns:a16="http://schemas.microsoft.com/office/drawing/2014/main" id="{54D8101C-7849-32EC-5A10-8F472F90C5D6}"/>
              </a:ext>
            </a:extLst>
          </p:cNvPr>
          <p:cNvGrpSpPr/>
          <p:nvPr/>
        </p:nvGrpSpPr>
        <p:grpSpPr>
          <a:xfrm>
            <a:off x="2753671" y="2485304"/>
            <a:ext cx="57648" cy="1906601"/>
            <a:chOff x="3671561" y="2170739"/>
            <a:chExt cx="76864" cy="2542134"/>
          </a:xfrm>
          <a:noFill/>
        </p:grpSpPr>
        <p:sp>
          <p:nvSpPr>
            <p:cNvPr id="588" name="Freeform: Shape 587">
              <a:extLst>
                <a:ext uri="{FF2B5EF4-FFF2-40B4-BE49-F238E27FC236}">
                  <a16:creationId xmlns:a16="http://schemas.microsoft.com/office/drawing/2014/main" id="{B5245DAA-F592-F57B-EFCD-3AF6B1BC437D}"/>
                </a:ext>
              </a:extLst>
            </p:cNvPr>
            <p:cNvSpPr/>
            <p:nvPr/>
          </p:nvSpPr>
          <p:spPr>
            <a:xfrm>
              <a:off x="3671561" y="2170739"/>
              <a:ext cx="38432" cy="2542134"/>
            </a:xfrm>
            <a:custGeom>
              <a:avLst/>
              <a:gdLst>
                <a:gd name="connsiteX0" fmla="*/ 412 w 38432"/>
                <a:gd name="connsiteY0" fmla="*/ 339 h 2542134"/>
                <a:gd name="connsiteX1" fmla="*/ 412 w 38432"/>
                <a:gd name="connsiteY1" fmla="*/ 2094238 h 2542134"/>
                <a:gd name="connsiteX2" fmla="*/ 19628 w 38432"/>
                <a:gd name="connsiteY2" fmla="*/ 2113448 h 2542134"/>
                <a:gd name="connsiteX3" fmla="*/ 19628 w 38432"/>
                <a:gd name="connsiteY3" fmla="*/ 2113448 h 2542134"/>
                <a:gd name="connsiteX4" fmla="*/ 19628 w 38432"/>
                <a:gd name="connsiteY4" fmla="*/ 2113448 h 2542134"/>
                <a:gd name="connsiteX5" fmla="*/ 38844 w 38432"/>
                <a:gd name="connsiteY5" fmla="*/ 2132658 h 2542134"/>
                <a:gd name="connsiteX6" fmla="*/ 38844 w 38432"/>
                <a:gd name="connsiteY6" fmla="*/ 2132658 h 2542134"/>
                <a:gd name="connsiteX7" fmla="*/ 38844 w 38432"/>
                <a:gd name="connsiteY7" fmla="*/ 2542474 h 254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2" h="2542134">
                  <a:moveTo>
                    <a:pt x="412" y="339"/>
                  </a:moveTo>
                  <a:cubicBezTo>
                    <a:pt x="412" y="446661"/>
                    <a:pt x="412" y="892983"/>
                    <a:pt x="412" y="2094238"/>
                  </a:cubicBezTo>
                  <a:cubicBezTo>
                    <a:pt x="412" y="2104848"/>
                    <a:pt x="9015" y="2113448"/>
                    <a:pt x="19628" y="2113448"/>
                  </a:cubicBezTo>
                  <a:moveTo>
                    <a:pt x="19628" y="2113448"/>
                  </a:moveTo>
                  <a:cubicBezTo>
                    <a:pt x="19628" y="2113448"/>
                    <a:pt x="19628" y="2113448"/>
                    <a:pt x="19628" y="2113448"/>
                  </a:cubicBezTo>
                  <a:cubicBezTo>
                    <a:pt x="30241" y="2113448"/>
                    <a:pt x="38844" y="2122049"/>
                    <a:pt x="38844" y="2132658"/>
                  </a:cubicBezTo>
                  <a:moveTo>
                    <a:pt x="38844" y="2132658"/>
                  </a:moveTo>
                  <a:cubicBezTo>
                    <a:pt x="38844" y="2278609"/>
                    <a:pt x="38844" y="2424559"/>
                    <a:pt x="38844" y="2542474"/>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89" name="Freeform: Shape 588">
              <a:extLst>
                <a:ext uri="{FF2B5EF4-FFF2-40B4-BE49-F238E27FC236}">
                  <a16:creationId xmlns:a16="http://schemas.microsoft.com/office/drawing/2014/main" id="{994CEADE-AE5D-B1A0-4221-87FFF08AFEE3}"/>
                </a:ext>
              </a:extLst>
            </p:cNvPr>
            <p:cNvSpPr/>
            <p:nvPr/>
          </p:nvSpPr>
          <p:spPr>
            <a:xfrm>
              <a:off x="3671561" y="4646328"/>
              <a:ext cx="76864" cy="66545"/>
            </a:xfrm>
            <a:custGeom>
              <a:avLst/>
              <a:gdLst>
                <a:gd name="connsiteX0" fmla="*/ 77277 w 76864"/>
                <a:gd name="connsiteY0" fmla="*/ 339 h 66545"/>
                <a:gd name="connsiteX1" fmla="*/ 38844 w 76864"/>
                <a:gd name="connsiteY1" fmla="*/ 66885 h 66545"/>
                <a:gd name="connsiteX2" fmla="*/ 412 w 76864"/>
                <a:gd name="connsiteY2" fmla="*/ 339 h 66545"/>
              </a:gdLst>
              <a:ahLst/>
              <a:cxnLst>
                <a:cxn ang="0">
                  <a:pos x="connsiteX0" y="connsiteY0"/>
                </a:cxn>
                <a:cxn ang="0">
                  <a:pos x="connsiteX1" y="connsiteY1"/>
                </a:cxn>
                <a:cxn ang="0">
                  <a:pos x="connsiteX2" y="connsiteY2"/>
                </a:cxn>
              </a:cxnLst>
              <a:rect l="l" t="t" r="r" b="b"/>
              <a:pathLst>
                <a:path w="76864" h="66545">
                  <a:moveTo>
                    <a:pt x="77277" y="339"/>
                  </a:moveTo>
                  <a:cubicBezTo>
                    <a:pt x="70871" y="11430"/>
                    <a:pt x="51655" y="66885"/>
                    <a:pt x="38844" y="66885"/>
                  </a:cubicBezTo>
                  <a:cubicBezTo>
                    <a:pt x="26034" y="66885"/>
                    <a:pt x="6817" y="11430"/>
                    <a:pt x="412" y="339"/>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90" name="Graphic 4">
            <a:extLst>
              <a:ext uri="{FF2B5EF4-FFF2-40B4-BE49-F238E27FC236}">
                <a16:creationId xmlns:a16="http://schemas.microsoft.com/office/drawing/2014/main" id="{657AF905-A7B2-7A1D-50BC-D0E54D97FD45}"/>
              </a:ext>
            </a:extLst>
          </p:cNvPr>
          <p:cNvGrpSpPr/>
          <p:nvPr/>
        </p:nvGrpSpPr>
        <p:grpSpPr>
          <a:xfrm>
            <a:off x="2374152" y="3090422"/>
            <a:ext cx="1235839" cy="2444483"/>
            <a:chOff x="3165535" y="2977563"/>
            <a:chExt cx="1647785" cy="3259310"/>
          </a:xfrm>
          <a:noFill/>
        </p:grpSpPr>
        <p:sp>
          <p:nvSpPr>
            <p:cNvPr id="591" name="Freeform: Shape 590">
              <a:extLst>
                <a:ext uri="{FF2B5EF4-FFF2-40B4-BE49-F238E27FC236}">
                  <a16:creationId xmlns:a16="http://schemas.microsoft.com/office/drawing/2014/main" id="{0EFDFE51-D3D3-FA28-6591-4EDE1A355BF9}"/>
                </a:ext>
              </a:extLst>
            </p:cNvPr>
            <p:cNvSpPr/>
            <p:nvPr/>
          </p:nvSpPr>
          <p:spPr>
            <a:xfrm>
              <a:off x="3165535" y="2977563"/>
              <a:ext cx="1609353" cy="3259310"/>
            </a:xfrm>
            <a:custGeom>
              <a:avLst/>
              <a:gdLst>
                <a:gd name="connsiteX0" fmla="*/ 333 w 1609353"/>
                <a:gd name="connsiteY0" fmla="*/ 465 h 3259310"/>
                <a:gd name="connsiteX1" fmla="*/ 333 w 1609353"/>
                <a:gd name="connsiteY1" fmla="*/ 224583 h 3259310"/>
                <a:gd name="connsiteX2" fmla="*/ 77198 w 1609353"/>
                <a:gd name="connsiteY2" fmla="*/ 301423 h 3259310"/>
                <a:gd name="connsiteX3" fmla="*/ 77198 w 1609353"/>
                <a:gd name="connsiteY3" fmla="*/ 301423 h 3259310"/>
                <a:gd name="connsiteX4" fmla="*/ 141252 w 1609353"/>
                <a:gd name="connsiteY4" fmla="*/ 301423 h 3259310"/>
                <a:gd name="connsiteX5" fmla="*/ 218116 w 1609353"/>
                <a:gd name="connsiteY5" fmla="*/ 378263 h 3259310"/>
                <a:gd name="connsiteX6" fmla="*/ 218116 w 1609353"/>
                <a:gd name="connsiteY6" fmla="*/ 378263 h 3259310"/>
                <a:gd name="connsiteX7" fmla="*/ 218116 w 1609353"/>
                <a:gd name="connsiteY7" fmla="*/ 1287541 h 3259310"/>
                <a:gd name="connsiteX8" fmla="*/ 198900 w 1609353"/>
                <a:gd name="connsiteY8" fmla="*/ 1306751 h 3259310"/>
                <a:gd name="connsiteX9" fmla="*/ 198900 w 1609353"/>
                <a:gd name="connsiteY9" fmla="*/ 1306751 h 3259310"/>
                <a:gd name="connsiteX10" fmla="*/ 198900 w 1609353"/>
                <a:gd name="connsiteY10" fmla="*/ 1306751 h 3259310"/>
                <a:gd name="connsiteX11" fmla="*/ 179684 w 1609353"/>
                <a:gd name="connsiteY11" fmla="*/ 1325961 h 3259310"/>
                <a:gd name="connsiteX12" fmla="*/ 179684 w 1609353"/>
                <a:gd name="connsiteY12" fmla="*/ 1325961 h 3259310"/>
                <a:gd name="connsiteX13" fmla="*/ 179684 w 1609353"/>
                <a:gd name="connsiteY13" fmla="*/ 3010045 h 3259310"/>
                <a:gd name="connsiteX14" fmla="*/ 256548 w 1609353"/>
                <a:gd name="connsiteY14" fmla="*/ 3086885 h 3259310"/>
                <a:gd name="connsiteX15" fmla="*/ 256548 w 1609353"/>
                <a:gd name="connsiteY15" fmla="*/ 3086885 h 3259310"/>
                <a:gd name="connsiteX16" fmla="*/ 1532822 w 1609353"/>
                <a:gd name="connsiteY16" fmla="*/ 3086885 h 3259310"/>
                <a:gd name="connsiteX17" fmla="*/ 1609686 w 1609353"/>
                <a:gd name="connsiteY17" fmla="*/ 3163726 h 3259310"/>
                <a:gd name="connsiteX18" fmla="*/ 1609686 w 1609353"/>
                <a:gd name="connsiteY18" fmla="*/ 3163726 h 3259310"/>
                <a:gd name="connsiteX19" fmla="*/ 1609686 w 1609353"/>
                <a:gd name="connsiteY19" fmla="*/ 3259776 h 32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09353" h="3259310">
                  <a:moveTo>
                    <a:pt x="333" y="465"/>
                  </a:moveTo>
                  <a:cubicBezTo>
                    <a:pt x="333" y="75624"/>
                    <a:pt x="333" y="150783"/>
                    <a:pt x="333" y="224583"/>
                  </a:cubicBezTo>
                  <a:cubicBezTo>
                    <a:pt x="333" y="267020"/>
                    <a:pt x="34746" y="301423"/>
                    <a:pt x="77198" y="301423"/>
                  </a:cubicBezTo>
                  <a:moveTo>
                    <a:pt x="77198" y="301423"/>
                  </a:moveTo>
                  <a:cubicBezTo>
                    <a:pt x="93543" y="301423"/>
                    <a:pt x="109888" y="301423"/>
                    <a:pt x="141252" y="301423"/>
                  </a:cubicBezTo>
                  <a:cubicBezTo>
                    <a:pt x="183703" y="301423"/>
                    <a:pt x="218116" y="335826"/>
                    <a:pt x="218116" y="378263"/>
                  </a:cubicBezTo>
                  <a:moveTo>
                    <a:pt x="218116" y="378263"/>
                  </a:moveTo>
                  <a:cubicBezTo>
                    <a:pt x="218116" y="652917"/>
                    <a:pt x="218116" y="927571"/>
                    <a:pt x="218116" y="1287541"/>
                  </a:cubicBezTo>
                  <a:cubicBezTo>
                    <a:pt x="218116" y="1298150"/>
                    <a:pt x="209513" y="1306751"/>
                    <a:pt x="198900" y="1306751"/>
                  </a:cubicBezTo>
                  <a:moveTo>
                    <a:pt x="198900" y="1306751"/>
                  </a:moveTo>
                  <a:cubicBezTo>
                    <a:pt x="198900" y="1306751"/>
                    <a:pt x="198900" y="1306751"/>
                    <a:pt x="198900" y="1306751"/>
                  </a:cubicBezTo>
                  <a:cubicBezTo>
                    <a:pt x="188287" y="1306751"/>
                    <a:pt x="179684" y="1315351"/>
                    <a:pt x="179684" y="1325961"/>
                  </a:cubicBezTo>
                  <a:moveTo>
                    <a:pt x="179684" y="1325961"/>
                  </a:moveTo>
                  <a:cubicBezTo>
                    <a:pt x="179684" y="1733634"/>
                    <a:pt x="179684" y="2141307"/>
                    <a:pt x="179684" y="3010045"/>
                  </a:cubicBezTo>
                  <a:cubicBezTo>
                    <a:pt x="179684" y="3052483"/>
                    <a:pt x="214097" y="3086885"/>
                    <a:pt x="256548" y="3086885"/>
                  </a:cubicBezTo>
                  <a:moveTo>
                    <a:pt x="256548" y="3086885"/>
                  </a:moveTo>
                  <a:cubicBezTo>
                    <a:pt x="739076" y="3086885"/>
                    <a:pt x="1221603" y="3086885"/>
                    <a:pt x="1532822" y="3086885"/>
                  </a:cubicBezTo>
                  <a:cubicBezTo>
                    <a:pt x="1575273" y="3086885"/>
                    <a:pt x="1609686" y="3121288"/>
                    <a:pt x="1609686" y="3163726"/>
                  </a:cubicBezTo>
                  <a:moveTo>
                    <a:pt x="1609686" y="3163726"/>
                  </a:moveTo>
                  <a:cubicBezTo>
                    <a:pt x="1609686" y="3198614"/>
                    <a:pt x="1609686" y="3233502"/>
                    <a:pt x="1609686" y="3259776"/>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92" name="Freeform: Shape 591">
              <a:extLst>
                <a:ext uri="{FF2B5EF4-FFF2-40B4-BE49-F238E27FC236}">
                  <a16:creationId xmlns:a16="http://schemas.microsoft.com/office/drawing/2014/main" id="{141028D4-FE6B-D15B-646D-3FC095D27999}"/>
                </a:ext>
              </a:extLst>
            </p:cNvPr>
            <p:cNvSpPr/>
            <p:nvPr/>
          </p:nvSpPr>
          <p:spPr>
            <a:xfrm>
              <a:off x="4736456" y="6170328"/>
              <a:ext cx="76864" cy="66545"/>
            </a:xfrm>
            <a:custGeom>
              <a:avLst/>
              <a:gdLst>
                <a:gd name="connsiteX0" fmla="*/ 77198 w 76864"/>
                <a:gd name="connsiteY0" fmla="*/ 465 h 66545"/>
                <a:gd name="connsiteX1" fmla="*/ 38765 w 76864"/>
                <a:gd name="connsiteY1" fmla="*/ 67011 h 66545"/>
                <a:gd name="connsiteX2" fmla="*/ 333 w 76864"/>
                <a:gd name="connsiteY2" fmla="*/ 465 h 66545"/>
              </a:gdLst>
              <a:ahLst/>
              <a:cxnLst>
                <a:cxn ang="0">
                  <a:pos x="connsiteX0" y="connsiteY0"/>
                </a:cxn>
                <a:cxn ang="0">
                  <a:pos x="connsiteX1" y="connsiteY1"/>
                </a:cxn>
                <a:cxn ang="0">
                  <a:pos x="connsiteX2" y="connsiteY2"/>
                </a:cxn>
              </a:cxnLst>
              <a:rect l="l" t="t" r="r" b="b"/>
              <a:pathLst>
                <a:path w="76864" h="66545">
                  <a:moveTo>
                    <a:pt x="77198" y="465"/>
                  </a:moveTo>
                  <a:cubicBezTo>
                    <a:pt x="70792" y="11556"/>
                    <a:pt x="51576" y="67011"/>
                    <a:pt x="38765" y="67011"/>
                  </a:cubicBezTo>
                  <a:cubicBezTo>
                    <a:pt x="25955" y="67011"/>
                    <a:pt x="6738" y="11556"/>
                    <a:pt x="333" y="46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93" name="Graphic 4">
            <a:extLst>
              <a:ext uri="{FF2B5EF4-FFF2-40B4-BE49-F238E27FC236}">
                <a16:creationId xmlns:a16="http://schemas.microsoft.com/office/drawing/2014/main" id="{FA409891-AD94-F4BA-29A2-7AC15BC010BE}"/>
              </a:ext>
            </a:extLst>
          </p:cNvPr>
          <p:cNvGrpSpPr/>
          <p:nvPr/>
        </p:nvGrpSpPr>
        <p:grpSpPr>
          <a:xfrm>
            <a:off x="3921053" y="3791590"/>
            <a:ext cx="3078188" cy="725180"/>
            <a:chOff x="5228070" y="3912453"/>
            <a:chExt cx="4104251" cy="966907"/>
          </a:xfrm>
          <a:noFill/>
        </p:grpSpPr>
        <p:sp>
          <p:nvSpPr>
            <p:cNvPr id="594" name="Freeform: Shape 593">
              <a:extLst>
                <a:ext uri="{FF2B5EF4-FFF2-40B4-BE49-F238E27FC236}">
                  <a16:creationId xmlns:a16="http://schemas.microsoft.com/office/drawing/2014/main" id="{DE33B7B1-A6E6-E2E0-0F54-73E43637982D}"/>
                </a:ext>
              </a:extLst>
            </p:cNvPr>
            <p:cNvSpPr/>
            <p:nvPr/>
          </p:nvSpPr>
          <p:spPr>
            <a:xfrm>
              <a:off x="5228070" y="3912453"/>
              <a:ext cx="4065819" cy="966907"/>
            </a:xfrm>
            <a:custGeom>
              <a:avLst/>
              <a:gdLst>
                <a:gd name="connsiteX0" fmla="*/ 655 w 4065819"/>
                <a:gd name="connsiteY0" fmla="*/ 611 h 966907"/>
                <a:gd name="connsiteX1" fmla="*/ 655 w 4065819"/>
                <a:gd name="connsiteY1" fmla="*/ 423233 h 966907"/>
                <a:gd name="connsiteX2" fmla="*/ 77520 w 4065819"/>
                <a:gd name="connsiteY2" fmla="*/ 500073 h 966907"/>
                <a:gd name="connsiteX3" fmla="*/ 77520 w 4065819"/>
                <a:gd name="connsiteY3" fmla="*/ 500073 h 966907"/>
                <a:gd name="connsiteX4" fmla="*/ 3989610 w 4065819"/>
                <a:gd name="connsiteY4" fmla="*/ 500073 h 966907"/>
                <a:gd name="connsiteX5" fmla="*/ 4066474 w 4065819"/>
                <a:gd name="connsiteY5" fmla="*/ 576914 h 966907"/>
                <a:gd name="connsiteX6" fmla="*/ 4066474 w 4065819"/>
                <a:gd name="connsiteY6" fmla="*/ 576914 h 966907"/>
                <a:gd name="connsiteX7" fmla="*/ 4066474 w 4065819"/>
                <a:gd name="connsiteY7" fmla="*/ 967519 h 96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5819" h="966907">
                  <a:moveTo>
                    <a:pt x="655" y="611"/>
                  </a:moveTo>
                  <a:cubicBezTo>
                    <a:pt x="655" y="138499"/>
                    <a:pt x="655" y="276387"/>
                    <a:pt x="655" y="423233"/>
                  </a:cubicBezTo>
                  <a:cubicBezTo>
                    <a:pt x="655" y="465671"/>
                    <a:pt x="35068" y="500073"/>
                    <a:pt x="77520" y="500073"/>
                  </a:cubicBezTo>
                  <a:moveTo>
                    <a:pt x="77520" y="500073"/>
                  </a:moveTo>
                  <a:cubicBezTo>
                    <a:pt x="1205805" y="500073"/>
                    <a:pt x="2334091" y="500073"/>
                    <a:pt x="3989610" y="500073"/>
                  </a:cubicBezTo>
                  <a:cubicBezTo>
                    <a:pt x="4032061" y="500073"/>
                    <a:pt x="4066474" y="534476"/>
                    <a:pt x="4066474" y="576914"/>
                  </a:cubicBezTo>
                  <a:moveTo>
                    <a:pt x="4066474" y="576914"/>
                  </a:moveTo>
                  <a:cubicBezTo>
                    <a:pt x="4066474" y="661576"/>
                    <a:pt x="4066474" y="746238"/>
                    <a:pt x="4066474" y="967519"/>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95" name="Freeform: Shape 594">
              <a:extLst>
                <a:ext uri="{FF2B5EF4-FFF2-40B4-BE49-F238E27FC236}">
                  <a16:creationId xmlns:a16="http://schemas.microsoft.com/office/drawing/2014/main" id="{5A16F656-C6CE-344C-0187-7BF1CE6E9A2D}"/>
                </a:ext>
              </a:extLst>
            </p:cNvPr>
            <p:cNvSpPr/>
            <p:nvPr/>
          </p:nvSpPr>
          <p:spPr>
            <a:xfrm>
              <a:off x="9255456" y="4812815"/>
              <a:ext cx="76864" cy="66545"/>
            </a:xfrm>
            <a:custGeom>
              <a:avLst/>
              <a:gdLst>
                <a:gd name="connsiteX0" fmla="*/ 77520 w 76864"/>
                <a:gd name="connsiteY0" fmla="*/ 611 h 66545"/>
                <a:gd name="connsiteX1" fmla="*/ 39087 w 76864"/>
                <a:gd name="connsiteY1" fmla="*/ 67157 h 66545"/>
                <a:gd name="connsiteX2" fmla="*/ 655 w 76864"/>
                <a:gd name="connsiteY2" fmla="*/ 611 h 66545"/>
              </a:gdLst>
              <a:ahLst/>
              <a:cxnLst>
                <a:cxn ang="0">
                  <a:pos x="connsiteX0" y="connsiteY0"/>
                </a:cxn>
                <a:cxn ang="0">
                  <a:pos x="connsiteX1" y="connsiteY1"/>
                </a:cxn>
                <a:cxn ang="0">
                  <a:pos x="connsiteX2" y="connsiteY2"/>
                </a:cxn>
              </a:cxnLst>
              <a:rect l="l" t="t" r="r" b="b"/>
              <a:pathLst>
                <a:path w="76864" h="66545">
                  <a:moveTo>
                    <a:pt x="77520" y="611"/>
                  </a:moveTo>
                  <a:cubicBezTo>
                    <a:pt x="71114" y="11702"/>
                    <a:pt x="51898" y="67157"/>
                    <a:pt x="39087" y="67157"/>
                  </a:cubicBezTo>
                  <a:cubicBezTo>
                    <a:pt x="26277" y="67157"/>
                    <a:pt x="7060" y="11702"/>
                    <a:pt x="655" y="61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96" name="Graphic 4">
            <a:extLst>
              <a:ext uri="{FF2B5EF4-FFF2-40B4-BE49-F238E27FC236}">
                <a16:creationId xmlns:a16="http://schemas.microsoft.com/office/drawing/2014/main" id="{82DDF761-483C-C1DF-DD3F-C9F6EB716DF0}"/>
              </a:ext>
            </a:extLst>
          </p:cNvPr>
          <p:cNvGrpSpPr/>
          <p:nvPr/>
        </p:nvGrpSpPr>
        <p:grpSpPr>
          <a:xfrm>
            <a:off x="6754235" y="4862552"/>
            <a:ext cx="381921" cy="672353"/>
            <a:chOff x="9005646" y="5340403"/>
            <a:chExt cx="509228" cy="896470"/>
          </a:xfrm>
          <a:noFill/>
        </p:grpSpPr>
        <p:sp>
          <p:nvSpPr>
            <p:cNvPr id="597" name="Freeform: Shape 596">
              <a:extLst>
                <a:ext uri="{FF2B5EF4-FFF2-40B4-BE49-F238E27FC236}">
                  <a16:creationId xmlns:a16="http://schemas.microsoft.com/office/drawing/2014/main" id="{34B5675C-ECE2-1754-AD05-42D2DA0B6F0F}"/>
                </a:ext>
              </a:extLst>
            </p:cNvPr>
            <p:cNvSpPr/>
            <p:nvPr/>
          </p:nvSpPr>
          <p:spPr>
            <a:xfrm>
              <a:off x="9044079" y="5340403"/>
              <a:ext cx="470795" cy="896470"/>
            </a:xfrm>
            <a:custGeom>
              <a:avLst/>
              <a:gdLst>
                <a:gd name="connsiteX0" fmla="*/ 472120 w 470795"/>
                <a:gd name="connsiteY0" fmla="*/ 834 h 896470"/>
                <a:gd name="connsiteX1" fmla="*/ 472120 w 470795"/>
                <a:gd name="connsiteY1" fmla="*/ 647574 h 896470"/>
                <a:gd name="connsiteX2" fmla="*/ 395256 w 470795"/>
                <a:gd name="connsiteY2" fmla="*/ 724414 h 896470"/>
                <a:gd name="connsiteX3" fmla="*/ 395256 w 470795"/>
                <a:gd name="connsiteY3" fmla="*/ 724414 h 896470"/>
                <a:gd name="connsiteX4" fmla="*/ 78189 w 470795"/>
                <a:gd name="connsiteY4" fmla="*/ 724414 h 896470"/>
                <a:gd name="connsiteX5" fmla="*/ 1324 w 470795"/>
                <a:gd name="connsiteY5" fmla="*/ 801254 h 896470"/>
                <a:gd name="connsiteX6" fmla="*/ 1324 w 470795"/>
                <a:gd name="connsiteY6" fmla="*/ 801254 h 896470"/>
                <a:gd name="connsiteX7" fmla="*/ 1324 w 470795"/>
                <a:gd name="connsiteY7" fmla="*/ 897305 h 8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795" h="896470">
                  <a:moveTo>
                    <a:pt x="472120" y="834"/>
                  </a:moveTo>
                  <a:cubicBezTo>
                    <a:pt x="472120" y="170891"/>
                    <a:pt x="472120" y="340948"/>
                    <a:pt x="472120" y="647574"/>
                  </a:cubicBezTo>
                  <a:cubicBezTo>
                    <a:pt x="472120" y="690011"/>
                    <a:pt x="437707" y="724414"/>
                    <a:pt x="395256" y="724414"/>
                  </a:cubicBezTo>
                  <a:moveTo>
                    <a:pt x="395256" y="724414"/>
                  </a:moveTo>
                  <a:cubicBezTo>
                    <a:pt x="320386" y="724414"/>
                    <a:pt x="245517" y="724414"/>
                    <a:pt x="78189" y="724414"/>
                  </a:cubicBezTo>
                  <a:cubicBezTo>
                    <a:pt x="35738" y="724414"/>
                    <a:pt x="1324" y="758816"/>
                    <a:pt x="1324" y="801254"/>
                  </a:cubicBezTo>
                  <a:moveTo>
                    <a:pt x="1324" y="801254"/>
                  </a:moveTo>
                  <a:cubicBezTo>
                    <a:pt x="1324" y="835391"/>
                    <a:pt x="1324" y="869527"/>
                    <a:pt x="1324" y="89730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598" name="Freeform: Shape 597">
              <a:extLst>
                <a:ext uri="{FF2B5EF4-FFF2-40B4-BE49-F238E27FC236}">
                  <a16:creationId xmlns:a16="http://schemas.microsoft.com/office/drawing/2014/main" id="{1F777FBA-60F8-35DD-E9B2-3FEBED824589}"/>
                </a:ext>
              </a:extLst>
            </p:cNvPr>
            <p:cNvSpPr/>
            <p:nvPr/>
          </p:nvSpPr>
          <p:spPr>
            <a:xfrm>
              <a:off x="9005646" y="6170328"/>
              <a:ext cx="76864" cy="66545"/>
            </a:xfrm>
            <a:custGeom>
              <a:avLst/>
              <a:gdLst>
                <a:gd name="connsiteX0" fmla="*/ 78189 w 76864"/>
                <a:gd name="connsiteY0" fmla="*/ 834 h 66545"/>
                <a:gd name="connsiteX1" fmla="*/ 39757 w 76864"/>
                <a:gd name="connsiteY1" fmla="*/ 67380 h 66545"/>
                <a:gd name="connsiteX2" fmla="*/ 1324 w 76864"/>
                <a:gd name="connsiteY2" fmla="*/ 834 h 66545"/>
              </a:gdLst>
              <a:ahLst/>
              <a:cxnLst>
                <a:cxn ang="0">
                  <a:pos x="connsiteX0" y="connsiteY0"/>
                </a:cxn>
                <a:cxn ang="0">
                  <a:pos x="connsiteX1" y="connsiteY1"/>
                </a:cxn>
                <a:cxn ang="0">
                  <a:pos x="connsiteX2" y="connsiteY2"/>
                </a:cxn>
              </a:cxnLst>
              <a:rect l="l" t="t" r="r" b="b"/>
              <a:pathLst>
                <a:path w="76864" h="66545">
                  <a:moveTo>
                    <a:pt x="78189" y="834"/>
                  </a:moveTo>
                  <a:cubicBezTo>
                    <a:pt x="71784" y="11925"/>
                    <a:pt x="52567" y="67380"/>
                    <a:pt x="39757" y="67380"/>
                  </a:cubicBezTo>
                  <a:cubicBezTo>
                    <a:pt x="26946" y="67380"/>
                    <a:pt x="7730" y="11925"/>
                    <a:pt x="1324" y="834"/>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599" name="Graphic 4">
            <a:extLst>
              <a:ext uri="{FF2B5EF4-FFF2-40B4-BE49-F238E27FC236}">
                <a16:creationId xmlns:a16="http://schemas.microsoft.com/office/drawing/2014/main" id="{AE29F607-39E4-9934-EC80-06F1723E0DEA}"/>
              </a:ext>
            </a:extLst>
          </p:cNvPr>
          <p:cNvGrpSpPr/>
          <p:nvPr/>
        </p:nvGrpSpPr>
        <p:grpSpPr>
          <a:xfrm>
            <a:off x="3137994" y="3810801"/>
            <a:ext cx="2896836" cy="760399"/>
            <a:chOff x="4183992" y="3938067"/>
            <a:chExt cx="3862448" cy="1013865"/>
          </a:xfrm>
          <a:noFill/>
        </p:grpSpPr>
        <p:sp>
          <p:nvSpPr>
            <p:cNvPr id="600" name="Freeform: Shape 599">
              <a:extLst>
                <a:ext uri="{FF2B5EF4-FFF2-40B4-BE49-F238E27FC236}">
                  <a16:creationId xmlns:a16="http://schemas.microsoft.com/office/drawing/2014/main" id="{08A7A2BC-2935-E11C-259D-E526DD4B332E}"/>
                </a:ext>
              </a:extLst>
            </p:cNvPr>
            <p:cNvSpPr/>
            <p:nvPr/>
          </p:nvSpPr>
          <p:spPr>
            <a:xfrm>
              <a:off x="4183992" y="3938067"/>
              <a:ext cx="3824015" cy="1013865"/>
            </a:xfrm>
            <a:custGeom>
              <a:avLst/>
              <a:gdLst>
                <a:gd name="connsiteX0" fmla="*/ 492 w 3824015"/>
                <a:gd name="connsiteY0" fmla="*/ 615 h 1013865"/>
                <a:gd name="connsiteX1" fmla="*/ 492 w 3824015"/>
                <a:gd name="connsiteY1" fmla="*/ 525691 h 1013865"/>
                <a:gd name="connsiteX2" fmla="*/ 77357 w 3824015"/>
                <a:gd name="connsiteY2" fmla="*/ 602531 h 1013865"/>
                <a:gd name="connsiteX3" fmla="*/ 77357 w 3824015"/>
                <a:gd name="connsiteY3" fmla="*/ 602531 h 1013865"/>
                <a:gd name="connsiteX4" fmla="*/ 3747643 w 3824015"/>
                <a:gd name="connsiteY4" fmla="*/ 602531 h 1013865"/>
                <a:gd name="connsiteX5" fmla="*/ 3824508 w 3824015"/>
                <a:gd name="connsiteY5" fmla="*/ 679371 h 1013865"/>
                <a:gd name="connsiteX6" fmla="*/ 3824508 w 3824015"/>
                <a:gd name="connsiteY6" fmla="*/ 679371 h 1013865"/>
                <a:gd name="connsiteX7" fmla="*/ 3824508 w 3824015"/>
                <a:gd name="connsiteY7" fmla="*/ 1014481 h 101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4015" h="1013865">
                  <a:moveTo>
                    <a:pt x="492" y="615"/>
                  </a:moveTo>
                  <a:cubicBezTo>
                    <a:pt x="492" y="111158"/>
                    <a:pt x="492" y="221702"/>
                    <a:pt x="492" y="525691"/>
                  </a:cubicBezTo>
                  <a:cubicBezTo>
                    <a:pt x="492" y="568128"/>
                    <a:pt x="34905" y="602531"/>
                    <a:pt x="77357" y="602531"/>
                  </a:cubicBezTo>
                  <a:moveTo>
                    <a:pt x="77357" y="602531"/>
                  </a:moveTo>
                  <a:cubicBezTo>
                    <a:pt x="1144152" y="602531"/>
                    <a:pt x="2210946" y="602531"/>
                    <a:pt x="3747643" y="602531"/>
                  </a:cubicBezTo>
                  <a:cubicBezTo>
                    <a:pt x="3790095" y="602531"/>
                    <a:pt x="3824508" y="636934"/>
                    <a:pt x="3824508" y="679371"/>
                  </a:cubicBezTo>
                  <a:moveTo>
                    <a:pt x="3824508" y="679371"/>
                  </a:moveTo>
                  <a:cubicBezTo>
                    <a:pt x="3824508" y="794484"/>
                    <a:pt x="3824508" y="909598"/>
                    <a:pt x="3824508" y="101448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01" name="Freeform: Shape 600">
              <a:extLst>
                <a:ext uri="{FF2B5EF4-FFF2-40B4-BE49-F238E27FC236}">
                  <a16:creationId xmlns:a16="http://schemas.microsoft.com/office/drawing/2014/main" id="{3CF7EEA8-A8DF-0D03-B73D-4304956556D4}"/>
                </a:ext>
              </a:extLst>
            </p:cNvPr>
            <p:cNvSpPr/>
            <p:nvPr/>
          </p:nvSpPr>
          <p:spPr>
            <a:xfrm>
              <a:off x="7969575" y="4885387"/>
              <a:ext cx="76864" cy="66545"/>
            </a:xfrm>
            <a:custGeom>
              <a:avLst/>
              <a:gdLst>
                <a:gd name="connsiteX0" fmla="*/ 77357 w 76864"/>
                <a:gd name="connsiteY0" fmla="*/ 615 h 66545"/>
                <a:gd name="connsiteX1" fmla="*/ 38924 w 76864"/>
                <a:gd name="connsiteY1" fmla="*/ 67161 h 66545"/>
                <a:gd name="connsiteX2" fmla="*/ 492 w 76864"/>
                <a:gd name="connsiteY2" fmla="*/ 615 h 66545"/>
              </a:gdLst>
              <a:ahLst/>
              <a:cxnLst>
                <a:cxn ang="0">
                  <a:pos x="connsiteX0" y="connsiteY0"/>
                </a:cxn>
                <a:cxn ang="0">
                  <a:pos x="connsiteX1" y="connsiteY1"/>
                </a:cxn>
                <a:cxn ang="0">
                  <a:pos x="connsiteX2" y="connsiteY2"/>
                </a:cxn>
              </a:cxnLst>
              <a:rect l="l" t="t" r="r" b="b"/>
              <a:pathLst>
                <a:path w="76864" h="66545">
                  <a:moveTo>
                    <a:pt x="77357" y="615"/>
                  </a:moveTo>
                  <a:cubicBezTo>
                    <a:pt x="70951" y="11706"/>
                    <a:pt x="51735" y="67161"/>
                    <a:pt x="38924" y="67161"/>
                  </a:cubicBezTo>
                  <a:cubicBezTo>
                    <a:pt x="26114" y="67161"/>
                    <a:pt x="6897" y="11706"/>
                    <a:pt x="492" y="61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02" name="Graphic 4">
            <a:extLst>
              <a:ext uri="{FF2B5EF4-FFF2-40B4-BE49-F238E27FC236}">
                <a16:creationId xmlns:a16="http://schemas.microsoft.com/office/drawing/2014/main" id="{E3252D48-C7FB-9879-669E-E3E431DFE3A1}"/>
              </a:ext>
            </a:extLst>
          </p:cNvPr>
          <p:cNvGrpSpPr/>
          <p:nvPr/>
        </p:nvGrpSpPr>
        <p:grpSpPr>
          <a:xfrm>
            <a:off x="6116499" y="4916981"/>
            <a:ext cx="474398" cy="617924"/>
            <a:chOff x="8155331" y="5412974"/>
            <a:chExt cx="632531" cy="823899"/>
          </a:xfrm>
          <a:noFill/>
        </p:grpSpPr>
        <p:sp>
          <p:nvSpPr>
            <p:cNvPr id="603" name="Freeform: Shape 602">
              <a:extLst>
                <a:ext uri="{FF2B5EF4-FFF2-40B4-BE49-F238E27FC236}">
                  <a16:creationId xmlns:a16="http://schemas.microsoft.com/office/drawing/2014/main" id="{CFF5C44B-01B7-5800-C226-47ECB24EE692}"/>
                </a:ext>
              </a:extLst>
            </p:cNvPr>
            <p:cNvSpPr/>
            <p:nvPr/>
          </p:nvSpPr>
          <p:spPr>
            <a:xfrm>
              <a:off x="8155331" y="5412974"/>
              <a:ext cx="594099" cy="823899"/>
            </a:xfrm>
            <a:custGeom>
              <a:avLst/>
              <a:gdLst>
                <a:gd name="connsiteX0" fmla="*/ 1112 w 594099"/>
                <a:gd name="connsiteY0" fmla="*/ 845 h 823899"/>
                <a:gd name="connsiteX1" fmla="*/ 1112 w 594099"/>
                <a:gd name="connsiteY1" fmla="*/ 575016 h 823899"/>
                <a:gd name="connsiteX2" fmla="*/ 77977 w 594099"/>
                <a:gd name="connsiteY2" fmla="*/ 651856 h 823899"/>
                <a:gd name="connsiteX3" fmla="*/ 77977 w 594099"/>
                <a:gd name="connsiteY3" fmla="*/ 651856 h 823899"/>
                <a:gd name="connsiteX4" fmla="*/ 518347 w 594099"/>
                <a:gd name="connsiteY4" fmla="*/ 651856 h 823899"/>
                <a:gd name="connsiteX5" fmla="*/ 595212 w 594099"/>
                <a:gd name="connsiteY5" fmla="*/ 728696 h 823899"/>
                <a:gd name="connsiteX6" fmla="*/ 595212 w 594099"/>
                <a:gd name="connsiteY6" fmla="*/ 728696 h 823899"/>
                <a:gd name="connsiteX7" fmla="*/ 595212 w 594099"/>
                <a:gd name="connsiteY7" fmla="*/ 824745 h 8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4099" h="823899">
                  <a:moveTo>
                    <a:pt x="1112" y="845"/>
                  </a:moveTo>
                  <a:cubicBezTo>
                    <a:pt x="1112" y="125140"/>
                    <a:pt x="1112" y="249434"/>
                    <a:pt x="1112" y="575016"/>
                  </a:cubicBezTo>
                  <a:cubicBezTo>
                    <a:pt x="1112" y="617453"/>
                    <a:pt x="35525" y="651856"/>
                    <a:pt x="77977" y="651856"/>
                  </a:cubicBezTo>
                  <a:moveTo>
                    <a:pt x="77977" y="651856"/>
                  </a:moveTo>
                  <a:cubicBezTo>
                    <a:pt x="214354" y="651856"/>
                    <a:pt x="350731" y="651856"/>
                    <a:pt x="518347" y="651856"/>
                  </a:cubicBezTo>
                  <a:cubicBezTo>
                    <a:pt x="560798" y="651856"/>
                    <a:pt x="595212" y="686258"/>
                    <a:pt x="595212" y="728696"/>
                  </a:cubicBezTo>
                  <a:moveTo>
                    <a:pt x="595212" y="728696"/>
                  </a:moveTo>
                  <a:cubicBezTo>
                    <a:pt x="595212" y="760703"/>
                    <a:pt x="595212" y="792709"/>
                    <a:pt x="595212" y="82474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04" name="Freeform: Shape 603">
              <a:extLst>
                <a:ext uri="{FF2B5EF4-FFF2-40B4-BE49-F238E27FC236}">
                  <a16:creationId xmlns:a16="http://schemas.microsoft.com/office/drawing/2014/main" id="{62CE62C1-40DB-4F03-660C-3C2CAFCCDD3D}"/>
                </a:ext>
              </a:extLst>
            </p:cNvPr>
            <p:cNvSpPr/>
            <p:nvPr/>
          </p:nvSpPr>
          <p:spPr>
            <a:xfrm>
              <a:off x="8710999" y="6170328"/>
              <a:ext cx="76864" cy="66545"/>
            </a:xfrm>
            <a:custGeom>
              <a:avLst/>
              <a:gdLst>
                <a:gd name="connsiteX0" fmla="*/ 77977 w 76864"/>
                <a:gd name="connsiteY0" fmla="*/ 845 h 66545"/>
                <a:gd name="connsiteX1" fmla="*/ 39544 w 76864"/>
                <a:gd name="connsiteY1" fmla="*/ 67391 h 66545"/>
                <a:gd name="connsiteX2" fmla="*/ 1112 w 76864"/>
                <a:gd name="connsiteY2" fmla="*/ 845 h 66545"/>
              </a:gdLst>
              <a:ahLst/>
              <a:cxnLst>
                <a:cxn ang="0">
                  <a:pos x="connsiteX0" y="connsiteY0"/>
                </a:cxn>
                <a:cxn ang="0">
                  <a:pos x="connsiteX1" y="connsiteY1"/>
                </a:cxn>
                <a:cxn ang="0">
                  <a:pos x="connsiteX2" y="connsiteY2"/>
                </a:cxn>
              </a:cxnLst>
              <a:rect l="l" t="t" r="r" b="b"/>
              <a:pathLst>
                <a:path w="76864" h="66545">
                  <a:moveTo>
                    <a:pt x="77977" y="845"/>
                  </a:moveTo>
                  <a:cubicBezTo>
                    <a:pt x="71571" y="11936"/>
                    <a:pt x="52355" y="67391"/>
                    <a:pt x="39544" y="67391"/>
                  </a:cubicBezTo>
                  <a:cubicBezTo>
                    <a:pt x="26734" y="67391"/>
                    <a:pt x="7517" y="11936"/>
                    <a:pt x="1112" y="84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05" name="Graphic 4">
            <a:extLst>
              <a:ext uri="{FF2B5EF4-FFF2-40B4-BE49-F238E27FC236}">
                <a16:creationId xmlns:a16="http://schemas.microsoft.com/office/drawing/2014/main" id="{49249A33-DB9D-4C1D-80CE-D2FDA7262FED}"/>
              </a:ext>
            </a:extLst>
          </p:cNvPr>
          <p:cNvGrpSpPr/>
          <p:nvPr/>
        </p:nvGrpSpPr>
        <p:grpSpPr>
          <a:xfrm>
            <a:off x="1317263" y="3810800"/>
            <a:ext cx="57648" cy="581105"/>
            <a:chOff x="1756350" y="3938067"/>
            <a:chExt cx="76864" cy="774806"/>
          </a:xfrm>
          <a:noFill/>
        </p:grpSpPr>
        <p:sp>
          <p:nvSpPr>
            <p:cNvPr id="606" name="Freeform: Shape 605">
              <a:extLst>
                <a:ext uri="{FF2B5EF4-FFF2-40B4-BE49-F238E27FC236}">
                  <a16:creationId xmlns:a16="http://schemas.microsoft.com/office/drawing/2014/main" id="{C87714C5-F971-975A-CA5B-A49EE8FD8D44}"/>
                </a:ext>
              </a:extLst>
            </p:cNvPr>
            <p:cNvSpPr/>
            <p:nvPr/>
          </p:nvSpPr>
          <p:spPr>
            <a:xfrm>
              <a:off x="1794782" y="3938067"/>
              <a:ext cx="38432" cy="774806"/>
            </a:xfrm>
            <a:custGeom>
              <a:avLst/>
              <a:gdLst>
                <a:gd name="connsiteX0" fmla="*/ 38557 w 38432"/>
                <a:gd name="connsiteY0" fmla="*/ 615 h 774806"/>
                <a:gd name="connsiteX1" fmla="*/ 38557 w 38432"/>
                <a:gd name="connsiteY1" fmla="*/ 327186 h 774806"/>
                <a:gd name="connsiteX2" fmla="*/ 19341 w 38432"/>
                <a:gd name="connsiteY2" fmla="*/ 346397 h 774806"/>
                <a:gd name="connsiteX3" fmla="*/ 19341 w 38432"/>
                <a:gd name="connsiteY3" fmla="*/ 346397 h 774806"/>
                <a:gd name="connsiteX4" fmla="*/ 19341 w 38432"/>
                <a:gd name="connsiteY4" fmla="*/ 346397 h 774806"/>
                <a:gd name="connsiteX5" fmla="*/ 125 w 38432"/>
                <a:gd name="connsiteY5" fmla="*/ 365607 h 774806"/>
                <a:gd name="connsiteX6" fmla="*/ 125 w 38432"/>
                <a:gd name="connsiteY6" fmla="*/ 365607 h 774806"/>
                <a:gd name="connsiteX7" fmla="*/ 125 w 38432"/>
                <a:gd name="connsiteY7" fmla="*/ 775422 h 7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2" h="774806">
                  <a:moveTo>
                    <a:pt x="38557" y="615"/>
                  </a:moveTo>
                  <a:cubicBezTo>
                    <a:pt x="38557" y="109615"/>
                    <a:pt x="38557" y="218615"/>
                    <a:pt x="38557" y="327186"/>
                  </a:cubicBezTo>
                  <a:cubicBezTo>
                    <a:pt x="38557" y="337796"/>
                    <a:pt x="29954" y="346397"/>
                    <a:pt x="19341" y="346397"/>
                  </a:cubicBezTo>
                  <a:moveTo>
                    <a:pt x="19341" y="346397"/>
                  </a:moveTo>
                  <a:cubicBezTo>
                    <a:pt x="19341" y="346397"/>
                    <a:pt x="19341" y="346397"/>
                    <a:pt x="19341" y="346397"/>
                  </a:cubicBezTo>
                  <a:cubicBezTo>
                    <a:pt x="8728" y="346397"/>
                    <a:pt x="125" y="354997"/>
                    <a:pt x="125" y="365607"/>
                  </a:cubicBezTo>
                  <a:moveTo>
                    <a:pt x="125" y="365607"/>
                  </a:moveTo>
                  <a:cubicBezTo>
                    <a:pt x="125" y="484054"/>
                    <a:pt x="125" y="602501"/>
                    <a:pt x="125" y="775422"/>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07" name="Freeform: Shape 606">
              <a:extLst>
                <a:ext uri="{FF2B5EF4-FFF2-40B4-BE49-F238E27FC236}">
                  <a16:creationId xmlns:a16="http://schemas.microsoft.com/office/drawing/2014/main" id="{B0A303CA-93AB-C372-443B-FFD671E37ADF}"/>
                </a:ext>
              </a:extLst>
            </p:cNvPr>
            <p:cNvSpPr/>
            <p:nvPr/>
          </p:nvSpPr>
          <p:spPr>
            <a:xfrm>
              <a:off x="1756350" y="4646328"/>
              <a:ext cx="76864" cy="66545"/>
            </a:xfrm>
            <a:custGeom>
              <a:avLst/>
              <a:gdLst>
                <a:gd name="connsiteX0" fmla="*/ 76990 w 76864"/>
                <a:gd name="connsiteY0" fmla="*/ 615 h 66545"/>
                <a:gd name="connsiteX1" fmla="*/ 38557 w 76864"/>
                <a:gd name="connsiteY1" fmla="*/ 67161 h 66545"/>
                <a:gd name="connsiteX2" fmla="*/ 125 w 76864"/>
                <a:gd name="connsiteY2" fmla="*/ 615 h 66545"/>
              </a:gdLst>
              <a:ahLst/>
              <a:cxnLst>
                <a:cxn ang="0">
                  <a:pos x="connsiteX0" y="connsiteY0"/>
                </a:cxn>
                <a:cxn ang="0">
                  <a:pos x="connsiteX1" y="connsiteY1"/>
                </a:cxn>
                <a:cxn ang="0">
                  <a:pos x="connsiteX2" y="connsiteY2"/>
                </a:cxn>
              </a:cxnLst>
              <a:rect l="l" t="t" r="r" b="b"/>
              <a:pathLst>
                <a:path w="76864" h="66545">
                  <a:moveTo>
                    <a:pt x="76990" y="615"/>
                  </a:moveTo>
                  <a:cubicBezTo>
                    <a:pt x="70584" y="11706"/>
                    <a:pt x="51368" y="67161"/>
                    <a:pt x="38557" y="67161"/>
                  </a:cubicBezTo>
                  <a:cubicBezTo>
                    <a:pt x="25747" y="67161"/>
                    <a:pt x="6530" y="11706"/>
                    <a:pt x="125"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08" name="Graphic 4">
            <a:extLst>
              <a:ext uri="{FF2B5EF4-FFF2-40B4-BE49-F238E27FC236}">
                <a16:creationId xmlns:a16="http://schemas.microsoft.com/office/drawing/2014/main" id="{5AAD5529-F94F-63E2-1248-0A2A413F791A}"/>
              </a:ext>
            </a:extLst>
          </p:cNvPr>
          <p:cNvGrpSpPr/>
          <p:nvPr/>
        </p:nvGrpSpPr>
        <p:grpSpPr>
          <a:xfrm>
            <a:off x="2100321" y="3810800"/>
            <a:ext cx="57648" cy="581105"/>
            <a:chOff x="2800428" y="3938067"/>
            <a:chExt cx="76864" cy="774806"/>
          </a:xfrm>
          <a:noFill/>
        </p:grpSpPr>
        <p:sp>
          <p:nvSpPr>
            <p:cNvPr id="609" name="Freeform: Shape 608">
              <a:extLst>
                <a:ext uri="{FF2B5EF4-FFF2-40B4-BE49-F238E27FC236}">
                  <a16:creationId xmlns:a16="http://schemas.microsoft.com/office/drawing/2014/main" id="{7496EB8A-315D-937D-4E16-16BDD5D75434}"/>
                </a:ext>
              </a:extLst>
            </p:cNvPr>
            <p:cNvSpPr/>
            <p:nvPr/>
          </p:nvSpPr>
          <p:spPr>
            <a:xfrm>
              <a:off x="2838860" y="3938067"/>
              <a:ext cx="38432" cy="774806"/>
            </a:xfrm>
            <a:custGeom>
              <a:avLst/>
              <a:gdLst>
                <a:gd name="connsiteX0" fmla="*/ 38720 w 38432"/>
                <a:gd name="connsiteY0" fmla="*/ 615 h 774806"/>
                <a:gd name="connsiteX1" fmla="*/ 38720 w 38432"/>
                <a:gd name="connsiteY1" fmla="*/ 327186 h 774806"/>
                <a:gd name="connsiteX2" fmla="*/ 19504 w 38432"/>
                <a:gd name="connsiteY2" fmla="*/ 346397 h 774806"/>
                <a:gd name="connsiteX3" fmla="*/ 19504 w 38432"/>
                <a:gd name="connsiteY3" fmla="*/ 346397 h 774806"/>
                <a:gd name="connsiteX4" fmla="*/ 19504 w 38432"/>
                <a:gd name="connsiteY4" fmla="*/ 346397 h 774806"/>
                <a:gd name="connsiteX5" fmla="*/ 288 w 38432"/>
                <a:gd name="connsiteY5" fmla="*/ 365607 h 774806"/>
                <a:gd name="connsiteX6" fmla="*/ 288 w 38432"/>
                <a:gd name="connsiteY6" fmla="*/ 365607 h 774806"/>
                <a:gd name="connsiteX7" fmla="*/ 288 w 38432"/>
                <a:gd name="connsiteY7" fmla="*/ 775422 h 7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2" h="774806">
                  <a:moveTo>
                    <a:pt x="38720" y="615"/>
                  </a:moveTo>
                  <a:cubicBezTo>
                    <a:pt x="38720" y="76961"/>
                    <a:pt x="38720" y="153306"/>
                    <a:pt x="38720" y="327186"/>
                  </a:cubicBezTo>
                  <a:cubicBezTo>
                    <a:pt x="38720" y="337796"/>
                    <a:pt x="30117" y="346397"/>
                    <a:pt x="19504" y="346397"/>
                  </a:cubicBezTo>
                  <a:moveTo>
                    <a:pt x="19504" y="346397"/>
                  </a:moveTo>
                  <a:cubicBezTo>
                    <a:pt x="19504" y="346397"/>
                    <a:pt x="19504" y="346397"/>
                    <a:pt x="19504" y="346397"/>
                  </a:cubicBezTo>
                  <a:cubicBezTo>
                    <a:pt x="8891" y="346397"/>
                    <a:pt x="288" y="354997"/>
                    <a:pt x="288" y="365607"/>
                  </a:cubicBezTo>
                  <a:moveTo>
                    <a:pt x="288" y="365607"/>
                  </a:moveTo>
                  <a:cubicBezTo>
                    <a:pt x="288" y="527430"/>
                    <a:pt x="288" y="689253"/>
                    <a:pt x="288" y="775422"/>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10" name="Freeform: Shape 609">
              <a:extLst>
                <a:ext uri="{FF2B5EF4-FFF2-40B4-BE49-F238E27FC236}">
                  <a16:creationId xmlns:a16="http://schemas.microsoft.com/office/drawing/2014/main" id="{1F21F1CD-50E8-6067-2E61-B0C1EA9BB1D2}"/>
                </a:ext>
              </a:extLst>
            </p:cNvPr>
            <p:cNvSpPr/>
            <p:nvPr/>
          </p:nvSpPr>
          <p:spPr>
            <a:xfrm>
              <a:off x="2800428" y="4646328"/>
              <a:ext cx="76864" cy="66545"/>
            </a:xfrm>
            <a:custGeom>
              <a:avLst/>
              <a:gdLst>
                <a:gd name="connsiteX0" fmla="*/ 77153 w 76864"/>
                <a:gd name="connsiteY0" fmla="*/ 615 h 66545"/>
                <a:gd name="connsiteX1" fmla="*/ 38720 w 76864"/>
                <a:gd name="connsiteY1" fmla="*/ 67161 h 66545"/>
                <a:gd name="connsiteX2" fmla="*/ 288 w 76864"/>
                <a:gd name="connsiteY2" fmla="*/ 615 h 66545"/>
              </a:gdLst>
              <a:ahLst/>
              <a:cxnLst>
                <a:cxn ang="0">
                  <a:pos x="connsiteX0" y="connsiteY0"/>
                </a:cxn>
                <a:cxn ang="0">
                  <a:pos x="connsiteX1" y="connsiteY1"/>
                </a:cxn>
                <a:cxn ang="0">
                  <a:pos x="connsiteX2" y="connsiteY2"/>
                </a:cxn>
              </a:cxnLst>
              <a:rect l="l" t="t" r="r" b="b"/>
              <a:pathLst>
                <a:path w="76864" h="66545">
                  <a:moveTo>
                    <a:pt x="77153" y="615"/>
                  </a:moveTo>
                  <a:cubicBezTo>
                    <a:pt x="70747" y="11706"/>
                    <a:pt x="51531" y="67161"/>
                    <a:pt x="38720" y="67161"/>
                  </a:cubicBezTo>
                  <a:cubicBezTo>
                    <a:pt x="25910" y="67161"/>
                    <a:pt x="6693" y="11706"/>
                    <a:pt x="288"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11" name="Graphic 4">
            <a:extLst>
              <a:ext uri="{FF2B5EF4-FFF2-40B4-BE49-F238E27FC236}">
                <a16:creationId xmlns:a16="http://schemas.microsoft.com/office/drawing/2014/main" id="{59410CCB-4B0E-2695-5229-7B0B422734D0}"/>
              </a:ext>
            </a:extLst>
          </p:cNvPr>
          <p:cNvGrpSpPr/>
          <p:nvPr/>
        </p:nvGrpSpPr>
        <p:grpSpPr>
          <a:xfrm>
            <a:off x="4564793" y="2331623"/>
            <a:ext cx="429962" cy="1604042"/>
            <a:chOff x="6086391" y="1965831"/>
            <a:chExt cx="573282" cy="2138722"/>
          </a:xfrm>
          <a:noFill/>
        </p:grpSpPr>
        <p:sp>
          <p:nvSpPr>
            <p:cNvPr id="612" name="Freeform: Shape 611">
              <a:extLst>
                <a:ext uri="{FF2B5EF4-FFF2-40B4-BE49-F238E27FC236}">
                  <a16:creationId xmlns:a16="http://schemas.microsoft.com/office/drawing/2014/main" id="{99D16669-E784-4659-A7A2-59384E321599}"/>
                </a:ext>
              </a:extLst>
            </p:cNvPr>
            <p:cNvSpPr/>
            <p:nvPr/>
          </p:nvSpPr>
          <p:spPr>
            <a:xfrm>
              <a:off x="6086391" y="2004252"/>
              <a:ext cx="573282" cy="2100302"/>
            </a:xfrm>
            <a:custGeom>
              <a:avLst/>
              <a:gdLst>
                <a:gd name="connsiteX0" fmla="*/ 789 w 573282"/>
                <a:gd name="connsiteY0" fmla="*/ 2100944 h 2100302"/>
                <a:gd name="connsiteX1" fmla="*/ 789 w 573282"/>
                <a:gd name="connsiteY1" fmla="*/ 77481 h 2100302"/>
                <a:gd name="connsiteX2" fmla="*/ 77654 w 573282"/>
                <a:gd name="connsiteY2" fmla="*/ 641 h 2100302"/>
                <a:gd name="connsiteX3" fmla="*/ 77654 w 573282"/>
                <a:gd name="connsiteY3" fmla="*/ 641 h 2100302"/>
                <a:gd name="connsiteX4" fmla="*/ 574071 w 573282"/>
                <a:gd name="connsiteY4" fmla="*/ 641 h 210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282" h="2100302">
                  <a:moveTo>
                    <a:pt x="789" y="2100944"/>
                  </a:moveTo>
                  <a:cubicBezTo>
                    <a:pt x="789" y="1356056"/>
                    <a:pt x="789" y="611169"/>
                    <a:pt x="789" y="77481"/>
                  </a:cubicBezTo>
                  <a:cubicBezTo>
                    <a:pt x="789" y="35044"/>
                    <a:pt x="35202" y="641"/>
                    <a:pt x="77654" y="641"/>
                  </a:cubicBezTo>
                  <a:moveTo>
                    <a:pt x="77654" y="641"/>
                  </a:moveTo>
                  <a:cubicBezTo>
                    <a:pt x="247105" y="641"/>
                    <a:pt x="416556" y="641"/>
                    <a:pt x="574071" y="64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13" name="Freeform: Shape 612">
              <a:extLst>
                <a:ext uri="{FF2B5EF4-FFF2-40B4-BE49-F238E27FC236}">
                  <a16:creationId xmlns:a16="http://schemas.microsoft.com/office/drawing/2014/main" id="{1B938CB0-770B-F5AB-66C1-EAD5FB942067}"/>
                </a:ext>
              </a:extLst>
            </p:cNvPr>
            <p:cNvSpPr/>
            <p:nvPr/>
          </p:nvSpPr>
          <p:spPr>
            <a:xfrm>
              <a:off x="6593107" y="1965831"/>
              <a:ext cx="66566" cy="76840"/>
            </a:xfrm>
            <a:custGeom>
              <a:avLst/>
              <a:gdLst>
                <a:gd name="connsiteX0" fmla="*/ 789 w 66566"/>
                <a:gd name="connsiteY0" fmla="*/ 641 h 76840"/>
                <a:gd name="connsiteX1" fmla="*/ 67356 w 66566"/>
                <a:gd name="connsiteY1" fmla="*/ 39061 h 76840"/>
                <a:gd name="connsiteX2" fmla="*/ 789 w 66566"/>
                <a:gd name="connsiteY2" fmla="*/ 77481 h 76840"/>
              </a:gdLst>
              <a:ahLst/>
              <a:cxnLst>
                <a:cxn ang="0">
                  <a:pos x="connsiteX0" y="connsiteY0"/>
                </a:cxn>
                <a:cxn ang="0">
                  <a:pos x="connsiteX1" y="connsiteY1"/>
                </a:cxn>
                <a:cxn ang="0">
                  <a:pos x="connsiteX2" y="connsiteY2"/>
                </a:cxn>
              </a:cxnLst>
              <a:rect l="l" t="t" r="r" b="b"/>
              <a:pathLst>
                <a:path w="66566" h="76840">
                  <a:moveTo>
                    <a:pt x="789" y="641"/>
                  </a:moveTo>
                  <a:cubicBezTo>
                    <a:pt x="11883" y="7044"/>
                    <a:pt x="67356" y="26254"/>
                    <a:pt x="67356" y="39061"/>
                  </a:cubicBezTo>
                  <a:cubicBezTo>
                    <a:pt x="67356" y="51868"/>
                    <a:pt x="11883" y="71078"/>
                    <a:pt x="789" y="77481"/>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14" name="Graphic 4">
            <a:extLst>
              <a:ext uri="{FF2B5EF4-FFF2-40B4-BE49-F238E27FC236}">
                <a16:creationId xmlns:a16="http://schemas.microsoft.com/office/drawing/2014/main" id="{69E90480-CFEA-FBE0-9FA7-5DEBD40FE857}"/>
              </a:ext>
            </a:extLst>
          </p:cNvPr>
          <p:cNvGrpSpPr/>
          <p:nvPr/>
        </p:nvGrpSpPr>
        <p:grpSpPr>
          <a:xfrm>
            <a:off x="2974657" y="2533330"/>
            <a:ext cx="2250692" cy="1858575"/>
            <a:chOff x="3966209" y="2234773"/>
            <a:chExt cx="3000923" cy="2478100"/>
          </a:xfrm>
          <a:noFill/>
        </p:grpSpPr>
        <p:sp>
          <p:nvSpPr>
            <p:cNvPr id="615" name="Freeform: Shape 614">
              <a:extLst>
                <a:ext uri="{FF2B5EF4-FFF2-40B4-BE49-F238E27FC236}">
                  <a16:creationId xmlns:a16="http://schemas.microsoft.com/office/drawing/2014/main" id="{4FDFFA7E-015F-48E1-D2C4-DEA57696E97A}"/>
                </a:ext>
              </a:extLst>
            </p:cNvPr>
            <p:cNvSpPr/>
            <p:nvPr/>
          </p:nvSpPr>
          <p:spPr>
            <a:xfrm>
              <a:off x="4004641" y="2234773"/>
              <a:ext cx="2962491" cy="2478100"/>
            </a:xfrm>
            <a:custGeom>
              <a:avLst/>
              <a:gdLst>
                <a:gd name="connsiteX0" fmla="*/ 2963418 w 2962491"/>
                <a:gd name="connsiteY0" fmla="*/ 349 h 2478100"/>
                <a:gd name="connsiteX1" fmla="*/ 2963418 w 2962491"/>
                <a:gd name="connsiteY1" fmla="*/ 96399 h 2478100"/>
                <a:gd name="connsiteX2" fmla="*/ 2886553 w 2962491"/>
                <a:gd name="connsiteY2" fmla="*/ 173240 h 2478100"/>
                <a:gd name="connsiteX3" fmla="*/ 2886553 w 2962491"/>
                <a:gd name="connsiteY3" fmla="*/ 173240 h 2478100"/>
                <a:gd name="connsiteX4" fmla="*/ 2374122 w 2962491"/>
                <a:gd name="connsiteY4" fmla="*/ 173240 h 2478100"/>
                <a:gd name="connsiteX5" fmla="*/ 2297258 w 2962491"/>
                <a:gd name="connsiteY5" fmla="*/ 250080 h 2478100"/>
                <a:gd name="connsiteX6" fmla="*/ 2297258 w 2962491"/>
                <a:gd name="connsiteY6" fmla="*/ 250080 h 2478100"/>
                <a:gd name="connsiteX7" fmla="*/ 2297258 w 2962491"/>
                <a:gd name="connsiteY7" fmla="*/ 1972584 h 2478100"/>
                <a:gd name="connsiteX8" fmla="*/ 2220393 w 2962491"/>
                <a:gd name="connsiteY8" fmla="*/ 2049425 h 2478100"/>
                <a:gd name="connsiteX9" fmla="*/ 2220393 w 2962491"/>
                <a:gd name="connsiteY9" fmla="*/ 2049425 h 2478100"/>
                <a:gd name="connsiteX10" fmla="*/ 77791 w 2962491"/>
                <a:gd name="connsiteY10" fmla="*/ 2049425 h 2478100"/>
                <a:gd name="connsiteX11" fmla="*/ 927 w 2962491"/>
                <a:gd name="connsiteY11" fmla="*/ 2126265 h 2478100"/>
                <a:gd name="connsiteX12" fmla="*/ 927 w 2962491"/>
                <a:gd name="connsiteY12" fmla="*/ 2126265 h 2478100"/>
                <a:gd name="connsiteX13" fmla="*/ 927 w 2962491"/>
                <a:gd name="connsiteY13" fmla="*/ 2478450 h 247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62491" h="2478100">
                  <a:moveTo>
                    <a:pt x="2963418" y="349"/>
                  </a:moveTo>
                  <a:cubicBezTo>
                    <a:pt x="2963418" y="35613"/>
                    <a:pt x="2963418" y="70876"/>
                    <a:pt x="2963418" y="96399"/>
                  </a:cubicBezTo>
                  <a:cubicBezTo>
                    <a:pt x="2963418" y="138837"/>
                    <a:pt x="2929004" y="173240"/>
                    <a:pt x="2886553" y="173240"/>
                  </a:cubicBezTo>
                  <a:moveTo>
                    <a:pt x="2886553" y="173240"/>
                  </a:moveTo>
                  <a:cubicBezTo>
                    <a:pt x="2764400" y="173240"/>
                    <a:pt x="2642247" y="173240"/>
                    <a:pt x="2374122" y="173240"/>
                  </a:cubicBezTo>
                  <a:cubicBezTo>
                    <a:pt x="2331671" y="173240"/>
                    <a:pt x="2297258" y="207642"/>
                    <a:pt x="2297258" y="250080"/>
                  </a:cubicBezTo>
                  <a:moveTo>
                    <a:pt x="2297258" y="250080"/>
                  </a:moveTo>
                  <a:cubicBezTo>
                    <a:pt x="2297258" y="640355"/>
                    <a:pt x="2297258" y="1030630"/>
                    <a:pt x="2297258" y="1972584"/>
                  </a:cubicBezTo>
                  <a:cubicBezTo>
                    <a:pt x="2297258" y="2015022"/>
                    <a:pt x="2262844" y="2049425"/>
                    <a:pt x="2220393" y="2049425"/>
                  </a:cubicBezTo>
                  <a:moveTo>
                    <a:pt x="2220393" y="2049425"/>
                  </a:moveTo>
                  <a:cubicBezTo>
                    <a:pt x="1623643" y="2049425"/>
                    <a:pt x="1026893" y="2049425"/>
                    <a:pt x="77791" y="2049425"/>
                  </a:cubicBezTo>
                  <a:cubicBezTo>
                    <a:pt x="35340" y="2049425"/>
                    <a:pt x="927" y="2083827"/>
                    <a:pt x="927" y="2126265"/>
                  </a:cubicBezTo>
                  <a:moveTo>
                    <a:pt x="927" y="2126265"/>
                  </a:moveTo>
                  <a:cubicBezTo>
                    <a:pt x="927" y="2219573"/>
                    <a:pt x="927" y="2312882"/>
                    <a:pt x="927" y="2478450"/>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16" name="Freeform: Shape 615">
              <a:extLst>
                <a:ext uri="{FF2B5EF4-FFF2-40B4-BE49-F238E27FC236}">
                  <a16:creationId xmlns:a16="http://schemas.microsoft.com/office/drawing/2014/main" id="{C8D26E9F-A64E-A536-E6BD-AB41CEC56154}"/>
                </a:ext>
              </a:extLst>
            </p:cNvPr>
            <p:cNvSpPr/>
            <p:nvPr/>
          </p:nvSpPr>
          <p:spPr>
            <a:xfrm>
              <a:off x="3966209" y="4646328"/>
              <a:ext cx="76864" cy="66545"/>
            </a:xfrm>
            <a:custGeom>
              <a:avLst/>
              <a:gdLst>
                <a:gd name="connsiteX0" fmla="*/ 77791 w 76864"/>
                <a:gd name="connsiteY0" fmla="*/ 349 h 66545"/>
                <a:gd name="connsiteX1" fmla="*/ 39359 w 76864"/>
                <a:gd name="connsiteY1" fmla="*/ 66895 h 66545"/>
                <a:gd name="connsiteX2" fmla="*/ 927 w 76864"/>
                <a:gd name="connsiteY2" fmla="*/ 349 h 66545"/>
              </a:gdLst>
              <a:ahLst/>
              <a:cxnLst>
                <a:cxn ang="0">
                  <a:pos x="connsiteX0" y="connsiteY0"/>
                </a:cxn>
                <a:cxn ang="0">
                  <a:pos x="connsiteX1" y="connsiteY1"/>
                </a:cxn>
                <a:cxn ang="0">
                  <a:pos x="connsiteX2" y="connsiteY2"/>
                </a:cxn>
              </a:cxnLst>
              <a:rect l="l" t="t" r="r" b="b"/>
              <a:pathLst>
                <a:path w="76864" h="66545">
                  <a:moveTo>
                    <a:pt x="77791" y="349"/>
                  </a:moveTo>
                  <a:cubicBezTo>
                    <a:pt x="71386" y="11440"/>
                    <a:pt x="52170" y="66895"/>
                    <a:pt x="39359" y="66895"/>
                  </a:cubicBezTo>
                  <a:cubicBezTo>
                    <a:pt x="26548" y="66895"/>
                    <a:pt x="7332" y="11440"/>
                    <a:pt x="927" y="349"/>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17" name="Graphic 4">
            <a:extLst>
              <a:ext uri="{FF2B5EF4-FFF2-40B4-BE49-F238E27FC236}">
                <a16:creationId xmlns:a16="http://schemas.microsoft.com/office/drawing/2014/main" id="{37CAAB4F-C3F8-9ECE-937B-106499E9BE4B}"/>
              </a:ext>
            </a:extLst>
          </p:cNvPr>
          <p:cNvGrpSpPr/>
          <p:nvPr/>
        </p:nvGrpSpPr>
        <p:grpSpPr>
          <a:xfrm>
            <a:off x="3718081" y="3138447"/>
            <a:ext cx="2006888" cy="2396458"/>
            <a:chOff x="4957442" y="3041596"/>
            <a:chExt cx="2675850" cy="3195277"/>
          </a:xfrm>
          <a:noFill/>
        </p:grpSpPr>
        <p:sp>
          <p:nvSpPr>
            <p:cNvPr id="618" name="Freeform: Shape 617">
              <a:extLst>
                <a:ext uri="{FF2B5EF4-FFF2-40B4-BE49-F238E27FC236}">
                  <a16:creationId xmlns:a16="http://schemas.microsoft.com/office/drawing/2014/main" id="{7E213A86-724F-A67D-6907-A71EC6103D25}"/>
                </a:ext>
              </a:extLst>
            </p:cNvPr>
            <p:cNvSpPr/>
            <p:nvPr/>
          </p:nvSpPr>
          <p:spPr>
            <a:xfrm>
              <a:off x="4995874" y="3041596"/>
              <a:ext cx="2637417" cy="3195277"/>
            </a:xfrm>
            <a:custGeom>
              <a:avLst/>
              <a:gdLst>
                <a:gd name="connsiteX0" fmla="*/ 2638449 w 2637417"/>
                <a:gd name="connsiteY0" fmla="*/ 475 h 3195277"/>
                <a:gd name="connsiteX1" fmla="*/ 2638449 w 2637417"/>
                <a:gd name="connsiteY1" fmla="*/ 96525 h 3195277"/>
                <a:gd name="connsiteX2" fmla="*/ 2561584 w 2637417"/>
                <a:gd name="connsiteY2" fmla="*/ 173366 h 3195277"/>
                <a:gd name="connsiteX3" fmla="*/ 2561584 w 2637417"/>
                <a:gd name="connsiteY3" fmla="*/ 173366 h 3195277"/>
                <a:gd name="connsiteX4" fmla="*/ 1453452 w 2637417"/>
                <a:gd name="connsiteY4" fmla="*/ 173366 h 3195277"/>
                <a:gd name="connsiteX5" fmla="*/ 1376587 w 2637417"/>
                <a:gd name="connsiteY5" fmla="*/ 250206 h 3195277"/>
                <a:gd name="connsiteX6" fmla="*/ 1376587 w 2637417"/>
                <a:gd name="connsiteY6" fmla="*/ 250206 h 3195277"/>
                <a:gd name="connsiteX7" fmla="*/ 1376587 w 2637417"/>
                <a:gd name="connsiteY7" fmla="*/ 1357988 h 3195277"/>
                <a:gd name="connsiteX8" fmla="*/ 1299723 w 2637417"/>
                <a:gd name="connsiteY8" fmla="*/ 1434828 h 3195277"/>
                <a:gd name="connsiteX9" fmla="*/ 1299723 w 2637417"/>
                <a:gd name="connsiteY9" fmla="*/ 1434828 h 3195277"/>
                <a:gd name="connsiteX10" fmla="*/ 234827 w 2637417"/>
                <a:gd name="connsiteY10" fmla="*/ 1434828 h 3195277"/>
                <a:gd name="connsiteX11" fmla="*/ 157962 w 2637417"/>
                <a:gd name="connsiteY11" fmla="*/ 1511668 h 3195277"/>
                <a:gd name="connsiteX12" fmla="*/ 157962 w 2637417"/>
                <a:gd name="connsiteY12" fmla="*/ 1511668 h 3195277"/>
                <a:gd name="connsiteX13" fmla="*/ 157962 w 2637417"/>
                <a:gd name="connsiteY13" fmla="*/ 2946021 h 3195277"/>
                <a:gd name="connsiteX14" fmla="*/ 81098 w 2637417"/>
                <a:gd name="connsiteY14" fmla="*/ 3022862 h 3195277"/>
                <a:gd name="connsiteX15" fmla="*/ 81098 w 2637417"/>
                <a:gd name="connsiteY15" fmla="*/ 3022862 h 3195277"/>
                <a:gd name="connsiteX16" fmla="*/ 77895 w 2637417"/>
                <a:gd name="connsiteY16" fmla="*/ 3022862 h 3195277"/>
                <a:gd name="connsiteX17" fmla="*/ 1031 w 2637417"/>
                <a:gd name="connsiteY17" fmla="*/ 3099702 h 3195277"/>
                <a:gd name="connsiteX18" fmla="*/ 1031 w 2637417"/>
                <a:gd name="connsiteY18" fmla="*/ 3099702 h 3195277"/>
                <a:gd name="connsiteX19" fmla="*/ 1031 w 2637417"/>
                <a:gd name="connsiteY19" fmla="*/ 3195752 h 319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37417" h="3195277">
                  <a:moveTo>
                    <a:pt x="2638449" y="475"/>
                  </a:moveTo>
                  <a:cubicBezTo>
                    <a:pt x="2638449" y="24730"/>
                    <a:pt x="2638449" y="48984"/>
                    <a:pt x="2638449" y="96525"/>
                  </a:cubicBezTo>
                  <a:cubicBezTo>
                    <a:pt x="2638449" y="138963"/>
                    <a:pt x="2604035" y="173366"/>
                    <a:pt x="2561584" y="173366"/>
                  </a:cubicBezTo>
                  <a:moveTo>
                    <a:pt x="2561584" y="173366"/>
                  </a:moveTo>
                  <a:cubicBezTo>
                    <a:pt x="2336253" y="173366"/>
                    <a:pt x="2110923" y="173366"/>
                    <a:pt x="1453452" y="173366"/>
                  </a:cubicBezTo>
                  <a:cubicBezTo>
                    <a:pt x="1411001" y="173366"/>
                    <a:pt x="1376587" y="207768"/>
                    <a:pt x="1376587" y="250206"/>
                  </a:cubicBezTo>
                  <a:moveTo>
                    <a:pt x="1376587" y="250206"/>
                  </a:moveTo>
                  <a:cubicBezTo>
                    <a:pt x="1376587" y="658100"/>
                    <a:pt x="1376587" y="1065995"/>
                    <a:pt x="1376587" y="1357988"/>
                  </a:cubicBezTo>
                  <a:cubicBezTo>
                    <a:pt x="1376587" y="1400425"/>
                    <a:pt x="1342174" y="1434828"/>
                    <a:pt x="1299723" y="1434828"/>
                  </a:cubicBezTo>
                  <a:moveTo>
                    <a:pt x="1299723" y="1434828"/>
                  </a:moveTo>
                  <a:cubicBezTo>
                    <a:pt x="1017168" y="1434828"/>
                    <a:pt x="734614" y="1434828"/>
                    <a:pt x="234827" y="1434828"/>
                  </a:cubicBezTo>
                  <a:cubicBezTo>
                    <a:pt x="192376" y="1434828"/>
                    <a:pt x="157962" y="1469231"/>
                    <a:pt x="157962" y="1511668"/>
                  </a:cubicBezTo>
                  <a:moveTo>
                    <a:pt x="157962" y="1511668"/>
                  </a:moveTo>
                  <a:cubicBezTo>
                    <a:pt x="157962" y="2072126"/>
                    <a:pt x="157962" y="2632584"/>
                    <a:pt x="157962" y="2946021"/>
                  </a:cubicBezTo>
                  <a:cubicBezTo>
                    <a:pt x="157962" y="2988459"/>
                    <a:pt x="123549" y="3022862"/>
                    <a:pt x="81098" y="3022862"/>
                  </a:cubicBezTo>
                  <a:moveTo>
                    <a:pt x="81098" y="3022862"/>
                  </a:moveTo>
                  <a:cubicBezTo>
                    <a:pt x="80283" y="3022862"/>
                    <a:pt x="79468" y="3022862"/>
                    <a:pt x="77895" y="3022862"/>
                  </a:cubicBezTo>
                  <a:cubicBezTo>
                    <a:pt x="35444" y="3022862"/>
                    <a:pt x="1031" y="3057264"/>
                    <a:pt x="1031" y="3099702"/>
                  </a:cubicBezTo>
                  <a:moveTo>
                    <a:pt x="1031" y="3099702"/>
                  </a:moveTo>
                  <a:cubicBezTo>
                    <a:pt x="1031" y="3121612"/>
                    <a:pt x="1031" y="3143522"/>
                    <a:pt x="1031" y="3195752"/>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19" name="Freeform: Shape 618">
              <a:extLst>
                <a:ext uri="{FF2B5EF4-FFF2-40B4-BE49-F238E27FC236}">
                  <a16:creationId xmlns:a16="http://schemas.microsoft.com/office/drawing/2014/main" id="{13E647BB-DBC7-A5C0-84CF-E665A8CF58F2}"/>
                </a:ext>
              </a:extLst>
            </p:cNvPr>
            <p:cNvSpPr/>
            <p:nvPr/>
          </p:nvSpPr>
          <p:spPr>
            <a:xfrm>
              <a:off x="4957442" y="6170328"/>
              <a:ext cx="76864" cy="66545"/>
            </a:xfrm>
            <a:custGeom>
              <a:avLst/>
              <a:gdLst>
                <a:gd name="connsiteX0" fmla="*/ 77895 w 76864"/>
                <a:gd name="connsiteY0" fmla="*/ 475 h 66545"/>
                <a:gd name="connsiteX1" fmla="*/ 39463 w 76864"/>
                <a:gd name="connsiteY1" fmla="*/ 67021 h 66545"/>
                <a:gd name="connsiteX2" fmla="*/ 1031 w 76864"/>
                <a:gd name="connsiteY2" fmla="*/ 475 h 66545"/>
              </a:gdLst>
              <a:ahLst/>
              <a:cxnLst>
                <a:cxn ang="0">
                  <a:pos x="connsiteX0" y="connsiteY0"/>
                </a:cxn>
                <a:cxn ang="0">
                  <a:pos x="connsiteX1" y="connsiteY1"/>
                </a:cxn>
                <a:cxn ang="0">
                  <a:pos x="connsiteX2" y="connsiteY2"/>
                </a:cxn>
              </a:cxnLst>
              <a:rect l="l" t="t" r="r" b="b"/>
              <a:pathLst>
                <a:path w="76864" h="66545">
                  <a:moveTo>
                    <a:pt x="77895" y="475"/>
                  </a:moveTo>
                  <a:cubicBezTo>
                    <a:pt x="71490" y="11566"/>
                    <a:pt x="52274" y="67021"/>
                    <a:pt x="39463" y="67021"/>
                  </a:cubicBezTo>
                  <a:cubicBezTo>
                    <a:pt x="26652" y="67021"/>
                    <a:pt x="7436" y="11566"/>
                    <a:pt x="1031" y="47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20" name="Graphic 4">
            <a:extLst>
              <a:ext uri="{FF2B5EF4-FFF2-40B4-BE49-F238E27FC236}">
                <a16:creationId xmlns:a16="http://schemas.microsoft.com/office/drawing/2014/main" id="{D220D8F8-260D-A701-E6D8-409CF5B10F8D}"/>
              </a:ext>
            </a:extLst>
          </p:cNvPr>
          <p:cNvGrpSpPr/>
          <p:nvPr/>
        </p:nvGrpSpPr>
        <p:grpSpPr>
          <a:xfrm>
            <a:off x="6729014" y="3791590"/>
            <a:ext cx="435966" cy="725180"/>
            <a:chOff x="8972018" y="3912453"/>
            <a:chExt cx="581288" cy="966907"/>
          </a:xfrm>
          <a:noFill/>
        </p:grpSpPr>
        <p:sp>
          <p:nvSpPr>
            <p:cNvPr id="621" name="Freeform: Shape 620">
              <a:extLst>
                <a:ext uri="{FF2B5EF4-FFF2-40B4-BE49-F238E27FC236}">
                  <a16:creationId xmlns:a16="http://schemas.microsoft.com/office/drawing/2014/main" id="{8E95E157-756A-2600-52EC-E11AFDA4A67E}"/>
                </a:ext>
              </a:extLst>
            </p:cNvPr>
            <p:cNvSpPr/>
            <p:nvPr/>
          </p:nvSpPr>
          <p:spPr>
            <a:xfrm>
              <a:off x="8972018" y="3912453"/>
              <a:ext cx="542856" cy="966907"/>
            </a:xfrm>
            <a:custGeom>
              <a:avLst/>
              <a:gdLst>
                <a:gd name="connsiteX0" fmla="*/ 1240 w 542856"/>
                <a:gd name="connsiteY0" fmla="*/ 611 h 966907"/>
                <a:gd name="connsiteX1" fmla="*/ 1240 w 542856"/>
                <a:gd name="connsiteY1" fmla="*/ 359199 h 966907"/>
                <a:gd name="connsiteX2" fmla="*/ 78104 w 542856"/>
                <a:gd name="connsiteY2" fmla="*/ 436040 h 966907"/>
                <a:gd name="connsiteX3" fmla="*/ 78104 w 542856"/>
                <a:gd name="connsiteY3" fmla="*/ 436040 h 966907"/>
                <a:gd name="connsiteX4" fmla="*/ 467231 w 542856"/>
                <a:gd name="connsiteY4" fmla="*/ 436040 h 966907"/>
                <a:gd name="connsiteX5" fmla="*/ 544096 w 542856"/>
                <a:gd name="connsiteY5" fmla="*/ 512880 h 966907"/>
                <a:gd name="connsiteX6" fmla="*/ 544096 w 542856"/>
                <a:gd name="connsiteY6" fmla="*/ 512880 h 966907"/>
                <a:gd name="connsiteX7" fmla="*/ 544096 w 542856"/>
                <a:gd name="connsiteY7" fmla="*/ 967519 h 96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856" h="966907">
                  <a:moveTo>
                    <a:pt x="1240" y="611"/>
                  </a:moveTo>
                  <a:cubicBezTo>
                    <a:pt x="1240" y="79781"/>
                    <a:pt x="1240" y="158952"/>
                    <a:pt x="1240" y="359199"/>
                  </a:cubicBezTo>
                  <a:cubicBezTo>
                    <a:pt x="1240" y="401637"/>
                    <a:pt x="35653" y="436040"/>
                    <a:pt x="78104" y="436040"/>
                  </a:cubicBezTo>
                  <a:moveTo>
                    <a:pt x="78104" y="436040"/>
                  </a:moveTo>
                  <a:cubicBezTo>
                    <a:pt x="216687" y="436040"/>
                    <a:pt x="355270" y="436040"/>
                    <a:pt x="467231" y="436040"/>
                  </a:cubicBezTo>
                  <a:cubicBezTo>
                    <a:pt x="509683" y="436040"/>
                    <a:pt x="544096" y="470442"/>
                    <a:pt x="544096" y="512880"/>
                  </a:cubicBezTo>
                  <a:moveTo>
                    <a:pt x="544096" y="512880"/>
                  </a:moveTo>
                  <a:cubicBezTo>
                    <a:pt x="544096" y="685220"/>
                    <a:pt x="544096" y="857560"/>
                    <a:pt x="544096" y="967519"/>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22" name="Freeform: Shape 621">
              <a:extLst>
                <a:ext uri="{FF2B5EF4-FFF2-40B4-BE49-F238E27FC236}">
                  <a16:creationId xmlns:a16="http://schemas.microsoft.com/office/drawing/2014/main" id="{E4329083-DEEC-652F-922D-000E82350EF0}"/>
                </a:ext>
              </a:extLst>
            </p:cNvPr>
            <p:cNvSpPr/>
            <p:nvPr/>
          </p:nvSpPr>
          <p:spPr>
            <a:xfrm>
              <a:off x="9476442" y="4812815"/>
              <a:ext cx="76864" cy="66545"/>
            </a:xfrm>
            <a:custGeom>
              <a:avLst/>
              <a:gdLst>
                <a:gd name="connsiteX0" fmla="*/ 78104 w 76864"/>
                <a:gd name="connsiteY0" fmla="*/ 611 h 66545"/>
                <a:gd name="connsiteX1" fmla="*/ 39672 w 76864"/>
                <a:gd name="connsiteY1" fmla="*/ 67157 h 66545"/>
                <a:gd name="connsiteX2" fmla="*/ 1240 w 76864"/>
                <a:gd name="connsiteY2" fmla="*/ 611 h 66545"/>
              </a:gdLst>
              <a:ahLst/>
              <a:cxnLst>
                <a:cxn ang="0">
                  <a:pos x="connsiteX0" y="connsiteY0"/>
                </a:cxn>
                <a:cxn ang="0">
                  <a:pos x="connsiteX1" y="connsiteY1"/>
                </a:cxn>
                <a:cxn ang="0">
                  <a:pos x="connsiteX2" y="connsiteY2"/>
                </a:cxn>
              </a:cxnLst>
              <a:rect l="l" t="t" r="r" b="b"/>
              <a:pathLst>
                <a:path w="76864" h="66545">
                  <a:moveTo>
                    <a:pt x="78104" y="611"/>
                  </a:moveTo>
                  <a:cubicBezTo>
                    <a:pt x="71699" y="11702"/>
                    <a:pt x="52483" y="67157"/>
                    <a:pt x="39672" y="67157"/>
                  </a:cubicBezTo>
                  <a:cubicBezTo>
                    <a:pt x="26861" y="67157"/>
                    <a:pt x="7645" y="11702"/>
                    <a:pt x="1240" y="611"/>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23" name="Graphic 4">
            <a:extLst>
              <a:ext uri="{FF2B5EF4-FFF2-40B4-BE49-F238E27FC236}">
                <a16:creationId xmlns:a16="http://schemas.microsoft.com/office/drawing/2014/main" id="{86613219-8D67-7ECA-AF03-BC4295A68966}"/>
              </a:ext>
            </a:extLst>
          </p:cNvPr>
          <p:cNvGrpSpPr/>
          <p:nvPr/>
        </p:nvGrpSpPr>
        <p:grpSpPr>
          <a:xfrm>
            <a:off x="6166941" y="3138447"/>
            <a:ext cx="1781098" cy="1253458"/>
            <a:chOff x="8222588" y="3041596"/>
            <a:chExt cx="2374797" cy="1671277"/>
          </a:xfrm>
          <a:noFill/>
        </p:grpSpPr>
        <p:sp>
          <p:nvSpPr>
            <p:cNvPr id="624" name="Freeform: Shape 623">
              <a:extLst>
                <a:ext uri="{FF2B5EF4-FFF2-40B4-BE49-F238E27FC236}">
                  <a16:creationId xmlns:a16="http://schemas.microsoft.com/office/drawing/2014/main" id="{11A5A263-487D-81FA-8F1E-463FB9E4B5AB}"/>
                </a:ext>
              </a:extLst>
            </p:cNvPr>
            <p:cNvSpPr/>
            <p:nvPr/>
          </p:nvSpPr>
          <p:spPr>
            <a:xfrm>
              <a:off x="8222588" y="3041596"/>
              <a:ext cx="2336364" cy="1671277"/>
            </a:xfrm>
            <a:custGeom>
              <a:avLst/>
              <a:gdLst>
                <a:gd name="connsiteX0" fmla="*/ 1123 w 2336364"/>
                <a:gd name="connsiteY0" fmla="*/ 475 h 1671277"/>
                <a:gd name="connsiteX1" fmla="*/ 1123 w 2336364"/>
                <a:gd name="connsiteY1" fmla="*/ 96525 h 1671277"/>
                <a:gd name="connsiteX2" fmla="*/ 77987 w 2336364"/>
                <a:gd name="connsiteY2" fmla="*/ 173366 h 1671277"/>
                <a:gd name="connsiteX3" fmla="*/ 77987 w 2336364"/>
                <a:gd name="connsiteY3" fmla="*/ 173366 h 1671277"/>
                <a:gd name="connsiteX4" fmla="*/ 1179714 w 2336364"/>
                <a:gd name="connsiteY4" fmla="*/ 173366 h 1671277"/>
                <a:gd name="connsiteX5" fmla="*/ 1256578 w 2336364"/>
                <a:gd name="connsiteY5" fmla="*/ 250206 h 1671277"/>
                <a:gd name="connsiteX6" fmla="*/ 1256578 w 2336364"/>
                <a:gd name="connsiteY6" fmla="*/ 250206 h 1671277"/>
                <a:gd name="connsiteX7" fmla="*/ 1256578 w 2336364"/>
                <a:gd name="connsiteY7" fmla="*/ 1165887 h 1671277"/>
                <a:gd name="connsiteX8" fmla="*/ 1333443 w 2336364"/>
                <a:gd name="connsiteY8" fmla="*/ 1242727 h 1671277"/>
                <a:gd name="connsiteX9" fmla="*/ 1333443 w 2336364"/>
                <a:gd name="connsiteY9" fmla="*/ 1242727 h 1671277"/>
                <a:gd name="connsiteX10" fmla="*/ 2260623 w 2336364"/>
                <a:gd name="connsiteY10" fmla="*/ 1242727 h 1671277"/>
                <a:gd name="connsiteX11" fmla="*/ 2337487 w 2336364"/>
                <a:gd name="connsiteY11" fmla="*/ 1319567 h 1671277"/>
                <a:gd name="connsiteX12" fmla="*/ 2337487 w 2336364"/>
                <a:gd name="connsiteY12" fmla="*/ 1319567 h 1671277"/>
                <a:gd name="connsiteX13" fmla="*/ 2337487 w 2336364"/>
                <a:gd name="connsiteY13" fmla="*/ 1671752 h 167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6364" h="1671277">
                  <a:moveTo>
                    <a:pt x="1123" y="475"/>
                  </a:moveTo>
                  <a:cubicBezTo>
                    <a:pt x="1123" y="24985"/>
                    <a:pt x="1123" y="49496"/>
                    <a:pt x="1123" y="96525"/>
                  </a:cubicBezTo>
                  <a:cubicBezTo>
                    <a:pt x="1123" y="138963"/>
                    <a:pt x="35536" y="173366"/>
                    <a:pt x="77987" y="173366"/>
                  </a:cubicBezTo>
                  <a:moveTo>
                    <a:pt x="77987" y="173366"/>
                  </a:moveTo>
                  <a:cubicBezTo>
                    <a:pt x="410772" y="173366"/>
                    <a:pt x="743557" y="173366"/>
                    <a:pt x="1179714" y="173366"/>
                  </a:cubicBezTo>
                  <a:cubicBezTo>
                    <a:pt x="1222165" y="173366"/>
                    <a:pt x="1256578" y="207768"/>
                    <a:pt x="1256578" y="250206"/>
                  </a:cubicBezTo>
                  <a:moveTo>
                    <a:pt x="1256578" y="250206"/>
                  </a:moveTo>
                  <a:cubicBezTo>
                    <a:pt x="1256578" y="539614"/>
                    <a:pt x="1256578" y="829021"/>
                    <a:pt x="1256578" y="1165887"/>
                  </a:cubicBezTo>
                  <a:cubicBezTo>
                    <a:pt x="1256578" y="1208325"/>
                    <a:pt x="1290992" y="1242727"/>
                    <a:pt x="1333443" y="1242727"/>
                  </a:cubicBezTo>
                  <a:moveTo>
                    <a:pt x="1333443" y="1242727"/>
                  </a:moveTo>
                  <a:cubicBezTo>
                    <a:pt x="1557889" y="1242727"/>
                    <a:pt x="1782335" y="1242727"/>
                    <a:pt x="2260623" y="1242727"/>
                  </a:cubicBezTo>
                  <a:cubicBezTo>
                    <a:pt x="2303074" y="1242727"/>
                    <a:pt x="2337487" y="1277130"/>
                    <a:pt x="2337487" y="1319567"/>
                  </a:cubicBezTo>
                  <a:moveTo>
                    <a:pt x="2337487" y="1319567"/>
                  </a:moveTo>
                  <a:cubicBezTo>
                    <a:pt x="2337487" y="1452720"/>
                    <a:pt x="2337487" y="1585872"/>
                    <a:pt x="2337487" y="1671752"/>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25" name="Freeform: Shape 624">
              <a:extLst>
                <a:ext uri="{FF2B5EF4-FFF2-40B4-BE49-F238E27FC236}">
                  <a16:creationId xmlns:a16="http://schemas.microsoft.com/office/drawing/2014/main" id="{26B32409-80CE-E039-5216-76ED8101AB6E}"/>
                </a:ext>
              </a:extLst>
            </p:cNvPr>
            <p:cNvSpPr/>
            <p:nvPr/>
          </p:nvSpPr>
          <p:spPr>
            <a:xfrm>
              <a:off x="10520520" y="4646328"/>
              <a:ext cx="76864" cy="66545"/>
            </a:xfrm>
            <a:custGeom>
              <a:avLst/>
              <a:gdLst>
                <a:gd name="connsiteX0" fmla="*/ 77987 w 76864"/>
                <a:gd name="connsiteY0" fmla="*/ 475 h 66545"/>
                <a:gd name="connsiteX1" fmla="*/ 39555 w 76864"/>
                <a:gd name="connsiteY1" fmla="*/ 67021 h 66545"/>
                <a:gd name="connsiteX2" fmla="*/ 1123 w 76864"/>
                <a:gd name="connsiteY2" fmla="*/ 475 h 66545"/>
              </a:gdLst>
              <a:ahLst/>
              <a:cxnLst>
                <a:cxn ang="0">
                  <a:pos x="connsiteX0" y="connsiteY0"/>
                </a:cxn>
                <a:cxn ang="0">
                  <a:pos x="connsiteX1" y="connsiteY1"/>
                </a:cxn>
                <a:cxn ang="0">
                  <a:pos x="connsiteX2" y="connsiteY2"/>
                </a:cxn>
              </a:cxnLst>
              <a:rect l="l" t="t" r="r" b="b"/>
              <a:pathLst>
                <a:path w="76864" h="66545">
                  <a:moveTo>
                    <a:pt x="77987" y="475"/>
                  </a:moveTo>
                  <a:cubicBezTo>
                    <a:pt x="71582" y="11566"/>
                    <a:pt x="52366" y="67021"/>
                    <a:pt x="39555" y="67021"/>
                  </a:cubicBezTo>
                  <a:cubicBezTo>
                    <a:pt x="26744" y="67021"/>
                    <a:pt x="7528" y="11566"/>
                    <a:pt x="1123" y="475"/>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26" name="Graphic 4">
            <a:extLst>
              <a:ext uri="{FF2B5EF4-FFF2-40B4-BE49-F238E27FC236}">
                <a16:creationId xmlns:a16="http://schemas.microsoft.com/office/drawing/2014/main" id="{D2BE0975-FFF1-ECFE-9156-C85C840E27FE}"/>
              </a:ext>
            </a:extLst>
          </p:cNvPr>
          <p:cNvGrpSpPr/>
          <p:nvPr/>
        </p:nvGrpSpPr>
        <p:grpSpPr>
          <a:xfrm>
            <a:off x="7273071" y="1558417"/>
            <a:ext cx="57648" cy="2958353"/>
            <a:chOff x="9697428" y="934890"/>
            <a:chExt cx="76864" cy="3944470"/>
          </a:xfrm>
          <a:noFill/>
        </p:grpSpPr>
        <p:sp>
          <p:nvSpPr>
            <p:cNvPr id="627" name="Freeform: Shape 626">
              <a:extLst>
                <a:ext uri="{FF2B5EF4-FFF2-40B4-BE49-F238E27FC236}">
                  <a16:creationId xmlns:a16="http://schemas.microsoft.com/office/drawing/2014/main" id="{BB9B06A6-2BEF-DCAC-50DC-159D57B87350}"/>
                </a:ext>
              </a:extLst>
            </p:cNvPr>
            <p:cNvSpPr/>
            <p:nvPr/>
          </p:nvSpPr>
          <p:spPr>
            <a:xfrm>
              <a:off x="9735860" y="934890"/>
              <a:ext cx="6405" cy="3944470"/>
            </a:xfrm>
            <a:custGeom>
              <a:avLst/>
              <a:gdLst>
                <a:gd name="connsiteX0" fmla="*/ 1359 w 6405"/>
                <a:gd name="connsiteY0" fmla="*/ 146 h 3944470"/>
                <a:gd name="connsiteX1" fmla="*/ 1359 w 6405"/>
                <a:gd name="connsiteY1" fmla="*/ 3944617 h 3944470"/>
              </a:gdLst>
              <a:ahLst/>
              <a:cxnLst>
                <a:cxn ang="0">
                  <a:pos x="connsiteX0" y="connsiteY0"/>
                </a:cxn>
                <a:cxn ang="0">
                  <a:pos x="connsiteX1" y="connsiteY1"/>
                </a:cxn>
              </a:cxnLst>
              <a:rect l="l" t="t" r="r" b="b"/>
              <a:pathLst>
                <a:path w="6405" h="3944470">
                  <a:moveTo>
                    <a:pt x="1359" y="146"/>
                  </a:moveTo>
                  <a:cubicBezTo>
                    <a:pt x="1359" y="1137771"/>
                    <a:pt x="1359" y="2275395"/>
                    <a:pt x="1359" y="3944617"/>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28" name="Freeform: Shape 627">
              <a:extLst>
                <a:ext uri="{FF2B5EF4-FFF2-40B4-BE49-F238E27FC236}">
                  <a16:creationId xmlns:a16="http://schemas.microsoft.com/office/drawing/2014/main" id="{359CD99D-F9CB-3345-5092-3474E533693B}"/>
                </a:ext>
              </a:extLst>
            </p:cNvPr>
            <p:cNvSpPr/>
            <p:nvPr/>
          </p:nvSpPr>
          <p:spPr>
            <a:xfrm>
              <a:off x="9697428" y="4812815"/>
              <a:ext cx="76864" cy="66545"/>
            </a:xfrm>
            <a:custGeom>
              <a:avLst/>
              <a:gdLst>
                <a:gd name="connsiteX0" fmla="*/ 78223 w 76864"/>
                <a:gd name="connsiteY0" fmla="*/ 146 h 66545"/>
                <a:gd name="connsiteX1" fmla="*/ 39791 w 76864"/>
                <a:gd name="connsiteY1" fmla="*/ 66692 h 66545"/>
                <a:gd name="connsiteX2" fmla="*/ 1359 w 76864"/>
                <a:gd name="connsiteY2" fmla="*/ 146 h 66545"/>
              </a:gdLst>
              <a:ahLst/>
              <a:cxnLst>
                <a:cxn ang="0">
                  <a:pos x="connsiteX0" y="connsiteY0"/>
                </a:cxn>
                <a:cxn ang="0">
                  <a:pos x="connsiteX1" y="connsiteY1"/>
                </a:cxn>
                <a:cxn ang="0">
                  <a:pos x="connsiteX2" y="connsiteY2"/>
                </a:cxn>
              </a:cxnLst>
              <a:rect l="l" t="t" r="r" b="b"/>
              <a:pathLst>
                <a:path w="76864" h="66545">
                  <a:moveTo>
                    <a:pt x="78223" y="146"/>
                  </a:moveTo>
                  <a:cubicBezTo>
                    <a:pt x="71818" y="11237"/>
                    <a:pt x="52602" y="66692"/>
                    <a:pt x="39791" y="66692"/>
                  </a:cubicBezTo>
                  <a:cubicBezTo>
                    <a:pt x="26980" y="66692"/>
                    <a:pt x="7764" y="11237"/>
                    <a:pt x="1359" y="146"/>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29" name="Graphic 4">
            <a:extLst>
              <a:ext uri="{FF2B5EF4-FFF2-40B4-BE49-F238E27FC236}">
                <a16:creationId xmlns:a16="http://schemas.microsoft.com/office/drawing/2014/main" id="{4137EAEF-89BC-5810-FF93-F01F7DBD4BD4}"/>
              </a:ext>
            </a:extLst>
          </p:cNvPr>
          <p:cNvGrpSpPr/>
          <p:nvPr/>
        </p:nvGrpSpPr>
        <p:grpSpPr>
          <a:xfrm>
            <a:off x="5945956" y="3810801"/>
            <a:ext cx="309860" cy="760399"/>
            <a:chOff x="7927940" y="3938067"/>
            <a:chExt cx="413147" cy="1013865"/>
          </a:xfrm>
          <a:noFill/>
        </p:grpSpPr>
        <p:sp>
          <p:nvSpPr>
            <p:cNvPr id="630" name="Freeform: Shape 629">
              <a:extLst>
                <a:ext uri="{FF2B5EF4-FFF2-40B4-BE49-F238E27FC236}">
                  <a16:creationId xmlns:a16="http://schemas.microsoft.com/office/drawing/2014/main" id="{B15B619F-FBDE-C7F6-41A1-110AF7740B02}"/>
                </a:ext>
              </a:extLst>
            </p:cNvPr>
            <p:cNvSpPr/>
            <p:nvPr/>
          </p:nvSpPr>
          <p:spPr>
            <a:xfrm>
              <a:off x="7927940" y="3938067"/>
              <a:ext cx="374715" cy="1013865"/>
            </a:xfrm>
            <a:custGeom>
              <a:avLst/>
              <a:gdLst>
                <a:gd name="connsiteX0" fmla="*/ 1077 w 374715"/>
                <a:gd name="connsiteY0" fmla="*/ 615 h 1013865"/>
                <a:gd name="connsiteX1" fmla="*/ 1077 w 374715"/>
                <a:gd name="connsiteY1" fmla="*/ 269556 h 1013865"/>
                <a:gd name="connsiteX2" fmla="*/ 77941 w 374715"/>
                <a:gd name="connsiteY2" fmla="*/ 346397 h 1013865"/>
                <a:gd name="connsiteX3" fmla="*/ 77941 w 374715"/>
                <a:gd name="connsiteY3" fmla="*/ 346397 h 1013865"/>
                <a:gd name="connsiteX4" fmla="*/ 298927 w 374715"/>
                <a:gd name="connsiteY4" fmla="*/ 346397 h 1013865"/>
                <a:gd name="connsiteX5" fmla="*/ 375792 w 374715"/>
                <a:gd name="connsiteY5" fmla="*/ 423237 h 1013865"/>
                <a:gd name="connsiteX6" fmla="*/ 375792 w 374715"/>
                <a:gd name="connsiteY6" fmla="*/ 423237 h 1013865"/>
                <a:gd name="connsiteX7" fmla="*/ 375792 w 374715"/>
                <a:gd name="connsiteY7" fmla="*/ 1014481 h 101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715" h="1013865">
                  <a:moveTo>
                    <a:pt x="1077" y="615"/>
                  </a:moveTo>
                  <a:cubicBezTo>
                    <a:pt x="1077" y="64120"/>
                    <a:pt x="1077" y="127626"/>
                    <a:pt x="1077" y="269556"/>
                  </a:cubicBezTo>
                  <a:cubicBezTo>
                    <a:pt x="1077" y="311994"/>
                    <a:pt x="35490" y="346397"/>
                    <a:pt x="77941" y="346397"/>
                  </a:cubicBezTo>
                  <a:moveTo>
                    <a:pt x="77941" y="346397"/>
                  </a:moveTo>
                  <a:cubicBezTo>
                    <a:pt x="156480" y="346397"/>
                    <a:pt x="235018" y="346397"/>
                    <a:pt x="298927" y="346397"/>
                  </a:cubicBezTo>
                  <a:cubicBezTo>
                    <a:pt x="341378" y="346397"/>
                    <a:pt x="375792" y="380799"/>
                    <a:pt x="375792" y="423237"/>
                  </a:cubicBezTo>
                  <a:moveTo>
                    <a:pt x="375792" y="423237"/>
                  </a:moveTo>
                  <a:cubicBezTo>
                    <a:pt x="375792" y="562788"/>
                    <a:pt x="375792" y="702339"/>
                    <a:pt x="375792" y="1014481"/>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31" name="Freeform: Shape 630">
              <a:extLst>
                <a:ext uri="{FF2B5EF4-FFF2-40B4-BE49-F238E27FC236}">
                  <a16:creationId xmlns:a16="http://schemas.microsoft.com/office/drawing/2014/main" id="{2D5E3CA0-F380-2B45-0F60-109F084E01D0}"/>
                </a:ext>
              </a:extLst>
            </p:cNvPr>
            <p:cNvSpPr/>
            <p:nvPr/>
          </p:nvSpPr>
          <p:spPr>
            <a:xfrm>
              <a:off x="8264223" y="4885387"/>
              <a:ext cx="76864" cy="66545"/>
            </a:xfrm>
            <a:custGeom>
              <a:avLst/>
              <a:gdLst>
                <a:gd name="connsiteX0" fmla="*/ 77941 w 76864"/>
                <a:gd name="connsiteY0" fmla="*/ 615 h 66545"/>
                <a:gd name="connsiteX1" fmla="*/ 39509 w 76864"/>
                <a:gd name="connsiteY1" fmla="*/ 67161 h 66545"/>
                <a:gd name="connsiteX2" fmla="*/ 1077 w 76864"/>
                <a:gd name="connsiteY2" fmla="*/ 615 h 66545"/>
              </a:gdLst>
              <a:ahLst/>
              <a:cxnLst>
                <a:cxn ang="0">
                  <a:pos x="connsiteX0" y="connsiteY0"/>
                </a:cxn>
                <a:cxn ang="0">
                  <a:pos x="connsiteX1" y="connsiteY1"/>
                </a:cxn>
                <a:cxn ang="0">
                  <a:pos x="connsiteX2" y="connsiteY2"/>
                </a:cxn>
              </a:cxnLst>
              <a:rect l="l" t="t" r="r" b="b"/>
              <a:pathLst>
                <a:path w="76864" h="66545">
                  <a:moveTo>
                    <a:pt x="77941" y="615"/>
                  </a:moveTo>
                  <a:cubicBezTo>
                    <a:pt x="71536" y="11706"/>
                    <a:pt x="52320" y="67161"/>
                    <a:pt x="39509" y="67161"/>
                  </a:cubicBezTo>
                  <a:cubicBezTo>
                    <a:pt x="26698" y="67161"/>
                    <a:pt x="7482" y="11706"/>
                    <a:pt x="1077"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32" name="Graphic 4">
            <a:extLst>
              <a:ext uri="{FF2B5EF4-FFF2-40B4-BE49-F238E27FC236}">
                <a16:creationId xmlns:a16="http://schemas.microsoft.com/office/drawing/2014/main" id="{38DDB473-9149-95B0-1025-AFA90418210E}"/>
              </a:ext>
            </a:extLst>
          </p:cNvPr>
          <p:cNvGrpSpPr/>
          <p:nvPr/>
        </p:nvGrpSpPr>
        <p:grpSpPr>
          <a:xfrm>
            <a:off x="4853037" y="3810801"/>
            <a:ext cx="309860" cy="561895"/>
            <a:chOff x="6470715" y="3938067"/>
            <a:chExt cx="413147" cy="749193"/>
          </a:xfrm>
          <a:noFill/>
        </p:grpSpPr>
        <p:sp>
          <p:nvSpPr>
            <p:cNvPr id="633" name="Freeform: Shape 632">
              <a:extLst>
                <a:ext uri="{FF2B5EF4-FFF2-40B4-BE49-F238E27FC236}">
                  <a16:creationId xmlns:a16="http://schemas.microsoft.com/office/drawing/2014/main" id="{04374BFA-CA97-89CD-6999-77F2C6736A7F}"/>
                </a:ext>
              </a:extLst>
            </p:cNvPr>
            <p:cNvSpPr/>
            <p:nvPr/>
          </p:nvSpPr>
          <p:spPr>
            <a:xfrm>
              <a:off x="6509147" y="3938067"/>
              <a:ext cx="374715" cy="749193"/>
            </a:xfrm>
            <a:custGeom>
              <a:avLst/>
              <a:gdLst>
                <a:gd name="connsiteX0" fmla="*/ 375629 w 374715"/>
                <a:gd name="connsiteY0" fmla="*/ 615 h 749193"/>
                <a:gd name="connsiteX1" fmla="*/ 375629 w 374715"/>
                <a:gd name="connsiteY1" fmla="*/ 461657 h 749193"/>
                <a:gd name="connsiteX2" fmla="*/ 298764 w 374715"/>
                <a:gd name="connsiteY2" fmla="*/ 538497 h 749193"/>
                <a:gd name="connsiteX3" fmla="*/ 298764 w 374715"/>
                <a:gd name="connsiteY3" fmla="*/ 538497 h 749193"/>
                <a:gd name="connsiteX4" fmla="*/ 77778 w 374715"/>
                <a:gd name="connsiteY4" fmla="*/ 538497 h 749193"/>
                <a:gd name="connsiteX5" fmla="*/ 914 w 374715"/>
                <a:gd name="connsiteY5" fmla="*/ 615338 h 749193"/>
                <a:gd name="connsiteX6" fmla="*/ 914 w 374715"/>
                <a:gd name="connsiteY6" fmla="*/ 615338 h 749193"/>
                <a:gd name="connsiteX7" fmla="*/ 914 w 374715"/>
                <a:gd name="connsiteY7" fmla="*/ 749808 h 74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715" h="749193">
                  <a:moveTo>
                    <a:pt x="375629" y="615"/>
                  </a:moveTo>
                  <a:cubicBezTo>
                    <a:pt x="375629" y="134620"/>
                    <a:pt x="375629" y="268625"/>
                    <a:pt x="375629" y="461657"/>
                  </a:cubicBezTo>
                  <a:cubicBezTo>
                    <a:pt x="375629" y="504095"/>
                    <a:pt x="341215" y="538497"/>
                    <a:pt x="298764" y="538497"/>
                  </a:cubicBezTo>
                  <a:moveTo>
                    <a:pt x="298764" y="538497"/>
                  </a:moveTo>
                  <a:cubicBezTo>
                    <a:pt x="222853" y="538497"/>
                    <a:pt x="146943" y="538497"/>
                    <a:pt x="77778" y="538497"/>
                  </a:cubicBezTo>
                  <a:cubicBezTo>
                    <a:pt x="35327" y="538497"/>
                    <a:pt x="914" y="572900"/>
                    <a:pt x="914" y="615338"/>
                  </a:cubicBezTo>
                  <a:moveTo>
                    <a:pt x="914" y="615338"/>
                  </a:moveTo>
                  <a:cubicBezTo>
                    <a:pt x="914" y="668666"/>
                    <a:pt x="914" y="721995"/>
                    <a:pt x="914" y="749808"/>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34" name="Freeform: Shape 633">
              <a:extLst>
                <a:ext uri="{FF2B5EF4-FFF2-40B4-BE49-F238E27FC236}">
                  <a16:creationId xmlns:a16="http://schemas.microsoft.com/office/drawing/2014/main" id="{5CA5B3A0-F870-27D4-2105-B75E280017C9}"/>
                </a:ext>
              </a:extLst>
            </p:cNvPr>
            <p:cNvSpPr/>
            <p:nvPr/>
          </p:nvSpPr>
          <p:spPr>
            <a:xfrm>
              <a:off x="6470715" y="4620714"/>
              <a:ext cx="76864" cy="66545"/>
            </a:xfrm>
            <a:custGeom>
              <a:avLst/>
              <a:gdLst>
                <a:gd name="connsiteX0" fmla="*/ 77778 w 76864"/>
                <a:gd name="connsiteY0" fmla="*/ 615 h 66545"/>
                <a:gd name="connsiteX1" fmla="*/ 39346 w 76864"/>
                <a:gd name="connsiteY1" fmla="*/ 67161 h 66545"/>
                <a:gd name="connsiteX2" fmla="*/ 914 w 76864"/>
                <a:gd name="connsiteY2" fmla="*/ 615 h 66545"/>
              </a:gdLst>
              <a:ahLst/>
              <a:cxnLst>
                <a:cxn ang="0">
                  <a:pos x="connsiteX0" y="connsiteY0"/>
                </a:cxn>
                <a:cxn ang="0">
                  <a:pos x="connsiteX1" y="connsiteY1"/>
                </a:cxn>
                <a:cxn ang="0">
                  <a:pos x="connsiteX2" y="connsiteY2"/>
                </a:cxn>
              </a:cxnLst>
              <a:rect l="l" t="t" r="r" b="b"/>
              <a:pathLst>
                <a:path w="76864" h="66545">
                  <a:moveTo>
                    <a:pt x="77778" y="615"/>
                  </a:moveTo>
                  <a:cubicBezTo>
                    <a:pt x="71373" y="11706"/>
                    <a:pt x="52157" y="67161"/>
                    <a:pt x="39346" y="67161"/>
                  </a:cubicBezTo>
                  <a:cubicBezTo>
                    <a:pt x="26535" y="67161"/>
                    <a:pt x="7319" y="11706"/>
                    <a:pt x="914" y="615"/>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35" name="Graphic 4">
            <a:extLst>
              <a:ext uri="{FF2B5EF4-FFF2-40B4-BE49-F238E27FC236}">
                <a16:creationId xmlns:a16="http://schemas.microsoft.com/office/drawing/2014/main" id="{93DC7D8C-00D3-A5B7-979B-AB10252741AE}"/>
              </a:ext>
            </a:extLst>
          </p:cNvPr>
          <p:cNvGrpSpPr/>
          <p:nvPr/>
        </p:nvGrpSpPr>
        <p:grpSpPr>
          <a:xfrm>
            <a:off x="4857840" y="4689661"/>
            <a:ext cx="408343" cy="581105"/>
            <a:chOff x="6477120" y="5109882"/>
            <a:chExt cx="544457" cy="774806"/>
          </a:xfrm>
          <a:noFill/>
        </p:grpSpPr>
        <p:sp>
          <p:nvSpPr>
            <p:cNvPr id="636" name="Freeform: Shape 635">
              <a:extLst>
                <a:ext uri="{FF2B5EF4-FFF2-40B4-BE49-F238E27FC236}">
                  <a16:creationId xmlns:a16="http://schemas.microsoft.com/office/drawing/2014/main" id="{2D4D7B1A-6CDD-56FA-80DB-65FB50CB8700}"/>
                </a:ext>
              </a:extLst>
            </p:cNvPr>
            <p:cNvSpPr/>
            <p:nvPr/>
          </p:nvSpPr>
          <p:spPr>
            <a:xfrm>
              <a:off x="6477120" y="5109882"/>
              <a:ext cx="506025" cy="774806"/>
            </a:xfrm>
            <a:custGeom>
              <a:avLst/>
              <a:gdLst>
                <a:gd name="connsiteX0" fmla="*/ 850 w 506025"/>
                <a:gd name="connsiteY0" fmla="*/ 775726 h 774806"/>
                <a:gd name="connsiteX1" fmla="*/ 850 w 506025"/>
                <a:gd name="connsiteY1" fmla="*/ 77759 h 774806"/>
                <a:gd name="connsiteX2" fmla="*/ 77715 w 506025"/>
                <a:gd name="connsiteY2" fmla="*/ 919 h 774806"/>
                <a:gd name="connsiteX3" fmla="*/ 77715 w 506025"/>
                <a:gd name="connsiteY3" fmla="*/ 919 h 774806"/>
                <a:gd name="connsiteX4" fmla="*/ 430011 w 506025"/>
                <a:gd name="connsiteY4" fmla="*/ 919 h 774806"/>
                <a:gd name="connsiteX5" fmla="*/ 506876 w 506025"/>
                <a:gd name="connsiteY5" fmla="*/ 77759 h 774806"/>
                <a:gd name="connsiteX6" fmla="*/ 506876 w 506025"/>
                <a:gd name="connsiteY6" fmla="*/ 77759 h 774806"/>
                <a:gd name="connsiteX7" fmla="*/ 506876 w 506025"/>
                <a:gd name="connsiteY7" fmla="*/ 173810 h 7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025" h="774806">
                  <a:moveTo>
                    <a:pt x="850" y="775726"/>
                  </a:moveTo>
                  <a:cubicBezTo>
                    <a:pt x="850" y="559574"/>
                    <a:pt x="850" y="343423"/>
                    <a:pt x="850" y="77759"/>
                  </a:cubicBezTo>
                  <a:cubicBezTo>
                    <a:pt x="850" y="35322"/>
                    <a:pt x="35263" y="919"/>
                    <a:pt x="77715" y="919"/>
                  </a:cubicBezTo>
                  <a:moveTo>
                    <a:pt x="77715" y="919"/>
                  </a:moveTo>
                  <a:cubicBezTo>
                    <a:pt x="195111" y="919"/>
                    <a:pt x="312508" y="919"/>
                    <a:pt x="430011" y="919"/>
                  </a:cubicBezTo>
                  <a:cubicBezTo>
                    <a:pt x="472462" y="919"/>
                    <a:pt x="506876" y="35322"/>
                    <a:pt x="506876" y="77759"/>
                  </a:cubicBezTo>
                  <a:moveTo>
                    <a:pt x="506876" y="77759"/>
                  </a:moveTo>
                  <a:cubicBezTo>
                    <a:pt x="506876" y="112790"/>
                    <a:pt x="506876" y="147820"/>
                    <a:pt x="506876" y="173810"/>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37" name="Freeform: Shape 636">
              <a:extLst>
                <a:ext uri="{FF2B5EF4-FFF2-40B4-BE49-F238E27FC236}">
                  <a16:creationId xmlns:a16="http://schemas.microsoft.com/office/drawing/2014/main" id="{A333253A-56DB-D236-D037-212259747F77}"/>
                </a:ext>
              </a:extLst>
            </p:cNvPr>
            <p:cNvSpPr/>
            <p:nvPr/>
          </p:nvSpPr>
          <p:spPr>
            <a:xfrm>
              <a:off x="6944713" y="5216227"/>
              <a:ext cx="76864" cy="66545"/>
            </a:xfrm>
            <a:custGeom>
              <a:avLst/>
              <a:gdLst>
                <a:gd name="connsiteX0" fmla="*/ 77715 w 76864"/>
                <a:gd name="connsiteY0" fmla="*/ 919 h 66545"/>
                <a:gd name="connsiteX1" fmla="*/ 39282 w 76864"/>
                <a:gd name="connsiteY1" fmla="*/ 67465 h 66545"/>
                <a:gd name="connsiteX2" fmla="*/ 850 w 76864"/>
                <a:gd name="connsiteY2" fmla="*/ 919 h 66545"/>
              </a:gdLst>
              <a:ahLst/>
              <a:cxnLst>
                <a:cxn ang="0">
                  <a:pos x="connsiteX0" y="connsiteY0"/>
                </a:cxn>
                <a:cxn ang="0">
                  <a:pos x="connsiteX1" y="connsiteY1"/>
                </a:cxn>
                <a:cxn ang="0">
                  <a:pos x="connsiteX2" y="connsiteY2"/>
                </a:cxn>
              </a:cxnLst>
              <a:rect l="l" t="t" r="r" b="b"/>
              <a:pathLst>
                <a:path w="76864" h="66545">
                  <a:moveTo>
                    <a:pt x="77715" y="919"/>
                  </a:moveTo>
                  <a:cubicBezTo>
                    <a:pt x="71309" y="12010"/>
                    <a:pt x="52093" y="67465"/>
                    <a:pt x="39282" y="67465"/>
                  </a:cubicBezTo>
                  <a:cubicBezTo>
                    <a:pt x="26472" y="67465"/>
                    <a:pt x="7255" y="12010"/>
                    <a:pt x="850" y="919"/>
                  </a:cubicBezTo>
                </a:path>
              </a:pathLst>
            </a:custGeom>
            <a:noFill/>
            <a:ln w="7985"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38" name="Graphic 4">
            <a:extLst>
              <a:ext uri="{FF2B5EF4-FFF2-40B4-BE49-F238E27FC236}">
                <a16:creationId xmlns:a16="http://schemas.microsoft.com/office/drawing/2014/main" id="{3DAF0B1D-6274-211A-A793-F411884971CB}"/>
              </a:ext>
            </a:extLst>
          </p:cNvPr>
          <p:cNvGrpSpPr/>
          <p:nvPr/>
        </p:nvGrpSpPr>
        <p:grpSpPr>
          <a:xfrm>
            <a:off x="3883821" y="5165111"/>
            <a:ext cx="1353538" cy="369794"/>
            <a:chOff x="5178428" y="5743815"/>
            <a:chExt cx="1804717" cy="493058"/>
          </a:xfrm>
          <a:noFill/>
        </p:grpSpPr>
        <p:sp>
          <p:nvSpPr>
            <p:cNvPr id="639" name="Freeform: Shape 638">
              <a:extLst>
                <a:ext uri="{FF2B5EF4-FFF2-40B4-BE49-F238E27FC236}">
                  <a16:creationId xmlns:a16="http://schemas.microsoft.com/office/drawing/2014/main" id="{563D8704-58CE-80DE-2C2B-E5F208CAB153}"/>
                </a:ext>
              </a:extLst>
            </p:cNvPr>
            <p:cNvSpPr/>
            <p:nvPr/>
          </p:nvSpPr>
          <p:spPr>
            <a:xfrm>
              <a:off x="5216860" y="5743815"/>
              <a:ext cx="1766285" cy="493058"/>
            </a:xfrm>
            <a:custGeom>
              <a:avLst/>
              <a:gdLst>
                <a:gd name="connsiteX0" fmla="*/ 1767214 w 1766285"/>
                <a:gd name="connsiteY0" fmla="*/ 897 h 493058"/>
                <a:gd name="connsiteX1" fmla="*/ 1767214 w 1766285"/>
                <a:gd name="connsiteY1" fmla="*/ 244225 h 493058"/>
                <a:gd name="connsiteX2" fmla="*/ 1690350 w 1766285"/>
                <a:gd name="connsiteY2" fmla="*/ 321065 h 493058"/>
                <a:gd name="connsiteX3" fmla="*/ 1690350 w 1766285"/>
                <a:gd name="connsiteY3" fmla="*/ 321065 h 493058"/>
                <a:gd name="connsiteX4" fmla="*/ 77794 w 1766285"/>
                <a:gd name="connsiteY4" fmla="*/ 321065 h 493058"/>
                <a:gd name="connsiteX5" fmla="*/ 929 w 1766285"/>
                <a:gd name="connsiteY5" fmla="*/ 397905 h 493058"/>
                <a:gd name="connsiteX6" fmla="*/ 929 w 1766285"/>
                <a:gd name="connsiteY6" fmla="*/ 397905 h 493058"/>
                <a:gd name="connsiteX7" fmla="*/ 929 w 1766285"/>
                <a:gd name="connsiteY7" fmla="*/ 493956 h 49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285" h="493058">
                  <a:moveTo>
                    <a:pt x="1767214" y="897"/>
                  </a:moveTo>
                  <a:cubicBezTo>
                    <a:pt x="1767214" y="76966"/>
                    <a:pt x="1767214" y="153036"/>
                    <a:pt x="1767214" y="244225"/>
                  </a:cubicBezTo>
                  <a:cubicBezTo>
                    <a:pt x="1767214" y="286663"/>
                    <a:pt x="1732801" y="321065"/>
                    <a:pt x="1690350" y="321065"/>
                  </a:cubicBezTo>
                  <a:moveTo>
                    <a:pt x="1690350" y="321065"/>
                  </a:moveTo>
                  <a:cubicBezTo>
                    <a:pt x="1224278" y="321065"/>
                    <a:pt x="758207" y="321065"/>
                    <a:pt x="77794" y="321065"/>
                  </a:cubicBezTo>
                  <a:cubicBezTo>
                    <a:pt x="35343" y="321065"/>
                    <a:pt x="929" y="355468"/>
                    <a:pt x="929" y="397905"/>
                  </a:cubicBezTo>
                  <a:moveTo>
                    <a:pt x="929" y="397905"/>
                  </a:moveTo>
                  <a:cubicBezTo>
                    <a:pt x="929" y="428911"/>
                    <a:pt x="929" y="459916"/>
                    <a:pt x="929" y="493956"/>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40" name="Freeform: Shape 639">
              <a:extLst>
                <a:ext uri="{FF2B5EF4-FFF2-40B4-BE49-F238E27FC236}">
                  <a16:creationId xmlns:a16="http://schemas.microsoft.com/office/drawing/2014/main" id="{CB8272CC-C1C8-20ED-BCD2-AC7998BF4918}"/>
                </a:ext>
              </a:extLst>
            </p:cNvPr>
            <p:cNvSpPr/>
            <p:nvPr/>
          </p:nvSpPr>
          <p:spPr>
            <a:xfrm>
              <a:off x="5178428" y="6170328"/>
              <a:ext cx="76864" cy="66545"/>
            </a:xfrm>
            <a:custGeom>
              <a:avLst/>
              <a:gdLst>
                <a:gd name="connsiteX0" fmla="*/ 77794 w 76864"/>
                <a:gd name="connsiteY0" fmla="*/ 897 h 66545"/>
                <a:gd name="connsiteX1" fmla="*/ 39361 w 76864"/>
                <a:gd name="connsiteY1" fmla="*/ 67443 h 66545"/>
                <a:gd name="connsiteX2" fmla="*/ 929 w 76864"/>
                <a:gd name="connsiteY2" fmla="*/ 897 h 66545"/>
              </a:gdLst>
              <a:ahLst/>
              <a:cxnLst>
                <a:cxn ang="0">
                  <a:pos x="connsiteX0" y="connsiteY0"/>
                </a:cxn>
                <a:cxn ang="0">
                  <a:pos x="connsiteX1" y="connsiteY1"/>
                </a:cxn>
                <a:cxn ang="0">
                  <a:pos x="connsiteX2" y="connsiteY2"/>
                </a:cxn>
              </a:cxnLst>
              <a:rect l="l" t="t" r="r" b="b"/>
              <a:pathLst>
                <a:path w="76864" h="66545">
                  <a:moveTo>
                    <a:pt x="77794" y="897"/>
                  </a:moveTo>
                  <a:cubicBezTo>
                    <a:pt x="71388" y="11988"/>
                    <a:pt x="52172" y="67443"/>
                    <a:pt x="39361" y="67443"/>
                  </a:cubicBezTo>
                  <a:cubicBezTo>
                    <a:pt x="26551" y="67443"/>
                    <a:pt x="7334" y="11988"/>
                    <a:pt x="929" y="897"/>
                  </a:cubicBezTo>
                </a:path>
              </a:pathLst>
            </a:custGeom>
            <a:noFill/>
            <a:ln w="8406" cap="flat">
              <a:solidFill>
                <a:srgbClr val="00000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41" name="Graphic 4">
            <a:extLst>
              <a:ext uri="{FF2B5EF4-FFF2-40B4-BE49-F238E27FC236}">
                <a16:creationId xmlns:a16="http://schemas.microsoft.com/office/drawing/2014/main" id="{0255C550-C94E-BF60-80B1-5C768A46E950}"/>
              </a:ext>
            </a:extLst>
          </p:cNvPr>
          <p:cNvGrpSpPr/>
          <p:nvPr/>
        </p:nvGrpSpPr>
        <p:grpSpPr>
          <a:xfrm>
            <a:off x="965524" y="1817862"/>
            <a:ext cx="462954" cy="89192"/>
            <a:chOff x="1287365" y="1280815"/>
            <a:chExt cx="617272" cy="118923"/>
          </a:xfrm>
        </p:grpSpPr>
        <p:sp>
          <p:nvSpPr>
            <p:cNvPr id="642" name="Freeform: Shape 641">
              <a:extLst>
                <a:ext uri="{FF2B5EF4-FFF2-40B4-BE49-F238E27FC236}">
                  <a16:creationId xmlns:a16="http://schemas.microsoft.com/office/drawing/2014/main" id="{688A6A5D-3B2F-18A2-FD31-338B315216D1}"/>
                </a:ext>
              </a:extLst>
            </p:cNvPr>
            <p:cNvSpPr/>
            <p:nvPr/>
          </p:nvSpPr>
          <p:spPr>
            <a:xfrm>
              <a:off x="1287365" y="1281177"/>
              <a:ext cx="617272" cy="118561"/>
            </a:xfrm>
            <a:custGeom>
              <a:avLst/>
              <a:gdLst>
                <a:gd name="connsiteX0" fmla="*/ 10284 w 617272"/>
                <a:gd name="connsiteY0" fmla="*/ 7687 h 118561"/>
                <a:gd name="connsiteX1" fmla="*/ 601279 w 617272"/>
                <a:gd name="connsiteY1" fmla="*/ 201 h 118561"/>
                <a:gd name="connsiteX2" fmla="*/ 614688 w 617272"/>
                <a:gd name="connsiteY2" fmla="*/ 8287 h 118561"/>
                <a:gd name="connsiteX3" fmla="*/ 613922 w 617272"/>
                <a:gd name="connsiteY3" fmla="*/ 16791 h 118561"/>
                <a:gd name="connsiteX4" fmla="*/ 617312 w 617272"/>
                <a:gd name="connsiteY4" fmla="*/ 100426 h 118561"/>
                <a:gd name="connsiteX5" fmla="*/ 608062 w 617272"/>
                <a:gd name="connsiteY5" fmla="*/ 115128 h 118561"/>
                <a:gd name="connsiteX6" fmla="*/ 602782 w 617272"/>
                <a:gd name="connsiteY6" fmla="*/ 118762 h 118561"/>
                <a:gd name="connsiteX7" fmla="*/ 12154 w 617272"/>
                <a:gd name="connsiteY7" fmla="*/ 113702 h 118561"/>
                <a:gd name="connsiteX8" fmla="*/ 2275 w 617272"/>
                <a:gd name="connsiteY8" fmla="*/ 114067 h 118561"/>
                <a:gd name="connsiteX9" fmla="*/ 40 w 617272"/>
                <a:gd name="connsiteY9" fmla="*/ 97700 h 118561"/>
                <a:gd name="connsiteX10" fmla="*/ 3244 w 617272"/>
                <a:gd name="connsiteY10" fmla="*/ 17050 h 118561"/>
                <a:gd name="connsiteX11" fmla="*/ 2736 w 617272"/>
                <a:gd name="connsiteY11" fmla="*/ 1516 h 118561"/>
                <a:gd name="connsiteX12" fmla="*/ 9963 w 617272"/>
                <a:gd name="connsiteY12" fmla="*/ 4627 h 118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2" h="118561">
                  <a:moveTo>
                    <a:pt x="10284" y="7687"/>
                  </a:moveTo>
                  <a:lnTo>
                    <a:pt x="601279" y="201"/>
                  </a:lnTo>
                  <a:lnTo>
                    <a:pt x="614688" y="8287"/>
                  </a:lnTo>
                  <a:lnTo>
                    <a:pt x="613922" y="16791"/>
                  </a:lnTo>
                  <a:lnTo>
                    <a:pt x="617312" y="100426"/>
                  </a:lnTo>
                  <a:lnTo>
                    <a:pt x="608062" y="115128"/>
                  </a:lnTo>
                  <a:lnTo>
                    <a:pt x="602782" y="118762"/>
                  </a:lnTo>
                  <a:lnTo>
                    <a:pt x="12154" y="113702"/>
                  </a:lnTo>
                  <a:lnTo>
                    <a:pt x="2275" y="114067"/>
                  </a:lnTo>
                  <a:lnTo>
                    <a:pt x="40" y="97700"/>
                  </a:lnTo>
                  <a:lnTo>
                    <a:pt x="3244" y="17050"/>
                  </a:lnTo>
                  <a:lnTo>
                    <a:pt x="2736" y="1516"/>
                  </a:lnTo>
                  <a:lnTo>
                    <a:pt x="9963" y="4627"/>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43" name="Freeform: Shape 642">
              <a:extLst>
                <a:ext uri="{FF2B5EF4-FFF2-40B4-BE49-F238E27FC236}">
                  <a16:creationId xmlns:a16="http://schemas.microsoft.com/office/drawing/2014/main" id="{D23141EB-E307-DF1E-DF11-C8EA47B112F1}"/>
                </a:ext>
              </a:extLst>
            </p:cNvPr>
            <p:cNvSpPr/>
            <p:nvPr/>
          </p:nvSpPr>
          <p:spPr>
            <a:xfrm>
              <a:off x="1287365" y="1280815"/>
              <a:ext cx="614578" cy="116619"/>
            </a:xfrm>
            <a:custGeom>
              <a:avLst/>
              <a:gdLst>
                <a:gd name="connsiteX0" fmla="*/ 14242 w 614578"/>
                <a:gd name="connsiteY0" fmla="*/ 3259 h 116619"/>
                <a:gd name="connsiteX1" fmla="*/ 601056 w 614578"/>
                <a:gd name="connsiteY1" fmla="*/ 3259 h 116619"/>
                <a:gd name="connsiteX2" fmla="*/ 613867 w 614578"/>
                <a:gd name="connsiteY2" fmla="*/ 16066 h 116619"/>
                <a:gd name="connsiteX3" fmla="*/ 613867 w 614578"/>
                <a:gd name="connsiteY3" fmla="*/ 16066 h 116619"/>
                <a:gd name="connsiteX4" fmla="*/ 613867 w 614578"/>
                <a:gd name="connsiteY4" fmla="*/ 102511 h 116619"/>
                <a:gd name="connsiteX5" fmla="*/ 601056 w 614578"/>
                <a:gd name="connsiteY5" fmla="*/ 115318 h 116619"/>
                <a:gd name="connsiteX6" fmla="*/ 601056 w 614578"/>
                <a:gd name="connsiteY6" fmla="*/ 115318 h 116619"/>
                <a:gd name="connsiteX7" fmla="*/ 14242 w 614578"/>
                <a:gd name="connsiteY7" fmla="*/ 115318 h 116619"/>
                <a:gd name="connsiteX8" fmla="*/ 1432 w 614578"/>
                <a:gd name="connsiteY8" fmla="*/ 102511 h 116619"/>
                <a:gd name="connsiteX9" fmla="*/ 1432 w 614578"/>
                <a:gd name="connsiteY9" fmla="*/ 102511 h 116619"/>
                <a:gd name="connsiteX10" fmla="*/ 1432 w 614578"/>
                <a:gd name="connsiteY10" fmla="*/ 16066 h 116619"/>
                <a:gd name="connsiteX11" fmla="*/ 14242 w 614578"/>
                <a:gd name="connsiteY11" fmla="*/ 3259 h 11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4578" h="116619">
                  <a:moveTo>
                    <a:pt x="14242" y="3259"/>
                  </a:moveTo>
                  <a:cubicBezTo>
                    <a:pt x="148994" y="-2375"/>
                    <a:pt x="286316" y="1090"/>
                    <a:pt x="601056" y="3259"/>
                  </a:cubicBezTo>
                  <a:cubicBezTo>
                    <a:pt x="606323" y="2780"/>
                    <a:pt x="614363" y="8174"/>
                    <a:pt x="613867" y="16066"/>
                  </a:cubicBezTo>
                  <a:moveTo>
                    <a:pt x="613867" y="16066"/>
                  </a:moveTo>
                  <a:cubicBezTo>
                    <a:pt x="610666" y="44542"/>
                    <a:pt x="614081" y="66258"/>
                    <a:pt x="613867" y="102511"/>
                  </a:cubicBezTo>
                  <a:cubicBezTo>
                    <a:pt x="616706" y="113278"/>
                    <a:pt x="611299" y="114756"/>
                    <a:pt x="601056" y="115318"/>
                  </a:cubicBezTo>
                  <a:moveTo>
                    <a:pt x="601056" y="115318"/>
                  </a:moveTo>
                  <a:cubicBezTo>
                    <a:pt x="372837" y="117645"/>
                    <a:pt x="138450" y="108730"/>
                    <a:pt x="14242" y="115318"/>
                  </a:cubicBezTo>
                  <a:cubicBezTo>
                    <a:pt x="2424" y="120265"/>
                    <a:pt x="4747" y="112217"/>
                    <a:pt x="1432" y="102511"/>
                  </a:cubicBezTo>
                  <a:moveTo>
                    <a:pt x="1432" y="102511"/>
                  </a:moveTo>
                  <a:cubicBezTo>
                    <a:pt x="0" y="69691"/>
                    <a:pt x="-805" y="45325"/>
                    <a:pt x="1432" y="16066"/>
                  </a:cubicBezTo>
                  <a:cubicBezTo>
                    <a:pt x="3959" y="3428"/>
                    <a:pt x="755" y="7603"/>
                    <a:pt x="14242" y="3259"/>
                  </a:cubicBezTo>
                </a:path>
              </a:pathLst>
            </a:custGeom>
            <a:noFill/>
            <a:ln w="2522" cap="flat">
              <a:solidFill>
                <a:srgbClr val="2866C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644" name="Picture 643">
            <a:extLst>
              <a:ext uri="{FF2B5EF4-FFF2-40B4-BE49-F238E27FC236}">
                <a16:creationId xmlns:a16="http://schemas.microsoft.com/office/drawing/2014/main" id="{45890C6E-CE09-C75D-6A31-F6CD787BAF5C}"/>
              </a:ext>
            </a:extLst>
          </p:cNvPr>
          <p:cNvPicPr>
            <a:picLocks noChangeAspect="1"/>
          </p:cNvPicPr>
          <p:nvPr/>
        </p:nvPicPr>
        <p:blipFill>
          <a:blip r:embed="rId21"/>
          <a:stretch>
            <a:fillRect/>
          </a:stretch>
        </p:blipFill>
        <p:spPr>
          <a:xfrm>
            <a:off x="990588" y="1836964"/>
            <a:ext cx="411286" cy="67235"/>
          </a:xfrm>
          <a:custGeom>
            <a:avLst/>
            <a:gdLst>
              <a:gd name="connsiteX0" fmla="*/ 45 w 548381"/>
              <a:gd name="connsiteY0" fmla="*/ 204 h 89647"/>
              <a:gd name="connsiteX1" fmla="*/ 548426 w 548381"/>
              <a:gd name="connsiteY1" fmla="*/ 204 h 89647"/>
              <a:gd name="connsiteX2" fmla="*/ 548426 w 548381"/>
              <a:gd name="connsiteY2" fmla="*/ 89851 h 89647"/>
              <a:gd name="connsiteX3" fmla="*/ 45 w 548381"/>
              <a:gd name="connsiteY3" fmla="*/ 89851 h 89647"/>
            </a:gdLst>
            <a:ahLst/>
            <a:cxnLst>
              <a:cxn ang="0">
                <a:pos x="connsiteX0" y="connsiteY0"/>
              </a:cxn>
              <a:cxn ang="0">
                <a:pos x="connsiteX1" y="connsiteY1"/>
              </a:cxn>
              <a:cxn ang="0">
                <a:pos x="connsiteX2" y="connsiteY2"/>
              </a:cxn>
              <a:cxn ang="0">
                <a:pos x="connsiteX3" y="connsiteY3"/>
              </a:cxn>
            </a:cxnLst>
            <a:rect l="l" t="t" r="r" b="b"/>
            <a:pathLst>
              <a:path w="548381" h="89647">
                <a:moveTo>
                  <a:pt x="45" y="204"/>
                </a:moveTo>
                <a:lnTo>
                  <a:pt x="548426" y="204"/>
                </a:lnTo>
                <a:lnTo>
                  <a:pt x="548426" y="89851"/>
                </a:lnTo>
                <a:lnTo>
                  <a:pt x="45" y="89851"/>
                </a:lnTo>
                <a:close/>
              </a:path>
            </a:pathLst>
          </a:custGeom>
        </p:spPr>
      </p:pic>
      <p:grpSp>
        <p:nvGrpSpPr>
          <p:cNvPr id="645" name="Graphic 4">
            <a:extLst>
              <a:ext uri="{FF2B5EF4-FFF2-40B4-BE49-F238E27FC236}">
                <a16:creationId xmlns:a16="http://schemas.microsoft.com/office/drawing/2014/main" id="{FF300E51-9CBA-72FD-C166-FAFB0ACD30EC}"/>
              </a:ext>
            </a:extLst>
          </p:cNvPr>
          <p:cNvGrpSpPr/>
          <p:nvPr/>
        </p:nvGrpSpPr>
        <p:grpSpPr>
          <a:xfrm>
            <a:off x="4537563" y="1866357"/>
            <a:ext cx="662958" cy="87602"/>
            <a:chOff x="6050084" y="1345475"/>
            <a:chExt cx="883944" cy="116803"/>
          </a:xfrm>
        </p:grpSpPr>
        <p:sp>
          <p:nvSpPr>
            <p:cNvPr id="646" name="Freeform: Shape 645">
              <a:extLst>
                <a:ext uri="{FF2B5EF4-FFF2-40B4-BE49-F238E27FC236}">
                  <a16:creationId xmlns:a16="http://schemas.microsoft.com/office/drawing/2014/main" id="{70451A6C-76F6-34AA-6331-183776CAB87D}"/>
                </a:ext>
              </a:extLst>
            </p:cNvPr>
            <p:cNvSpPr/>
            <p:nvPr/>
          </p:nvSpPr>
          <p:spPr>
            <a:xfrm>
              <a:off x="6050084" y="1345475"/>
              <a:ext cx="883944" cy="116803"/>
            </a:xfrm>
            <a:custGeom>
              <a:avLst/>
              <a:gdLst>
                <a:gd name="connsiteX0" fmla="*/ 21899 w 883944"/>
                <a:gd name="connsiteY0" fmla="*/ 4831 h 116803"/>
                <a:gd name="connsiteX1" fmla="*/ 870246 w 883944"/>
                <a:gd name="connsiteY1" fmla="*/ 3730 h 116803"/>
                <a:gd name="connsiteX2" fmla="*/ 883245 w 883944"/>
                <a:gd name="connsiteY2" fmla="*/ 4121 h 116803"/>
                <a:gd name="connsiteX3" fmla="*/ 880400 w 883944"/>
                <a:gd name="connsiteY3" fmla="*/ 18824 h 116803"/>
                <a:gd name="connsiteX4" fmla="*/ 884728 w 883944"/>
                <a:gd name="connsiteY4" fmla="*/ 105701 h 116803"/>
                <a:gd name="connsiteX5" fmla="*/ 877711 w 883944"/>
                <a:gd name="connsiteY5" fmla="*/ 110245 h 116803"/>
                <a:gd name="connsiteX6" fmla="*/ 867832 w 883944"/>
                <a:gd name="connsiteY6" fmla="*/ 117014 h 116803"/>
                <a:gd name="connsiteX7" fmla="*/ 16483 w 883944"/>
                <a:gd name="connsiteY7" fmla="*/ 110253 h 116803"/>
                <a:gd name="connsiteX8" fmla="*/ 10078 w 883944"/>
                <a:gd name="connsiteY8" fmla="*/ 112845 h 116803"/>
                <a:gd name="connsiteX9" fmla="*/ 3165 w 883944"/>
                <a:gd name="connsiteY9" fmla="*/ 97311 h 116803"/>
                <a:gd name="connsiteX10" fmla="*/ 784 w 883944"/>
                <a:gd name="connsiteY10" fmla="*/ 17179 h 116803"/>
                <a:gd name="connsiteX11" fmla="*/ 4873 w 883944"/>
                <a:gd name="connsiteY11" fmla="*/ 9334 h 116803"/>
                <a:gd name="connsiteX12" fmla="*/ 21315 w 883944"/>
                <a:gd name="connsiteY12" fmla="*/ 211 h 11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3944" h="116803">
                  <a:moveTo>
                    <a:pt x="21899" y="4831"/>
                  </a:moveTo>
                  <a:lnTo>
                    <a:pt x="870246" y="3730"/>
                  </a:lnTo>
                  <a:lnTo>
                    <a:pt x="883245" y="4121"/>
                  </a:lnTo>
                  <a:lnTo>
                    <a:pt x="880400" y="18824"/>
                  </a:lnTo>
                  <a:lnTo>
                    <a:pt x="884728" y="105701"/>
                  </a:lnTo>
                  <a:lnTo>
                    <a:pt x="877711" y="110245"/>
                  </a:lnTo>
                  <a:lnTo>
                    <a:pt x="867832" y="117014"/>
                  </a:lnTo>
                  <a:lnTo>
                    <a:pt x="16483" y="110253"/>
                  </a:lnTo>
                  <a:lnTo>
                    <a:pt x="10078" y="112845"/>
                  </a:lnTo>
                  <a:lnTo>
                    <a:pt x="3165" y="97311"/>
                  </a:lnTo>
                  <a:lnTo>
                    <a:pt x="784" y="17179"/>
                  </a:lnTo>
                  <a:lnTo>
                    <a:pt x="4873" y="9334"/>
                  </a:lnTo>
                  <a:lnTo>
                    <a:pt x="21315" y="211"/>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47" name="Freeform: Shape 646">
              <a:extLst>
                <a:ext uri="{FF2B5EF4-FFF2-40B4-BE49-F238E27FC236}">
                  <a16:creationId xmlns:a16="http://schemas.microsoft.com/office/drawing/2014/main" id="{DFF84B30-35D4-E393-6C29-937D20DB3916}"/>
                </a:ext>
              </a:extLst>
            </p:cNvPr>
            <p:cNvSpPr/>
            <p:nvPr/>
          </p:nvSpPr>
          <p:spPr>
            <a:xfrm>
              <a:off x="6053308" y="1347903"/>
              <a:ext cx="880166" cy="112912"/>
            </a:xfrm>
            <a:custGeom>
              <a:avLst/>
              <a:gdLst>
                <a:gd name="connsiteX0" fmla="*/ 14651 w 880166"/>
                <a:gd name="connsiteY0" fmla="*/ 215 h 112912"/>
                <a:gd name="connsiteX1" fmla="*/ 866968 w 880166"/>
                <a:gd name="connsiteY1" fmla="*/ 215 h 112912"/>
                <a:gd name="connsiteX2" fmla="*/ 879778 w 880166"/>
                <a:gd name="connsiteY2" fmla="*/ 13022 h 112912"/>
                <a:gd name="connsiteX3" fmla="*/ 879778 w 880166"/>
                <a:gd name="connsiteY3" fmla="*/ 13022 h 112912"/>
                <a:gd name="connsiteX4" fmla="*/ 879778 w 880166"/>
                <a:gd name="connsiteY4" fmla="*/ 99467 h 112912"/>
                <a:gd name="connsiteX5" fmla="*/ 866968 w 880166"/>
                <a:gd name="connsiteY5" fmla="*/ 112274 h 112912"/>
                <a:gd name="connsiteX6" fmla="*/ 866968 w 880166"/>
                <a:gd name="connsiteY6" fmla="*/ 112274 h 112912"/>
                <a:gd name="connsiteX7" fmla="*/ 14651 w 880166"/>
                <a:gd name="connsiteY7" fmla="*/ 112274 h 112912"/>
                <a:gd name="connsiteX8" fmla="*/ 1840 w 880166"/>
                <a:gd name="connsiteY8" fmla="*/ 99467 h 112912"/>
                <a:gd name="connsiteX9" fmla="*/ 1840 w 880166"/>
                <a:gd name="connsiteY9" fmla="*/ 99467 h 112912"/>
                <a:gd name="connsiteX10" fmla="*/ 1840 w 880166"/>
                <a:gd name="connsiteY10" fmla="*/ 13022 h 112912"/>
                <a:gd name="connsiteX11" fmla="*/ 14651 w 880166"/>
                <a:gd name="connsiteY11" fmla="*/ 215 h 11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0166" h="112912">
                  <a:moveTo>
                    <a:pt x="14651" y="215"/>
                  </a:moveTo>
                  <a:cubicBezTo>
                    <a:pt x="199556" y="131"/>
                    <a:pt x="391503" y="1257"/>
                    <a:pt x="866968" y="215"/>
                  </a:cubicBezTo>
                  <a:cubicBezTo>
                    <a:pt x="875865" y="2333"/>
                    <a:pt x="876621" y="-468"/>
                    <a:pt x="879778" y="13022"/>
                  </a:cubicBezTo>
                  <a:moveTo>
                    <a:pt x="879778" y="13022"/>
                  </a:moveTo>
                  <a:cubicBezTo>
                    <a:pt x="881702" y="45313"/>
                    <a:pt x="880935" y="74215"/>
                    <a:pt x="879778" y="99467"/>
                  </a:cubicBezTo>
                  <a:cubicBezTo>
                    <a:pt x="884640" y="107887"/>
                    <a:pt x="871746" y="115768"/>
                    <a:pt x="866968" y="112274"/>
                  </a:cubicBezTo>
                  <a:moveTo>
                    <a:pt x="866968" y="112274"/>
                  </a:moveTo>
                  <a:cubicBezTo>
                    <a:pt x="540601" y="113985"/>
                    <a:pt x="224107" y="110205"/>
                    <a:pt x="14651" y="112274"/>
                  </a:cubicBezTo>
                  <a:cubicBezTo>
                    <a:pt x="8313" y="115718"/>
                    <a:pt x="739" y="106229"/>
                    <a:pt x="1840" y="99467"/>
                  </a:cubicBezTo>
                  <a:moveTo>
                    <a:pt x="1840" y="99467"/>
                  </a:moveTo>
                  <a:cubicBezTo>
                    <a:pt x="3747" y="78693"/>
                    <a:pt x="-1299" y="66387"/>
                    <a:pt x="1840" y="13022"/>
                  </a:cubicBezTo>
                  <a:cubicBezTo>
                    <a:pt x="3005" y="1140"/>
                    <a:pt x="4314" y="4863"/>
                    <a:pt x="14651" y="215"/>
                  </a:cubicBezTo>
                </a:path>
              </a:pathLst>
            </a:custGeom>
            <a:noFill/>
            <a:ln w="2522" cap="flat">
              <a:solidFill>
                <a:srgbClr val="30A050"/>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648" name="Picture 647">
            <a:extLst>
              <a:ext uri="{FF2B5EF4-FFF2-40B4-BE49-F238E27FC236}">
                <a16:creationId xmlns:a16="http://schemas.microsoft.com/office/drawing/2014/main" id="{9DC65D34-5A64-9E40-B0B0-EEADAC08E916}"/>
              </a:ext>
            </a:extLst>
          </p:cNvPr>
          <p:cNvPicPr>
            <a:picLocks noChangeAspect="1"/>
          </p:cNvPicPr>
          <p:nvPr/>
        </p:nvPicPr>
        <p:blipFill>
          <a:blip r:embed="rId22"/>
          <a:stretch>
            <a:fillRect/>
          </a:stretch>
        </p:blipFill>
        <p:spPr>
          <a:xfrm>
            <a:off x="4564793" y="1884990"/>
            <a:ext cx="610413" cy="67235"/>
          </a:xfrm>
          <a:custGeom>
            <a:avLst/>
            <a:gdLst>
              <a:gd name="connsiteX0" fmla="*/ 789 w 813884"/>
              <a:gd name="connsiteY0" fmla="*/ 214 h 89647"/>
              <a:gd name="connsiteX1" fmla="*/ 814673 w 813884"/>
              <a:gd name="connsiteY1" fmla="*/ 214 h 89647"/>
              <a:gd name="connsiteX2" fmla="*/ 814673 w 813884"/>
              <a:gd name="connsiteY2" fmla="*/ 89861 h 89647"/>
              <a:gd name="connsiteX3" fmla="*/ 789 w 813884"/>
              <a:gd name="connsiteY3" fmla="*/ 89861 h 89647"/>
            </a:gdLst>
            <a:ahLst/>
            <a:cxnLst>
              <a:cxn ang="0">
                <a:pos x="connsiteX0" y="connsiteY0"/>
              </a:cxn>
              <a:cxn ang="0">
                <a:pos x="connsiteX1" y="connsiteY1"/>
              </a:cxn>
              <a:cxn ang="0">
                <a:pos x="connsiteX2" y="connsiteY2"/>
              </a:cxn>
              <a:cxn ang="0">
                <a:pos x="connsiteX3" y="connsiteY3"/>
              </a:cxn>
            </a:cxnLst>
            <a:rect l="l" t="t" r="r" b="b"/>
            <a:pathLst>
              <a:path w="813884" h="89647">
                <a:moveTo>
                  <a:pt x="789" y="214"/>
                </a:moveTo>
                <a:lnTo>
                  <a:pt x="814673" y="214"/>
                </a:lnTo>
                <a:lnTo>
                  <a:pt x="814673" y="89861"/>
                </a:lnTo>
                <a:lnTo>
                  <a:pt x="789" y="89861"/>
                </a:lnTo>
                <a:close/>
              </a:path>
            </a:pathLst>
          </a:custGeom>
        </p:spPr>
      </p:pic>
      <p:grpSp>
        <p:nvGrpSpPr>
          <p:cNvPr id="649" name="Graphic 4">
            <a:extLst>
              <a:ext uri="{FF2B5EF4-FFF2-40B4-BE49-F238E27FC236}">
                <a16:creationId xmlns:a16="http://schemas.microsoft.com/office/drawing/2014/main" id="{C1752329-96E0-3733-D651-FA26DEC01F03}"/>
              </a:ext>
            </a:extLst>
          </p:cNvPr>
          <p:cNvGrpSpPr/>
          <p:nvPr/>
        </p:nvGrpSpPr>
        <p:grpSpPr>
          <a:xfrm>
            <a:off x="4831275" y="4449483"/>
            <a:ext cx="718507" cy="87785"/>
            <a:chOff x="6441700" y="4789644"/>
            <a:chExt cx="958009" cy="117046"/>
          </a:xfrm>
        </p:grpSpPr>
        <p:sp>
          <p:nvSpPr>
            <p:cNvPr id="650" name="Freeform: Shape 649">
              <a:extLst>
                <a:ext uri="{FF2B5EF4-FFF2-40B4-BE49-F238E27FC236}">
                  <a16:creationId xmlns:a16="http://schemas.microsoft.com/office/drawing/2014/main" id="{4AB42E2B-F528-55BC-D08C-306BE5D5F2E3}"/>
                </a:ext>
              </a:extLst>
            </p:cNvPr>
            <p:cNvSpPr/>
            <p:nvPr/>
          </p:nvSpPr>
          <p:spPr>
            <a:xfrm>
              <a:off x="6441700" y="4789644"/>
              <a:ext cx="955438" cy="116676"/>
            </a:xfrm>
            <a:custGeom>
              <a:avLst/>
              <a:gdLst>
                <a:gd name="connsiteX0" fmla="*/ 20494 w 955438"/>
                <a:gd name="connsiteY0" fmla="*/ 2297 h 116676"/>
                <a:gd name="connsiteX1" fmla="*/ 942347 w 955438"/>
                <a:gd name="connsiteY1" fmla="*/ 7394 h 116676"/>
                <a:gd name="connsiteX2" fmla="*/ 956284 w 955438"/>
                <a:gd name="connsiteY2" fmla="*/ 11028 h 116676"/>
                <a:gd name="connsiteX3" fmla="*/ 955671 w 955438"/>
                <a:gd name="connsiteY3" fmla="*/ 15573 h 116676"/>
                <a:gd name="connsiteX4" fmla="*/ 955400 w 955438"/>
                <a:gd name="connsiteY4" fmla="*/ 105585 h 116676"/>
                <a:gd name="connsiteX5" fmla="*/ 953165 w 955438"/>
                <a:gd name="connsiteY5" fmla="*/ 108429 h 116676"/>
                <a:gd name="connsiteX6" fmla="*/ 946761 w 955438"/>
                <a:gd name="connsiteY6" fmla="*/ 117425 h 116676"/>
                <a:gd name="connsiteX7" fmla="*/ 15150 w 955438"/>
                <a:gd name="connsiteY7" fmla="*/ 111496 h 116676"/>
                <a:gd name="connsiteX8" fmla="*/ 3161 w 955438"/>
                <a:gd name="connsiteY8" fmla="*/ 114607 h 116676"/>
                <a:gd name="connsiteX9" fmla="*/ 845 w 955438"/>
                <a:gd name="connsiteY9" fmla="*/ 106762 h 116676"/>
                <a:gd name="connsiteX10" fmla="*/ 7679 w 955438"/>
                <a:gd name="connsiteY10" fmla="*/ 14395 h 116676"/>
                <a:gd name="connsiteX11" fmla="*/ 3382 w 955438"/>
                <a:gd name="connsiteY11" fmla="*/ 4926 h 116676"/>
                <a:gd name="connsiteX12" fmla="*/ 16455 w 955438"/>
                <a:gd name="connsiteY12" fmla="*/ 749 h 11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5438" h="116676">
                  <a:moveTo>
                    <a:pt x="20494" y="2297"/>
                  </a:moveTo>
                  <a:lnTo>
                    <a:pt x="942347" y="7394"/>
                  </a:lnTo>
                  <a:lnTo>
                    <a:pt x="956284" y="11028"/>
                  </a:lnTo>
                  <a:lnTo>
                    <a:pt x="955671" y="15573"/>
                  </a:lnTo>
                  <a:lnTo>
                    <a:pt x="955400" y="105585"/>
                  </a:lnTo>
                  <a:lnTo>
                    <a:pt x="953165" y="108429"/>
                  </a:lnTo>
                  <a:lnTo>
                    <a:pt x="946761" y="117425"/>
                  </a:lnTo>
                  <a:lnTo>
                    <a:pt x="15150" y="111496"/>
                  </a:lnTo>
                  <a:lnTo>
                    <a:pt x="3161" y="114607"/>
                  </a:lnTo>
                  <a:lnTo>
                    <a:pt x="845" y="106762"/>
                  </a:lnTo>
                  <a:lnTo>
                    <a:pt x="7679" y="14395"/>
                  </a:lnTo>
                  <a:lnTo>
                    <a:pt x="3382" y="4926"/>
                  </a:lnTo>
                  <a:lnTo>
                    <a:pt x="16455" y="749"/>
                  </a:lnTo>
                </a:path>
              </a:pathLst>
            </a:custGeom>
            <a:solidFill>
              <a:srgbClr val="FFFFFF"/>
            </a:solidFill>
            <a:ln w="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51" name="Freeform: Shape 650">
              <a:extLst>
                <a:ext uri="{FF2B5EF4-FFF2-40B4-BE49-F238E27FC236}">
                  <a16:creationId xmlns:a16="http://schemas.microsoft.com/office/drawing/2014/main" id="{04147687-4E4A-637D-18E6-D29A7CCA21B5}"/>
                </a:ext>
              </a:extLst>
            </p:cNvPr>
            <p:cNvSpPr/>
            <p:nvPr/>
          </p:nvSpPr>
          <p:spPr>
            <a:xfrm>
              <a:off x="6444863" y="4790834"/>
              <a:ext cx="954846" cy="115856"/>
            </a:xfrm>
            <a:custGeom>
              <a:avLst/>
              <a:gdLst>
                <a:gd name="connsiteX0" fmla="*/ 13886 w 954846"/>
                <a:gd name="connsiteY0" fmla="*/ 2830 h 115856"/>
                <a:gd name="connsiteX1" fmla="*/ 941786 w 954846"/>
                <a:gd name="connsiteY1" fmla="*/ 2830 h 115856"/>
                <a:gd name="connsiteX2" fmla="*/ 954597 w 954846"/>
                <a:gd name="connsiteY2" fmla="*/ 15637 h 115856"/>
                <a:gd name="connsiteX3" fmla="*/ 954597 w 954846"/>
                <a:gd name="connsiteY3" fmla="*/ 15637 h 115856"/>
                <a:gd name="connsiteX4" fmla="*/ 954597 w 954846"/>
                <a:gd name="connsiteY4" fmla="*/ 102082 h 115856"/>
                <a:gd name="connsiteX5" fmla="*/ 941786 w 954846"/>
                <a:gd name="connsiteY5" fmla="*/ 114889 h 115856"/>
                <a:gd name="connsiteX6" fmla="*/ 941786 w 954846"/>
                <a:gd name="connsiteY6" fmla="*/ 114889 h 115856"/>
                <a:gd name="connsiteX7" fmla="*/ 13886 w 954846"/>
                <a:gd name="connsiteY7" fmla="*/ 114889 h 115856"/>
                <a:gd name="connsiteX8" fmla="*/ 1075 w 954846"/>
                <a:gd name="connsiteY8" fmla="*/ 102082 h 115856"/>
                <a:gd name="connsiteX9" fmla="*/ 1075 w 954846"/>
                <a:gd name="connsiteY9" fmla="*/ 102082 h 115856"/>
                <a:gd name="connsiteX10" fmla="*/ 1075 w 954846"/>
                <a:gd name="connsiteY10" fmla="*/ 15637 h 115856"/>
                <a:gd name="connsiteX11" fmla="*/ 13886 w 954846"/>
                <a:gd name="connsiteY11" fmla="*/ 2830 h 11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4846" h="115856">
                  <a:moveTo>
                    <a:pt x="13886" y="2830"/>
                  </a:moveTo>
                  <a:cubicBezTo>
                    <a:pt x="283944" y="4480"/>
                    <a:pt x="550130" y="-2590"/>
                    <a:pt x="941786" y="2830"/>
                  </a:cubicBezTo>
                  <a:cubicBezTo>
                    <a:pt x="953204" y="2935"/>
                    <a:pt x="950331" y="9937"/>
                    <a:pt x="954597" y="15637"/>
                  </a:cubicBezTo>
                  <a:moveTo>
                    <a:pt x="954597" y="15637"/>
                  </a:moveTo>
                  <a:cubicBezTo>
                    <a:pt x="957994" y="45252"/>
                    <a:pt x="952172" y="77385"/>
                    <a:pt x="954597" y="102082"/>
                  </a:cubicBezTo>
                  <a:cubicBezTo>
                    <a:pt x="958649" y="111443"/>
                    <a:pt x="945460" y="111612"/>
                    <a:pt x="941786" y="114889"/>
                  </a:cubicBezTo>
                  <a:moveTo>
                    <a:pt x="941786" y="114889"/>
                  </a:moveTo>
                  <a:cubicBezTo>
                    <a:pt x="576001" y="119179"/>
                    <a:pt x="204710" y="113959"/>
                    <a:pt x="13886" y="114889"/>
                  </a:cubicBezTo>
                  <a:cubicBezTo>
                    <a:pt x="646" y="111922"/>
                    <a:pt x="4206" y="113147"/>
                    <a:pt x="1075" y="102082"/>
                  </a:cubicBezTo>
                  <a:moveTo>
                    <a:pt x="1075" y="102082"/>
                  </a:moveTo>
                  <a:cubicBezTo>
                    <a:pt x="2196" y="80810"/>
                    <a:pt x="197" y="67190"/>
                    <a:pt x="1075" y="15637"/>
                  </a:cubicBezTo>
                  <a:cubicBezTo>
                    <a:pt x="4394" y="11099"/>
                    <a:pt x="3878" y="2256"/>
                    <a:pt x="13886" y="2830"/>
                  </a:cubicBezTo>
                </a:path>
              </a:pathLst>
            </a:custGeom>
            <a:noFill/>
            <a:ln w="2522" cap="flat">
              <a:solidFill>
                <a:srgbClr val="C38424"/>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652" name="Picture 651">
            <a:extLst>
              <a:ext uri="{FF2B5EF4-FFF2-40B4-BE49-F238E27FC236}">
                <a16:creationId xmlns:a16="http://schemas.microsoft.com/office/drawing/2014/main" id="{151408F4-D0AC-8600-CC33-B831FA67E629}"/>
              </a:ext>
            </a:extLst>
          </p:cNvPr>
          <p:cNvPicPr>
            <a:picLocks noChangeAspect="1"/>
          </p:cNvPicPr>
          <p:nvPr/>
        </p:nvPicPr>
        <p:blipFill>
          <a:blip r:embed="rId23"/>
          <a:stretch>
            <a:fillRect/>
          </a:stretch>
        </p:blipFill>
        <p:spPr>
          <a:xfrm>
            <a:off x="4857841" y="4468746"/>
            <a:ext cx="667100" cy="67235"/>
          </a:xfrm>
          <a:custGeom>
            <a:avLst/>
            <a:gdLst>
              <a:gd name="connsiteX0" fmla="*/ 850 w 889467"/>
              <a:gd name="connsiteY0" fmla="*/ 752 h 89647"/>
              <a:gd name="connsiteX1" fmla="*/ 890318 w 889467"/>
              <a:gd name="connsiteY1" fmla="*/ 752 h 89647"/>
              <a:gd name="connsiteX2" fmla="*/ 890318 w 889467"/>
              <a:gd name="connsiteY2" fmla="*/ 90399 h 89647"/>
              <a:gd name="connsiteX3" fmla="*/ 850 w 889467"/>
              <a:gd name="connsiteY3" fmla="*/ 90399 h 89647"/>
            </a:gdLst>
            <a:ahLst/>
            <a:cxnLst>
              <a:cxn ang="0">
                <a:pos x="connsiteX0" y="connsiteY0"/>
              </a:cxn>
              <a:cxn ang="0">
                <a:pos x="connsiteX1" y="connsiteY1"/>
              </a:cxn>
              <a:cxn ang="0">
                <a:pos x="connsiteX2" y="connsiteY2"/>
              </a:cxn>
              <a:cxn ang="0">
                <a:pos x="connsiteX3" y="connsiteY3"/>
              </a:cxn>
            </a:cxnLst>
            <a:rect l="l" t="t" r="r" b="b"/>
            <a:pathLst>
              <a:path w="889467" h="89647">
                <a:moveTo>
                  <a:pt x="850" y="752"/>
                </a:moveTo>
                <a:lnTo>
                  <a:pt x="890318" y="752"/>
                </a:lnTo>
                <a:lnTo>
                  <a:pt x="890318" y="90399"/>
                </a:lnTo>
                <a:lnTo>
                  <a:pt x="850" y="90399"/>
                </a:lnTo>
                <a:close/>
              </a:path>
            </a:pathLst>
          </a:custGeom>
        </p:spPr>
      </p:pic>
    </p:spTree>
    <p:extLst>
      <p:ext uri="{BB962C8B-B14F-4D97-AF65-F5344CB8AC3E}">
        <p14:creationId xmlns:p14="http://schemas.microsoft.com/office/powerpoint/2010/main" val="93898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441210" y="2401287"/>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136409" y="1752600"/>
            <a:ext cx="8169391" cy="4536883"/>
          </a:xfrm>
          <a:prstGeom prst="rect">
            <a:avLst/>
          </a:prstGeom>
        </p:spPr>
        <p:txBody>
          <a:bodyPr wrap="square">
            <a:spAutoFit/>
          </a:bodyPr>
          <a:lstStyle/>
          <a:p>
            <a:pPr marL="0" marR="0" algn="just">
              <a:lnSpc>
                <a:spcPct val="115000"/>
              </a:lnSpc>
              <a:spcBef>
                <a:spcPts val="0"/>
              </a:spcBef>
              <a:spcAft>
                <a:spcPts val="6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Processor                             :   Intel(R) 2.10GHz or above</a:t>
            </a:r>
          </a:p>
          <a:p>
            <a:pPr marL="0" marR="0"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Installed memory (RAM)    :   4 GB</a:t>
            </a:r>
          </a:p>
          <a:p>
            <a:pPr marL="0" marR="0"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Hard Disk                            :   160 GB</a:t>
            </a:r>
          </a:p>
          <a:p>
            <a:pPr marL="0" marR="0" algn="just">
              <a:lnSpc>
                <a:spcPct val="115000"/>
              </a:lnSpc>
              <a:spcBef>
                <a:spcPts val="0"/>
              </a:spcBef>
              <a:spcAft>
                <a:spcPts val="6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(7,8,10&amp;11) </a:t>
            </a:r>
          </a:p>
          <a:p>
            <a:pPr marL="0" marR="0" algn="just">
              <a:lnSpc>
                <a:spcPct val="115000"/>
              </a:lnSpc>
              <a:spcBef>
                <a:spcPts val="0"/>
              </a:spcBef>
              <a:spcAft>
                <a:spcPts val="6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lnSpc>
                <a:spcPct val="115000"/>
              </a:lnSpc>
              <a:spcBef>
                <a:spcPts val="0"/>
              </a:spcBef>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Front End: HTML5, CSS3, Bootstrap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Back End: PHP, MYSQL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Control End: Angular Java Script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41310" y="838200"/>
            <a:ext cx="6835890" cy="584775"/>
          </a:xfrm>
          <a:prstGeom prst="rect">
            <a:avLst/>
          </a:prstGeom>
        </p:spPr>
        <p:txBody>
          <a:bodyPr wrap="square">
            <a:spAutoFit/>
          </a:bodyPr>
          <a:lstStyle/>
          <a:p>
            <a:r>
              <a:rPr lang="en-US" sz="3200" dirty="0">
                <a:solidFill>
                  <a:prstClr val="black"/>
                </a:solidFill>
                <a:latin typeface="Times New Roman" panose="02020603050405020304" pitchFamily="18" charset="0"/>
                <a:cs typeface="Times New Roman" panose="02020603050405020304" pitchFamily="18" charset="0"/>
              </a:rPr>
              <a:t> 	 SYSTEM REQUIREMENT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78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7" name="TextBox 6">
            <a:extLst>
              <a:ext uri="{FF2B5EF4-FFF2-40B4-BE49-F238E27FC236}">
                <a16:creationId xmlns:a16="http://schemas.microsoft.com/office/drawing/2014/main" id="{3DB76113-E8D6-47C6-A4B4-8F8818E3FAD7}"/>
              </a:ext>
            </a:extLst>
          </p:cNvPr>
          <p:cNvSpPr txBox="1"/>
          <p:nvPr/>
        </p:nvSpPr>
        <p:spPr>
          <a:xfrm>
            <a:off x="1447800" y="2971800"/>
            <a:ext cx="6629400" cy="1446550"/>
          </a:xfrm>
          <a:prstGeom prst="rect">
            <a:avLst/>
          </a:prstGeom>
          <a:noFill/>
        </p:spPr>
        <p:txBody>
          <a:bodyPr wrap="square" rtlCol="0">
            <a:spAutoFit/>
          </a:bodyPr>
          <a:lstStyle/>
          <a:p>
            <a:pPr algn="ctr"/>
            <a:r>
              <a:rPr lang="en-US" sz="4400" b="1" dirty="0">
                <a:latin typeface="Times New Roman" panose="02020603050405020304" pitchFamily="18" charset="0"/>
                <a:ea typeface="Calibri"/>
                <a:cs typeface="Times New Roman" panose="02020603050405020304" pitchFamily="18" charset="0"/>
                <a:sym typeface="Calibri"/>
              </a:rPr>
              <a:t>LITERATURE SURVEY</a:t>
            </a:r>
            <a:endParaRPr lang="en-US" sz="4400" b="1" dirty="0">
              <a:latin typeface="Times New Roman" panose="02020603050405020304" pitchFamily="18" charset="0"/>
              <a:cs typeface="Times New Roman" panose="02020603050405020304" pitchFamily="18" charset="0"/>
            </a:endParaRPr>
          </a:p>
          <a:p>
            <a:pPr algn="ct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92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457200" y="587145"/>
            <a:ext cx="8382000" cy="5764655"/>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sz="1800" dirty="0">
                <a:latin typeface="Times New Roman" panose="02020603050405020304" pitchFamily="18" charset="0"/>
                <a:ea typeface="Times New Roman"/>
                <a:cs typeface="Times New Roman" panose="02020603050405020304" pitchFamily="18" charset="0"/>
                <a:sym typeface="Times New Roman"/>
              </a:rPr>
              <a:t>Delivery Service Management System Using Google Maps for SMEs in</a:t>
            </a:r>
          </a:p>
          <a:p>
            <a:pPr marL="0" lvl="0" indent="0" algn="l" rtl="0">
              <a:lnSpc>
                <a:spcPct val="150000"/>
              </a:lnSpc>
              <a:spcBef>
                <a:spcPts val="400"/>
              </a:spcBef>
              <a:spcAft>
                <a:spcPts val="0"/>
              </a:spcAft>
              <a:buClr>
                <a:schemeClr val="dk1"/>
              </a:buClr>
              <a:buSzPts val="2000"/>
              <a:buNone/>
            </a:pPr>
            <a:r>
              <a:rPr lang="en-US" sz="1800" dirty="0">
                <a:latin typeface="Times New Roman" panose="02020603050405020304" pitchFamily="18" charset="0"/>
                <a:ea typeface="Times New Roman"/>
                <a:cs typeface="Times New Roman" panose="02020603050405020304" pitchFamily="18" charset="0"/>
                <a:sym typeface="Times New Roman"/>
              </a:rPr>
              <a:t>Emerging Countries”</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en-US" sz="1800" dirty="0">
                <a:latin typeface="Times New Roman" panose="02020603050405020304" pitchFamily="18" charset="0"/>
                <a:ea typeface="Times New Roman"/>
                <a:cs typeface="Times New Roman" panose="02020603050405020304" pitchFamily="18" charset="0"/>
                <a:sym typeface="Times New Roman"/>
              </a:rPr>
              <a:t> </a:t>
            </a:r>
            <a:r>
              <a:rPr lang="en-US" sz="1800" dirty="0" err="1">
                <a:latin typeface="Times New Roman" panose="02020603050405020304" pitchFamily="18" charset="0"/>
                <a:ea typeface="Times New Roman"/>
                <a:cs typeface="Times New Roman" panose="02020603050405020304" pitchFamily="18" charset="0"/>
                <a:sym typeface="Times New Roman"/>
              </a:rPr>
              <a:t>Sophea</a:t>
            </a:r>
            <a:r>
              <a:rPr lang="en-US" sz="1800" dirty="0">
                <a:latin typeface="Times New Roman" panose="02020603050405020304" pitchFamily="18" charset="0"/>
                <a:ea typeface="Times New Roman"/>
                <a:cs typeface="Times New Roman" panose="02020603050405020304" pitchFamily="18" charset="0"/>
                <a:sym typeface="Times New Roman"/>
              </a:rPr>
              <a:t> </a:t>
            </a:r>
            <a:r>
              <a:rPr lang="en-US" sz="1800" dirty="0" err="1">
                <a:latin typeface="Times New Roman" panose="02020603050405020304" pitchFamily="18" charset="0"/>
                <a:ea typeface="Times New Roman"/>
                <a:cs typeface="Times New Roman" panose="02020603050405020304" pitchFamily="18" charset="0"/>
                <a:sym typeface="Times New Roman"/>
              </a:rPr>
              <a:t>Horng</a:t>
            </a:r>
            <a:r>
              <a:rPr lang="en-US" sz="1800" dirty="0">
                <a:latin typeface="Times New Roman" panose="02020603050405020304" pitchFamily="18" charset="0"/>
                <a:ea typeface="Times New Roman"/>
                <a:cs typeface="Times New Roman" panose="02020603050405020304" pitchFamily="18" charset="0"/>
                <a:sym typeface="Times New Roman"/>
              </a:rPr>
              <a:t> and </a:t>
            </a:r>
            <a:r>
              <a:rPr lang="en-US" sz="1800" dirty="0" err="1">
                <a:latin typeface="Times New Roman" panose="02020603050405020304" pitchFamily="18" charset="0"/>
                <a:ea typeface="Times New Roman"/>
                <a:cs typeface="Times New Roman" panose="02020603050405020304" pitchFamily="18" charset="0"/>
                <a:sym typeface="Times New Roman"/>
              </a:rPr>
              <a:t>Pisal</a:t>
            </a:r>
            <a:r>
              <a:rPr lang="en-US" sz="1800" dirty="0">
                <a:latin typeface="Times New Roman" panose="02020603050405020304" pitchFamily="18" charset="0"/>
                <a:ea typeface="Times New Roman"/>
                <a:cs typeface="Times New Roman" panose="02020603050405020304" pitchFamily="18" charset="0"/>
                <a:sym typeface="Times New Roman"/>
              </a:rPr>
              <a:t> </a:t>
            </a:r>
            <a:r>
              <a:rPr lang="en-US" sz="1800" dirty="0" err="1">
                <a:latin typeface="Times New Roman" panose="02020603050405020304" pitchFamily="18" charset="0"/>
                <a:ea typeface="Times New Roman"/>
                <a:cs typeface="Times New Roman" panose="02020603050405020304" pitchFamily="18" charset="0"/>
                <a:sym typeface="Times New Roman"/>
              </a:rPr>
              <a:t>Yenradee</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2023.</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ea typeface="Times New Roman"/>
              <a:cs typeface="Times New Roman" panose="02020603050405020304" pitchFamily="18" charset="0"/>
              <a:sym typeface="Times New Roman"/>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This paper explores the rise of online map services using APIs like Google Maps and others, known as map "mashups." It highlights limitations in handling commercial databases and the lack of sophisticated functionalities in typical mashups. The paper presents a case study of an online map service for the USDA People's Garden Initiative, overcoming these limitations by integrating Google Maps API, Google Geocoder, Microsoft SQL database, Microsoft aspx.NET, and Spry Framework for Ajax. The application is compatible with major web browsers.</a:t>
            </a:r>
          </a:p>
        </p:txBody>
      </p:sp>
    </p:spTree>
    <p:extLst>
      <p:ext uri="{BB962C8B-B14F-4D97-AF65-F5344CB8AC3E}">
        <p14:creationId xmlns:p14="http://schemas.microsoft.com/office/powerpoint/2010/main" val="3997638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514350" y="1095226"/>
            <a:ext cx="8115300"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API-driven Map Mashups: The paper explores the use of APIs like Google Maps in creating online map services, known as "mashups," for spatial applications.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Drawbacks Highlighted: It points out two main drawbacks of typical mashups - reliance on open-source methods for limited data preparation and a focus on quick delivery at the expense of advanced functionalities.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Case Study - USDA Garden Initiative: The paper showcases a case study developing an online map service for the USDA People's Garden Initiative, addressing limitations through technology integration, including Google Maps API and Microsoft SQL database, designed for compatibility with major web browsers.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41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6128857"/>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2</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sz="1800" dirty="0">
                <a:latin typeface="Times New Roman" panose="02020603050405020304" pitchFamily="18" charset="0"/>
                <a:ea typeface="Times New Roman"/>
                <a:cs typeface="Times New Roman" panose="02020603050405020304" pitchFamily="18" charset="0"/>
                <a:sym typeface="Times New Roman"/>
              </a:rPr>
              <a:t>Real-time Tracking and Tracing System: Potentials for the Logistics Network”</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en-US" sz="1800" dirty="0">
                <a:latin typeface="Times New Roman" panose="02020603050405020304" pitchFamily="18" charset="0"/>
                <a:ea typeface="Times New Roman"/>
                <a:cs typeface="Times New Roman" panose="02020603050405020304" pitchFamily="18" charset="0"/>
                <a:sym typeface="Times New Roman"/>
              </a:rPr>
              <a:t> AHM </a:t>
            </a:r>
            <a:r>
              <a:rPr lang="en-US" sz="1800" dirty="0" err="1">
                <a:latin typeface="Times New Roman" panose="02020603050405020304" pitchFamily="18" charset="0"/>
                <a:ea typeface="Times New Roman"/>
                <a:cs typeface="Times New Roman" panose="02020603050405020304" pitchFamily="18" charset="0"/>
                <a:sym typeface="Times New Roman"/>
              </a:rPr>
              <a:t>Shamsuzzoha</a:t>
            </a:r>
            <a:r>
              <a:rPr lang="en-US" sz="1800" dirty="0">
                <a:latin typeface="Times New Roman" panose="02020603050405020304" pitchFamily="18" charset="0"/>
                <a:ea typeface="Times New Roman"/>
                <a:cs typeface="Times New Roman" panose="02020603050405020304" pitchFamily="18" charset="0"/>
                <a:sym typeface="Times New Roman"/>
              </a:rPr>
              <a:t> and Petri T Helo </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2023</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This paper emphasizes the crucial role of tracking and tracing shipments for manufacturing firms, highlighting its significance in customer service and efficient logistics management. Global industries face coordination challenges in their product development sites due to issues in tracking and tracing within logistics networks. The paper proposes a technology-based approach to address these complexities, aiming to enhance the management of logistics networks by leveraging real-time shipment tracking in dispersed manufacturing environments. The objective is to explore and analyze new technological opportunities that can provide solutions for tracking and tracing distribution chains through emerging information technologies, particularly real-time tracking technologies.</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52365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1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 AIM AND OBJECTIVE</a:t>
            </a:r>
          </a:p>
        </p:txBody>
      </p:sp>
      <p:sp>
        <p:nvSpPr>
          <p:cNvPr id="1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1500" b="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p:txBody>
      </p:sp>
      <p:sp>
        <p:nvSpPr>
          <p:cNvPr id="2" name="Rectangle 1"/>
          <p:cNvSpPr/>
          <p:nvPr/>
        </p:nvSpPr>
        <p:spPr>
          <a:xfrm>
            <a:off x="701789" y="1600200"/>
            <a:ext cx="7862717" cy="3785652"/>
          </a:xfrm>
          <a:prstGeom prst="rect">
            <a:avLst/>
          </a:prstGeom>
        </p:spPr>
        <p:txBody>
          <a:bodyPr wrap="square">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aim to revolutionize delivery management through "Digital Fuel Logistics" by leveraging cutting-edge technology, optimizing logistics, and ensuring seamless, on-demand fuel delivery services.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On-Demand Fuel Delivery System aims to revolutionize the refueling experience by offering a seamless and efficient solution through a user-friendly mobile app.</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Our primary objective is to provide customers with the convenience of ordering fuel from their location without the need to visit traditional fuel stations.</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4483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523315" y="1188140"/>
            <a:ext cx="811530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This project optimizes fuel distribution by solving the Vehicle Routing Problem, addressing challenges in product assignment, loading, and route planning.</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It deals with complex decisions under constraints like time, compartment limitations, and high-security conditions in a road network.</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 The goal is efficient fuel distribution using a limited fleet, particularly relevant for companies hiring vehicles and subcontracting replenishment to external transport providers.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896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5361981"/>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3</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sz="1800" dirty="0">
                <a:latin typeface="Times New Roman" panose="02020603050405020304" pitchFamily="18" charset="0"/>
                <a:ea typeface="Times New Roman"/>
                <a:cs typeface="Times New Roman" panose="02020603050405020304" pitchFamily="18" charset="0"/>
                <a:sym typeface="Times New Roman"/>
              </a:rPr>
              <a:t>ANDROID APPLICATION FOR FUEL DELIVERY SYSTEM”</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en-US" sz="1800" dirty="0">
                <a:latin typeface="Times New Roman" panose="02020603050405020304" pitchFamily="18" charset="0"/>
                <a:ea typeface="Times New Roman"/>
                <a:cs typeface="Times New Roman" panose="02020603050405020304" pitchFamily="18" charset="0"/>
                <a:sym typeface="Times New Roman"/>
              </a:rPr>
              <a:t> </a:t>
            </a:r>
            <a:r>
              <a:rPr lang="en-US" sz="1800" dirty="0" err="1">
                <a:latin typeface="Times New Roman" panose="02020603050405020304" pitchFamily="18" charset="0"/>
                <a:ea typeface="Times New Roman"/>
                <a:cs typeface="Times New Roman" panose="02020603050405020304" pitchFamily="18" charset="0"/>
                <a:sym typeface="Times New Roman"/>
              </a:rPr>
              <a:t>Ayyan</a:t>
            </a:r>
            <a:r>
              <a:rPr lang="en-US" sz="1800" dirty="0">
                <a:latin typeface="Times New Roman" panose="02020603050405020304" pitchFamily="18" charset="0"/>
                <a:ea typeface="Times New Roman"/>
                <a:cs typeface="Times New Roman" panose="02020603050405020304" pitchFamily="18" charset="0"/>
                <a:sym typeface="Times New Roman"/>
              </a:rPr>
              <a:t> Abdul Hamid </a:t>
            </a:r>
            <a:r>
              <a:rPr lang="en-US" sz="1800" dirty="0" err="1">
                <a:latin typeface="Times New Roman" panose="02020603050405020304" pitchFamily="18" charset="0"/>
                <a:ea typeface="Times New Roman"/>
                <a:cs typeface="Times New Roman" panose="02020603050405020304" pitchFamily="18" charset="0"/>
                <a:sym typeface="Times New Roman"/>
              </a:rPr>
              <a:t>Fodkar</a:t>
            </a:r>
            <a:r>
              <a:rPr lang="en-US" dirty="0">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ea typeface="Times New Roman"/>
                <a:cs typeface="Times New Roman" panose="02020603050405020304" pitchFamily="18" charset="0"/>
                <a:sym typeface="Times New Roman"/>
              </a:rPr>
              <a:t>, Khan Adil Parvez</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2023</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The paper proposes the use of five supervised In response to the survey revealing that 36% of urban India's electricity is generated by diesel generators, a mobile fuel delivery application is proposed to transport 74 million liters of fuel, addressing accessibility challenges and catering to busy schedules. The Android app, developed with Java and XML, facilitates door-to-door fuel supply, offering user-friendly modules for order placement, tracking, and on-site assistance, while administrators can efficiently manage fuel station availability and additional services.</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728091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609600" y="914722"/>
            <a:ext cx="8115300"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Significance for Manufacturing Firms: Tracking and tracing shipments are crucial for manufacturing firms, playing a vital role in customer service and efficient logistics management.</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Global Industry Challenges: Global industries face coordination problems in product development sites due to issues in tracking and tracing within logistics networks, highlighting the need for a sophisticated solution.</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Technology-Based Approach: The paper proposes a technology-based methodology to address these challenges, focusing on real-time shipment tracking in dispersed manufacturing environments to enhance the overall management of logistics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89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5297861"/>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4</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sz="1800" dirty="0">
                <a:latin typeface="Times New Roman" panose="02020603050405020304" pitchFamily="18" charset="0"/>
                <a:ea typeface="Times New Roman"/>
                <a:cs typeface="Times New Roman" panose="02020603050405020304" pitchFamily="18" charset="0"/>
                <a:sym typeface="Times New Roman"/>
              </a:rPr>
              <a:t>A Comparative Study of Android Classifiers for Fuel Delivery App ”</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en-US" sz="1800" dirty="0">
                <a:latin typeface="Times New Roman" panose="02020603050405020304" pitchFamily="18" charset="0"/>
                <a:ea typeface="Times New Roman"/>
                <a:cs typeface="Times New Roman" panose="02020603050405020304" pitchFamily="18" charset="0"/>
                <a:sym typeface="Times New Roman"/>
              </a:rPr>
              <a:t> </a:t>
            </a:r>
            <a:r>
              <a:rPr lang="en-US" sz="1800" dirty="0" err="1">
                <a:latin typeface="Times New Roman" panose="02020603050405020304" pitchFamily="18" charset="0"/>
                <a:ea typeface="Times New Roman"/>
                <a:cs typeface="Times New Roman" panose="02020603050405020304" pitchFamily="18" charset="0"/>
                <a:sym typeface="Times New Roman"/>
              </a:rPr>
              <a:t>Mrs</a:t>
            </a:r>
            <a:r>
              <a:rPr lang="en-US" sz="1800" dirty="0">
                <a:latin typeface="Times New Roman" panose="02020603050405020304" pitchFamily="18" charset="0"/>
                <a:ea typeface="Times New Roman"/>
                <a:cs typeface="Times New Roman" panose="02020603050405020304" pitchFamily="18" charset="0"/>
                <a:sym typeface="Times New Roman"/>
              </a:rPr>
              <a:t> Sarita Singh, Singh Harshit Nagendra</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a:t>
            </a:r>
            <a:r>
              <a:rPr lang="en-US" dirty="0">
                <a:latin typeface="Times New Roman" panose="02020603050405020304" pitchFamily="18" charset="0"/>
                <a:ea typeface="Times New Roman"/>
                <a:cs typeface="Times New Roman" panose="02020603050405020304" pitchFamily="18" charset="0"/>
                <a:sym typeface="Times New Roman"/>
              </a:rPr>
              <a:t>22</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The paper proposes the use of five supervised seems to describe an online fuel delivery application that addresses emergency situations when individuals are stranded without nearby petrol pumps. The application utilizes GPS for location tracking, offers multiple payment options including online gateways and pay-on-delivery, and emphasizes user security through individual accounts with unique IDs and passwords. Continuous performance improvement is highlighted by taking user reviews and ratings into account. The keywords include GPS and Payment Gateway, emphasizing the technological components of the proposed solution.</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642920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514350" y="1122471"/>
            <a:ext cx="8115300"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Innovative Fuel Delivery Application: The paper introduces an online fuel delivery app leveraging GPS for location tracking, catering to emergencies when users are stranded without nearby petrol pumps.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Service: The system incorporates payment options, such as online gateways and pay-on-delivery, and prioritizes user reviews for continual performance improvement, ensuring secure transactions with individual accounts.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Keywords: Key elements include GPS for location, various payment gateways, and the emphasis on user security through individual accounts, enhancing the overall efficiency of the proposed online fuel delivery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066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5764655"/>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5</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sz="1800" dirty="0">
                <a:latin typeface="Times New Roman" panose="02020603050405020304" pitchFamily="18" charset="0"/>
                <a:ea typeface="Times New Roman"/>
                <a:cs typeface="Times New Roman" panose="02020603050405020304" pitchFamily="18" charset="0"/>
                <a:sym typeface="Times New Roman"/>
              </a:rPr>
              <a:t>Fuel Indeed App ”</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en-US" sz="1800" dirty="0">
                <a:latin typeface="Times New Roman" panose="02020603050405020304" pitchFamily="18" charset="0"/>
                <a:ea typeface="Times New Roman"/>
                <a:cs typeface="Times New Roman" panose="02020603050405020304" pitchFamily="18" charset="0"/>
                <a:sym typeface="Times New Roman"/>
              </a:rPr>
              <a:t> Deepak Arvind Jadhav, </a:t>
            </a:r>
            <a:r>
              <a:rPr lang="en-US" sz="1800" dirty="0" err="1">
                <a:latin typeface="Times New Roman" panose="02020603050405020304" pitchFamily="18" charset="0"/>
                <a:ea typeface="Times New Roman"/>
                <a:cs typeface="Times New Roman" panose="02020603050405020304" pitchFamily="18" charset="0"/>
                <a:sym typeface="Times New Roman"/>
              </a:rPr>
              <a:t>Jayvant</a:t>
            </a:r>
            <a:r>
              <a:rPr lang="en-US" sz="1800" dirty="0">
                <a:latin typeface="Times New Roman" panose="02020603050405020304" pitchFamily="18" charset="0"/>
                <a:ea typeface="Times New Roman"/>
                <a:cs typeface="Times New Roman" panose="02020603050405020304" pitchFamily="18" charset="0"/>
                <a:sym typeface="Times New Roman"/>
              </a:rPr>
              <a:t> Madhukar Patil, Mayank Anil Patel, Nikhil Santosh Ingle, Prof. V.V. </a:t>
            </a:r>
            <a:r>
              <a:rPr lang="en-US" sz="1800" dirty="0" err="1">
                <a:latin typeface="Times New Roman" panose="02020603050405020304" pitchFamily="18" charset="0"/>
                <a:ea typeface="Times New Roman"/>
                <a:cs typeface="Times New Roman" panose="02020603050405020304" pitchFamily="18" charset="0"/>
                <a:sym typeface="Times New Roman"/>
              </a:rPr>
              <a:t>Mahale</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2022</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The paper proposes the use of five supervised </a:t>
            </a:r>
            <a:r>
              <a:rPr lang="en-US" dirty="0" err="1">
                <a:latin typeface="Times New Roman" panose="02020603050405020304" pitchFamily="18" charset="0"/>
                <a:ea typeface="Times New Roman"/>
                <a:cs typeface="Times New Roman" panose="02020603050405020304" pitchFamily="18" charset="0"/>
                <a:sym typeface="Times New Roman"/>
              </a:rPr>
              <a:t>ntroduces</a:t>
            </a:r>
            <a:r>
              <a:rPr lang="en-US" dirty="0">
                <a:latin typeface="Times New Roman" panose="02020603050405020304" pitchFamily="18" charset="0"/>
                <a:ea typeface="Times New Roman"/>
                <a:cs typeface="Times New Roman" panose="02020603050405020304" pitchFamily="18" charset="0"/>
                <a:sym typeface="Times New Roman"/>
              </a:rPr>
              <a:t> a gasoline booking system called the "Petrol Indeed App" to address the challenges of fuel usage and the inconvenience of running out of fuel, especially in unfamiliar locations. The system enables users to order fuel from anywhere, providing a convenient solution for refueling without visiting gas stations. The app streamlines the booking process, enhances safety with a secured payment system, and aims to provide users with easy access to information, ultimately offering a user-friendly and efficient solution to fuel management..</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424840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514350" y="862647"/>
            <a:ext cx="8115300" cy="54440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Fuel Booking Solution: The "Petrol Indeed App" is introduced as a gasoline booking system to alleviate challenges arising from increased fuel usage due to the rising number of automobiles in the market.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Convenience and Accessibility: The app aims to simplify the refueling process by allowing users to order fuel from any location, eliminating the need to visit gas stations. This not only enhances convenience for users but also enables the agency to efficiently manage bookings and monitor demand.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Interface: The system focuses on providing users with a straightforward interface for fuel booking, coupled with a secured payment process, ensuring a safe and accessible software solution for both clients and the agency.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655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5297861"/>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6</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Title      : “</a:t>
            </a:r>
            <a:r>
              <a:rPr lang="en-US" sz="1800" dirty="0">
                <a:latin typeface="Times New Roman"/>
                <a:ea typeface="Times New Roman"/>
                <a:cs typeface="Times New Roman"/>
                <a:sym typeface="Times New Roman"/>
              </a:rPr>
              <a:t>Smart Logistics and Supply Chain Management Implementation ”</a:t>
            </a:r>
            <a:endParaRPr lang="en-US" dirty="0"/>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Author :</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Ezar</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Amrullah</a:t>
            </a:r>
            <a:endParaRPr lang="en-US" sz="1800" dirty="0">
              <a:latin typeface="Times New Roman"/>
              <a:ea typeface="Times New Roman"/>
              <a:cs typeface="Times New Roman"/>
              <a:sym typeface="Times New Roman"/>
            </a:endParaRPr>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Year      </a:t>
            </a:r>
            <a:r>
              <a:rPr lang="en-US" b="1" dirty="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2022</a:t>
            </a:r>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Explanation:</a:t>
            </a:r>
            <a:endParaRPr lang="en-US" dirty="0"/>
          </a:p>
          <a:p>
            <a:pPr lvl="0" algn="just" rtl="0">
              <a:lnSpc>
                <a:spcPct val="150000"/>
              </a:lnSpc>
              <a:spcBef>
                <a:spcPts val="480"/>
              </a:spcBef>
              <a:spcAft>
                <a:spcPts val="0"/>
              </a:spcAft>
              <a:buClr>
                <a:schemeClr val="dk1"/>
              </a:buClr>
              <a:buSzPts val="2400"/>
            </a:pPr>
            <a:r>
              <a:rPr lang="en-US" dirty="0">
                <a:latin typeface="Times New Roman"/>
                <a:ea typeface="Times New Roman"/>
                <a:cs typeface="Times New Roman"/>
                <a:sym typeface="Times New Roman"/>
              </a:rPr>
              <a:t>The paper proposes the use of The contemporary advancements in information and technology have significantly benefited science and its application in supply chain management. This has streamlined industrial processes, making it more attainable for all stakeholders to meet their objectives. This research employs a systematic literature review to investigate the historical implementation and role of IT in the context of supply chain management. The findings provide an insightful overview of IT utilization in supply chain management, while also suggesting potential avenues for future research.</a:t>
            </a:r>
            <a:endParaRPr lang="en-US" sz="2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5913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514350" y="1453834"/>
            <a:ext cx="8115300"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Information and technology advancements positively impact supply chain management, simplifying industrial processes and facilitating goal achievement for all parties involved.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systematic literature review method was employed in this research to examine past studies on the implementation and role of IT in supply chain management.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study results offer an overview of IT's use in supply chain management and suggest potential areas for future research in this domain.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852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5297861"/>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7</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Title      : “</a:t>
            </a:r>
            <a:r>
              <a:rPr lang="en-US" sz="1800" dirty="0">
                <a:latin typeface="Times New Roman"/>
                <a:ea typeface="Times New Roman"/>
                <a:cs typeface="Times New Roman"/>
                <a:sym typeface="Times New Roman"/>
              </a:rPr>
              <a:t>Location Based Services”</a:t>
            </a:r>
            <a:endParaRPr lang="en-US" dirty="0"/>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Author :</a:t>
            </a:r>
            <a:r>
              <a:rPr lang="en-US" sz="1800" dirty="0">
                <a:latin typeface="Times New Roman"/>
                <a:ea typeface="Times New Roman"/>
                <a:cs typeface="Times New Roman"/>
                <a:sym typeface="Times New Roman"/>
              </a:rPr>
              <a:t> Theodoros </a:t>
            </a:r>
            <a:r>
              <a:rPr lang="en-US" sz="1800" dirty="0" err="1">
                <a:latin typeface="Times New Roman"/>
                <a:ea typeface="Times New Roman"/>
                <a:cs typeface="Times New Roman"/>
                <a:sym typeface="Times New Roman"/>
              </a:rPr>
              <a:t>Oikonomidis</a:t>
            </a:r>
            <a:endParaRPr lang="en-US" sz="1800" dirty="0">
              <a:latin typeface="Times New Roman"/>
              <a:ea typeface="Times New Roman"/>
              <a:cs typeface="Times New Roman"/>
              <a:sym typeface="Times New Roman"/>
            </a:endParaRPr>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Year      </a:t>
            </a:r>
            <a:r>
              <a:rPr lang="en-US" b="1" dirty="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2022</a:t>
            </a:r>
          </a:p>
          <a:p>
            <a:pPr marL="0" lvl="0" indent="0" algn="l" rtl="0">
              <a:lnSpc>
                <a:spcPct val="150000"/>
              </a:lnSpc>
              <a:spcBef>
                <a:spcPts val="400"/>
              </a:spcBef>
              <a:spcAft>
                <a:spcPts val="0"/>
              </a:spcAft>
              <a:buClr>
                <a:schemeClr val="dk1"/>
              </a:buClr>
              <a:buSzPts val="2000"/>
              <a:buNone/>
            </a:pPr>
            <a:r>
              <a:rPr lang="en-US" sz="1800" b="1" dirty="0">
                <a:latin typeface="Times New Roman"/>
                <a:ea typeface="Times New Roman"/>
                <a:cs typeface="Times New Roman"/>
                <a:sym typeface="Times New Roman"/>
              </a:rPr>
              <a:t>Explanation:</a:t>
            </a:r>
            <a:endParaRPr lang="en-US" dirty="0"/>
          </a:p>
          <a:p>
            <a:pPr lvl="0" algn="just" rtl="0">
              <a:lnSpc>
                <a:spcPct val="150000"/>
              </a:lnSpc>
              <a:spcBef>
                <a:spcPts val="480"/>
              </a:spcBef>
              <a:spcAft>
                <a:spcPts val="0"/>
              </a:spcAft>
              <a:buClr>
                <a:schemeClr val="dk1"/>
              </a:buClr>
              <a:buSzPts val="2400"/>
            </a:pPr>
            <a:r>
              <a:rPr lang="en-US" dirty="0">
                <a:latin typeface="Times New Roman"/>
                <a:ea typeface="Times New Roman"/>
                <a:cs typeface="Times New Roman"/>
                <a:sym typeface="Times New Roman"/>
              </a:rPr>
              <a:t>The paper proposes the use of Location Based Services (LBS) use smart device sensors for accurate positioning indoors and outdoors. With the growing importance of the Internet of Things (IoT), daily tasks rely on efficient service providers. This research aims to identify gaps in LBS, focusing on the Business and Management sector through a systematic review of the last 20 years of publications. The study reveals a lack of publications in this domain and emphasizes unexplored Grounded Theories, providing an opportunity for future research to expand on adoption and success in LBS for both academic and business communities.</a:t>
            </a:r>
            <a:endParaRPr lang="en-US" sz="2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8740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latin typeface="Times New Roman" pitchFamily="18" charset="0"/>
              <a:cs typeface="Times New Roman" pitchFamily="18" charset="0"/>
            </a:endParaRPr>
          </a:p>
        </p:txBody>
      </p:sp>
      <p:sp>
        <p:nvSpPr>
          <p:cNvPr id="8" name="Rectangle 7"/>
          <p:cNvSpPr/>
          <p:nvPr/>
        </p:nvSpPr>
        <p:spPr>
          <a:xfrm>
            <a:off x="152400" y="1308315"/>
            <a:ext cx="8686800" cy="4093428"/>
          </a:xfrm>
          <a:prstGeom prst="rect">
            <a:avLst/>
          </a:prstGeom>
        </p:spPr>
        <p:txBody>
          <a:bodyPr wrap="square">
            <a:spAutoFit/>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On-Demand Fuel Delivery System revolutionizes the way customers refuel by offering a seamless and convenient mobile app experience. With just a few taps on their smartphone, users can effortlessly order fuel to be delivered directly to their location, eliminating the hassle of visiting traditional fuel stations. This user-friendly app allows customers to specify their location and desired quantity of fuel, providing a tailored and personalized service to meet their exact needs. Whether they're at home, work, or on the go, users can rely on the On-Demand Fuel Delivery System to ensure they never run out of fuel. Gone are the days of waiting in line at gas stations or worrying about inconvenient refueling stops during busy schedules. With this innovative solution, customers can enjoy the convenience of fuel delivery at their fingertips, saving time and effort while ensuring they always have the fuel they need to keep moving forward.</a:t>
            </a:r>
          </a:p>
        </p:txBody>
      </p:sp>
      <p:sp>
        <p:nvSpPr>
          <p:cNvPr id="9" name="Title 8"/>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73482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514350" y="1219200"/>
            <a:ext cx="8115300"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Location Based Services (LBS) utilize smart device sensors for accurate positioning indoors and outdoors, crucial for tasks dependent on IoT efficiency.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systematic review of the last 20 years of publications reveals a lack of focus on the Business and Management sector in LBS research.</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Identified gaps, particularly in Grounded Theories related to LBS adoption and success, present opportunities for future research to contribute new knowledge to both academic and business communities.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32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5713359"/>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8</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dirty="0">
                <a:latin typeface="Times New Roman" panose="02020603050405020304" pitchFamily="18" charset="0"/>
                <a:cs typeface="Times New Roman" panose="02020603050405020304" pitchFamily="18" charset="0"/>
              </a:rPr>
              <a:t>Web-based Food Delivery Management System</a:t>
            </a:r>
            <a:r>
              <a:rPr lang="en-US" sz="1800" dirty="0">
                <a:latin typeface="Times New Roman" panose="02020603050405020304" pitchFamily="18" charset="0"/>
                <a:ea typeface="Times New Roman"/>
                <a:cs typeface="Times New Roman" panose="02020603050405020304" pitchFamily="18" charset="0"/>
                <a:sym typeface="Times New Roman"/>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en-US" sz="1800" dirty="0">
                <a:latin typeface="Times New Roman" panose="02020603050405020304" pitchFamily="18" charset="0"/>
                <a:ea typeface="Times New Roman"/>
                <a:cs typeface="Times New Roman" panose="02020603050405020304" pitchFamily="18" charset="0"/>
                <a:sym typeface="Times New Roman"/>
              </a:rPr>
              <a:t> Soni Fajar Surya </a:t>
            </a:r>
            <a:r>
              <a:rPr lang="en-US" sz="1800" dirty="0" err="1">
                <a:latin typeface="Times New Roman" panose="02020603050405020304" pitchFamily="18" charset="0"/>
                <a:ea typeface="Times New Roman"/>
                <a:cs typeface="Times New Roman" panose="02020603050405020304" pitchFamily="18" charset="0"/>
                <a:sym typeface="Times New Roman"/>
              </a:rPr>
              <a:t>Gumilang</a:t>
            </a:r>
            <a:r>
              <a:rPr lang="en-US" sz="1800" dirty="0">
                <a:latin typeface="Times New Roman" panose="02020603050405020304" pitchFamily="18" charset="0"/>
                <a:ea typeface="Times New Roman"/>
                <a:cs typeface="Times New Roman" panose="02020603050405020304" pitchFamily="18" charset="0"/>
                <a:sym typeface="Times New Roman"/>
              </a:rPr>
              <a:t> </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2022</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The paper proposes the use of This study addresses the inefficiencies in the conventional meal ordering process within an organization, characterized by manual paper-based recording, data redundancy, and lack of reporting. It aims to introduce a web-based food delivery system named </a:t>
            </a:r>
            <a:r>
              <a:rPr lang="en-US" dirty="0" err="1">
                <a:latin typeface="Times New Roman" panose="02020603050405020304" pitchFamily="18" charset="0"/>
                <a:ea typeface="Times New Roman"/>
                <a:cs typeface="Times New Roman" panose="02020603050405020304" pitchFamily="18" charset="0"/>
                <a:sym typeface="Times New Roman"/>
              </a:rPr>
              <a:t>eatime</a:t>
            </a:r>
            <a:r>
              <a:rPr lang="en-US" dirty="0">
                <a:latin typeface="Times New Roman" panose="02020603050405020304" pitchFamily="18" charset="0"/>
                <a:ea typeface="Times New Roman"/>
                <a:cs typeface="Times New Roman" panose="02020603050405020304" pitchFamily="18" charset="0"/>
                <a:sym typeface="Times New Roman"/>
              </a:rPr>
              <a:t>! focusing on admin and financial sections. The application, developed using iterative-incremental methodology and PHP with CI framework, streamlines the ordering process, offers features such as food orders, menu search, balance viewing, transaction history recap, and sales report printing. Usability tests, conducted using the McCall method, assess the quality of the </a:t>
            </a:r>
            <a:r>
              <a:rPr lang="en-US" dirty="0" err="1">
                <a:latin typeface="Times New Roman" panose="02020603050405020304" pitchFamily="18" charset="0"/>
                <a:ea typeface="Times New Roman"/>
                <a:cs typeface="Times New Roman" panose="02020603050405020304" pitchFamily="18" charset="0"/>
                <a:sym typeface="Times New Roman"/>
              </a:rPr>
              <a:t>eatime</a:t>
            </a:r>
            <a:r>
              <a:rPr lang="en-US" dirty="0">
                <a:latin typeface="Times New Roman" panose="02020603050405020304" pitchFamily="18" charset="0"/>
                <a:ea typeface="Times New Roman"/>
                <a:cs typeface="Times New Roman" panose="02020603050405020304" pitchFamily="18" charset="0"/>
                <a:sym typeface="Times New Roman"/>
              </a:rPr>
              <a:t>! web application.</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408582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514350" y="1330220"/>
            <a:ext cx="811530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 meal ordering in the organization is manual and paper-based, causing issues like data redundancy and lack of reporting.</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study introduces "eati.me!", a web-based food delivery system, focusing on admin and financial aspects, developed using PHP with CI framework and MySQL database.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application streamlines the ordering process with features like food orders, menu search, balance viewing, transaction history recap, and sales report printing, evaluated through usability tests using the McCall method.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620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304800" y="364571"/>
            <a:ext cx="8763000" cy="5297861"/>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9</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dirty="0">
                <a:latin typeface="Times New Roman" panose="02020603050405020304" pitchFamily="18" charset="0"/>
                <a:cs typeface="Times New Roman" panose="02020603050405020304" pitchFamily="18" charset="0"/>
              </a:rPr>
              <a:t>On-demand food delivery</a:t>
            </a:r>
            <a:r>
              <a:rPr lang="en-US" sz="1800" dirty="0">
                <a:latin typeface="Times New Roman" panose="02020603050405020304" pitchFamily="18" charset="0"/>
                <a:ea typeface="Times New Roman"/>
                <a:cs typeface="Times New Roman" panose="02020603050405020304" pitchFamily="18" charset="0"/>
                <a:sym typeface="Times New Roman"/>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it-IT" sz="1800" dirty="0">
                <a:latin typeface="Times New Roman" panose="02020603050405020304" pitchFamily="18" charset="0"/>
                <a:ea typeface="Times New Roman"/>
                <a:cs typeface="Times New Roman" panose="02020603050405020304" pitchFamily="18" charset="0"/>
                <a:sym typeface="Times New Roman"/>
              </a:rPr>
              <a:t>Arianna Seghezzi, Matthias Winkenbach, Riccardo Mangiaracina </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2022</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This paper has a dual purpose: firstly, reviewing academic literature on on-demand food delivery (ODFD) services from 2016 to 2020; secondly, proposing future research directions. Analyzing 59 papers, the review emphasizes the importance of an ecosystem-based perspective, increased focus on restaurant operations, and further exploration of human resource management and logistics in ODFD systems. The insights benefit both academics and practitioners, offering a comprehensive understanding of critical value-creating activities in ODFD businesses and suggesting avenues for future research.</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749204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326910" y="1099891"/>
            <a:ext cx="811530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paper reviews academic literature on on-demand food delivery (ODFD) services,  highlighting the industry's complexity and academic interest.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Findings emphasize the need for an ecosystem-based perspective, increased attention to restaurant operations, and further exploration of human resource management and logistics in ODFD systems.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insights from the review benefit both academics and practitioners, providing a comprehensive understanding of critical value-creating activities in ODFD businesses and suggesting directions for future research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076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2" y="235585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6" name="TextBox 5">
            <a:extLst>
              <a:ext uri="{FF2B5EF4-FFF2-40B4-BE49-F238E27FC236}">
                <a16:creationId xmlns:a16="http://schemas.microsoft.com/office/drawing/2014/main" id="{721F820D-8E65-424F-B159-382F4909D396}"/>
              </a:ext>
            </a:extLst>
          </p:cNvPr>
          <p:cNvSpPr txBox="1"/>
          <p:nvPr/>
        </p:nvSpPr>
        <p:spPr>
          <a:xfrm>
            <a:off x="95250" y="381000"/>
            <a:ext cx="9048750" cy="8111451"/>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rPr>
              <a:t>PAPER</a:t>
            </a:r>
            <a:r>
              <a:rPr lang="en-US" b="1" dirty="0">
                <a:latin typeface="Times New Roman" panose="02020603050405020304" pitchFamily="18" charset="0"/>
                <a:cs typeface="Times New Roman" panose="02020603050405020304" pitchFamily="18" charset="0"/>
              </a:rPr>
              <a:t> 10</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Title      : “</a:t>
            </a:r>
            <a:r>
              <a:rPr lang="en-US" dirty="0">
                <a:latin typeface="Times New Roman" panose="02020603050405020304" pitchFamily="18" charset="0"/>
                <a:cs typeface="Times New Roman" panose="02020603050405020304" pitchFamily="18" charset="0"/>
              </a:rPr>
              <a:t>Cost and Performance </a:t>
            </a:r>
            <a:r>
              <a:rPr lang="en-US" dirty="0" err="1">
                <a:latin typeface="Times New Roman" panose="02020603050405020304" pitchFamily="18" charset="0"/>
                <a:cs typeface="Times New Roman" panose="02020603050405020304" pitchFamily="18" charset="0"/>
              </a:rPr>
              <a:t>Optimisation</a:t>
            </a:r>
            <a:r>
              <a:rPr lang="en-US" dirty="0">
                <a:latin typeface="Times New Roman" panose="02020603050405020304" pitchFamily="18" charset="0"/>
                <a:cs typeface="Times New Roman" panose="02020603050405020304" pitchFamily="18" charset="0"/>
              </a:rPr>
              <a:t> in the Technological Phase of Parcel Delivery </a:t>
            </a:r>
            <a:r>
              <a:rPr lang="en-US" sz="1800" dirty="0">
                <a:latin typeface="Times New Roman" panose="02020603050405020304" pitchFamily="18" charset="0"/>
                <a:ea typeface="Times New Roman"/>
                <a:cs typeface="Times New Roman" panose="02020603050405020304" pitchFamily="18" charset="0"/>
                <a:sym typeface="Times New Roman"/>
              </a:rPr>
              <a:t>”</a:t>
            </a: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Author :</a:t>
            </a:r>
            <a:r>
              <a:rPr lang="it-IT" sz="1800" dirty="0">
                <a:latin typeface="Times New Roman" panose="02020603050405020304" pitchFamily="18" charset="0"/>
                <a:ea typeface="Times New Roman"/>
                <a:cs typeface="Times New Roman" panose="02020603050405020304" pitchFamily="18" charset="0"/>
                <a:sym typeface="Times New Roman"/>
              </a:rPr>
              <a:t>Ermin Muharemović </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Year      </a:t>
            </a:r>
            <a:r>
              <a:rPr lang="en-US" b="1" dirty="0">
                <a:latin typeface="Times New Roman" panose="02020603050405020304" pitchFamily="18" charset="0"/>
                <a:ea typeface="Times New Roman"/>
                <a:cs typeface="Times New Roman" panose="02020603050405020304" pitchFamily="18" charset="0"/>
                <a:sym typeface="Times New Roman"/>
              </a:rPr>
              <a:t>:</a:t>
            </a:r>
            <a:r>
              <a:rPr lang="en-US" sz="1800" dirty="0">
                <a:latin typeface="Times New Roman" panose="02020603050405020304" pitchFamily="18" charset="0"/>
                <a:ea typeface="Times New Roman"/>
                <a:cs typeface="Times New Roman" panose="02020603050405020304" pitchFamily="18" charset="0"/>
                <a:sym typeface="Times New Roman"/>
              </a:rPr>
              <a:t>2022</a:t>
            </a:r>
          </a:p>
          <a:p>
            <a:pPr marL="0" lvl="0" indent="0" algn="l" rtl="0">
              <a:lnSpc>
                <a:spcPct val="150000"/>
              </a:lnSpc>
              <a:spcBef>
                <a:spcPts val="400"/>
              </a:spcBef>
              <a:spcAft>
                <a:spcPts val="0"/>
              </a:spcAft>
              <a:buClr>
                <a:schemeClr val="dk1"/>
              </a:buClr>
              <a:buSzPts val="2000"/>
              <a:buNone/>
            </a:pPr>
            <a:r>
              <a:rPr lang="en-US" sz="1800"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rtl="0">
              <a:lnSpc>
                <a:spcPct val="150000"/>
              </a:lnSpc>
              <a:spcBef>
                <a:spcPts val="480"/>
              </a:spcBef>
              <a:spcAft>
                <a:spcPts val="0"/>
              </a:spcAft>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This review systematically explores existing research on cost and performance optimization in parcel delivery, particularly focusing on the challenges posed by globalization and the growing trend of online selling. The study highlights that the technological phase of parcel delivery incurs the greatest costs and is the least efficient. Researchers are addressing this challenge through algorithm-based technologies, logistic innovations, and outsourcing to enhance delivery efficiency, improve performance, and optimize costs. The paper aims to provide a comprehensive overview of recent research in technology, innovations, and outsourcing models to reduce costs and enhance productivity and quality in parcel delivery.</a:t>
            </a:r>
          </a:p>
          <a:p>
            <a:pPr lvl="0" algn="just" rtl="0">
              <a:lnSpc>
                <a:spcPct val="150000"/>
              </a:lnSpc>
              <a:spcBef>
                <a:spcPts val="480"/>
              </a:spcBef>
              <a:spcAft>
                <a:spcPts val="0"/>
              </a:spcAft>
              <a:buClr>
                <a:schemeClr val="dk1"/>
              </a:buClr>
              <a:buSzPts val="2400"/>
            </a:pPr>
            <a:endParaRPr lang="en-US" dirty="0">
              <a:latin typeface="Times New Roman" panose="02020603050405020304" pitchFamily="18" charset="0"/>
              <a:ea typeface="Times New Roman"/>
              <a:cs typeface="Times New Roman" panose="02020603050405020304" pitchFamily="18" charset="0"/>
              <a:sym typeface="Times New Roman"/>
            </a:endParaRPr>
          </a:p>
          <a:p>
            <a:pPr lvl="0" algn="just" rtl="0">
              <a:lnSpc>
                <a:spcPct val="150000"/>
              </a:lnSpc>
              <a:spcBef>
                <a:spcPts val="480"/>
              </a:spcBef>
              <a:spcAft>
                <a:spcPts val="0"/>
              </a:spcAft>
              <a:buClr>
                <a:schemeClr val="dk1"/>
              </a:buClr>
              <a:buSzPts val="2400"/>
            </a:pPr>
            <a:endParaRPr lang="en-US" dirty="0">
              <a:latin typeface="Times New Roman" panose="02020603050405020304" pitchFamily="18" charset="0"/>
              <a:ea typeface="Times New Roman"/>
              <a:cs typeface="Times New Roman" panose="02020603050405020304" pitchFamily="18" charset="0"/>
              <a:sym typeface="Times New Roman"/>
            </a:endParaRPr>
          </a:p>
          <a:p>
            <a:pPr lvl="0" algn="just" rtl="0">
              <a:lnSpc>
                <a:spcPct val="150000"/>
              </a:lnSpc>
              <a:spcBef>
                <a:spcPts val="480"/>
              </a:spcBef>
              <a:spcAft>
                <a:spcPts val="0"/>
              </a:spcAft>
              <a:buClr>
                <a:schemeClr val="dk1"/>
              </a:buClr>
              <a:buSzPts val="2400"/>
            </a:pPr>
            <a:endParaRPr lang="en-US" dirty="0">
              <a:latin typeface="Times New Roman" panose="02020603050405020304" pitchFamily="18" charset="0"/>
              <a:ea typeface="Times New Roman"/>
              <a:cs typeface="Times New Roman" panose="02020603050405020304" pitchFamily="18" charset="0"/>
              <a:sym typeface="Times New Roman"/>
            </a:endParaRPr>
          </a:p>
          <a:p>
            <a:pPr lvl="0" algn="just" rtl="0">
              <a:lnSpc>
                <a:spcPct val="150000"/>
              </a:lnSpc>
              <a:spcBef>
                <a:spcPts val="480"/>
              </a:spcBef>
              <a:spcAft>
                <a:spcPts val="0"/>
              </a:spcAft>
              <a:buClr>
                <a:schemeClr val="dk1"/>
              </a:buClr>
              <a:buSzPts val="2400"/>
            </a:pPr>
            <a:endParaRPr lang="en-US" dirty="0">
              <a:latin typeface="Times New Roman" panose="02020603050405020304" pitchFamily="18" charset="0"/>
              <a:ea typeface="Times New Roman"/>
              <a:cs typeface="Times New Roman" panose="02020603050405020304" pitchFamily="18" charset="0"/>
              <a:sym typeface="Times New Roman"/>
            </a:endParaRPr>
          </a:p>
          <a:p>
            <a:pPr lvl="0" algn="just" rtl="0">
              <a:lnSpc>
                <a:spcPct val="150000"/>
              </a:lnSpc>
              <a:spcBef>
                <a:spcPts val="480"/>
              </a:spcBef>
              <a:spcAft>
                <a:spcPts val="0"/>
              </a:spcAft>
              <a:buClr>
                <a:schemeClr val="dk1"/>
              </a:buClr>
              <a:buSzPts val="2400"/>
            </a:pPr>
            <a:endParaRPr lang="en-US"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483078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5598B-EFF1-4C52-8364-DC1B55908366}"/>
              </a:ext>
            </a:extLst>
          </p:cNvPr>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latin typeface="+mn-lt"/>
              </a:rPr>
              <a:t>PDKVCET</a:t>
            </a:r>
          </a:p>
        </p:txBody>
      </p:sp>
      <p:sp>
        <p:nvSpPr>
          <p:cNvPr id="5" name="TextBox 4">
            <a:extLst>
              <a:ext uri="{FF2B5EF4-FFF2-40B4-BE49-F238E27FC236}">
                <a16:creationId xmlns:a16="http://schemas.microsoft.com/office/drawing/2014/main" id="{77689DE3-5C0B-4CD6-B7AA-45051F3F1624}"/>
              </a:ext>
            </a:extLst>
          </p:cNvPr>
          <p:cNvSpPr txBox="1"/>
          <p:nvPr/>
        </p:nvSpPr>
        <p:spPr>
          <a:xfrm>
            <a:off x="340906" y="1095226"/>
            <a:ext cx="8115300"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review paper examines current research on optimizing costs and performance in parcel delivery, addressing challenges driven by globalization and the rise of online selling.</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emphasizes that the technological phase of parcel delivery incurs significant costs and is the least efficient, prompting researchers to explore solutions such as algorithm-based technologies, logistics innovations, and outsourcing.</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paper aims to provide a systematic overview of recent studies in technology, innovations, and outsourcing models, focusing on reducing costs and enhancing productivity and quality in the parcel delivery phase.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029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a:extLst>
              <a:ext uri="{FF2B5EF4-FFF2-40B4-BE49-F238E27FC236}">
                <a16:creationId xmlns:a16="http://schemas.microsoft.com/office/drawing/2014/main" id="{85167FAE-C9C6-39CB-0F46-6B759AD95806}"/>
              </a:ext>
            </a:extLst>
          </p:cNvPr>
          <p:cNvSpPr txBox="1">
            <a:spLocks noChangeArrowheads="1"/>
          </p:cNvSpPr>
          <p:nvPr/>
        </p:nvSpPr>
        <p:spPr bwMode="auto">
          <a:xfrm rot="-2036730">
            <a:off x="533400" y="249793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3251" name="Rectangle 2">
            <a:extLst>
              <a:ext uri="{FF2B5EF4-FFF2-40B4-BE49-F238E27FC236}">
                <a16:creationId xmlns:a16="http://schemas.microsoft.com/office/drawing/2014/main" id="{7C7F861E-0EF3-54B3-AF70-B76AA43C2FEA}"/>
              </a:ext>
            </a:extLst>
          </p:cNvPr>
          <p:cNvSpPr>
            <a:spLocks noChangeArrowheads="1"/>
          </p:cNvSpPr>
          <p:nvPr/>
        </p:nvSpPr>
        <p:spPr bwMode="auto">
          <a:xfrm>
            <a:off x="304800" y="-486677"/>
            <a:ext cx="85344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000" b="1" dirty="0">
                <a:latin typeface="Times New Roman" panose="02020603050405020304" pitchFamily="18" charset="0"/>
                <a:cs typeface="Times New Roman" panose="02020603050405020304" pitchFamily="18" charset="0"/>
              </a:rPr>
              <a:t>                               </a:t>
            </a:r>
          </a:p>
          <a:p>
            <a:pPr algn="just"/>
            <a:endParaRPr lang="en-US" altLang="en-US" sz="2000" b="1"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SYSTEM DESIGN</a:t>
            </a:r>
          </a:p>
          <a:p>
            <a:pPr algn="just"/>
            <a:endParaRPr lang="en-US" altLang="en-US" sz="2400" b="1"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rPr>
              <a:t>USE CASE DIAGRAM:</a:t>
            </a:r>
          </a:p>
          <a:p>
            <a:pPr algn="just"/>
            <a:r>
              <a:rPr lang="en-US" altLang="en-US" sz="2000" dirty="0">
                <a:latin typeface="Times New Roman" panose="02020603050405020304" pitchFamily="18" charset="0"/>
                <a:cs typeface="Times New Roman" panose="02020603050405020304" pitchFamily="18" charset="0"/>
              </a:rPr>
              <a:t>	A use case diagram is a type of behavioral diagram created from a Use-case analysis. The purpose of use case is to present overview of the functionality provided by the system in terms of actors, their goals and any dependencies between those use cases.</a:t>
            </a:r>
          </a:p>
        </p:txBody>
      </p:sp>
      <p:pic>
        <p:nvPicPr>
          <p:cNvPr id="2" name="Picture 1">
            <a:extLst>
              <a:ext uri="{FF2B5EF4-FFF2-40B4-BE49-F238E27FC236}">
                <a16:creationId xmlns:a16="http://schemas.microsoft.com/office/drawing/2014/main" id="{C0A3CF2B-FB38-54F5-1EB5-CB205CB451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906" y="2667000"/>
            <a:ext cx="3762375" cy="3009900"/>
          </a:xfrm>
          <a:prstGeom prst="rect">
            <a:avLst/>
          </a:prstGeom>
          <a:noFill/>
          <a:ln>
            <a:noFill/>
          </a:ln>
        </p:spPr>
      </p:pic>
      <p:pic>
        <p:nvPicPr>
          <p:cNvPr id="10" name="Picture 9">
            <a:extLst>
              <a:ext uri="{FF2B5EF4-FFF2-40B4-BE49-F238E27FC236}">
                <a16:creationId xmlns:a16="http://schemas.microsoft.com/office/drawing/2014/main" id="{2CE59C70-D22B-FD4B-A8B5-470081D5D4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0244" y="3048000"/>
            <a:ext cx="4895850" cy="1466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54E242-27D4-DD8D-4F97-F4B9F0998B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5534025" cy="4062955"/>
          </a:xfrm>
          <a:prstGeom prst="rect">
            <a:avLst/>
          </a:prstGeom>
          <a:noFill/>
          <a:ln>
            <a:noFill/>
          </a:ln>
        </p:spPr>
      </p:pic>
    </p:spTree>
    <p:extLst>
      <p:ext uri="{BB962C8B-B14F-4D97-AF65-F5344CB8AC3E}">
        <p14:creationId xmlns:p14="http://schemas.microsoft.com/office/powerpoint/2010/main" val="463310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3">
            <a:extLst>
              <a:ext uri="{FF2B5EF4-FFF2-40B4-BE49-F238E27FC236}">
                <a16:creationId xmlns:a16="http://schemas.microsoft.com/office/drawing/2014/main" id="{DB45D8C5-2D53-5856-9BFF-FB34609B0F2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4275" name="Rectangle 1">
            <a:extLst>
              <a:ext uri="{FF2B5EF4-FFF2-40B4-BE49-F238E27FC236}">
                <a16:creationId xmlns:a16="http://schemas.microsoft.com/office/drawing/2014/main" id="{6A17B6BB-1D1F-CDEF-BAF8-0283C2299CC5}"/>
              </a:ext>
            </a:extLst>
          </p:cNvPr>
          <p:cNvSpPr>
            <a:spLocks noChangeArrowheads="1"/>
          </p:cNvSpPr>
          <p:nvPr/>
        </p:nvSpPr>
        <p:spPr bwMode="auto">
          <a:xfrm>
            <a:off x="228600" y="230188"/>
            <a:ext cx="84582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CLASS DIAGRAM:</a:t>
            </a:r>
          </a:p>
          <a:p>
            <a:pPr algn="just"/>
            <a:r>
              <a:rPr lang="en-US" altLang="en-US" sz="2000" dirty="0">
                <a:latin typeface="Times New Roman" panose="02020603050405020304" pitchFamily="18" charset="0"/>
                <a:cs typeface="Times New Roman" panose="02020603050405020304" pitchFamily="18" charset="0"/>
              </a:rPr>
              <a:t>A class diagram in the UML is a type of static structure diagram that describes the structure of a system by showing the system’s classes, their attributes, and the relationships between the classes. </a:t>
            </a:r>
          </a:p>
        </p:txBody>
      </p:sp>
      <p:pic>
        <p:nvPicPr>
          <p:cNvPr id="3" name="Picture 2">
            <a:extLst>
              <a:ext uri="{FF2B5EF4-FFF2-40B4-BE49-F238E27FC236}">
                <a16:creationId xmlns:a16="http://schemas.microsoft.com/office/drawing/2014/main" id="{CE145564-1AB9-0786-3959-6EC0A82914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44927"/>
            <a:ext cx="6096000" cy="42406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777990" y="2101855"/>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p:cNvSpPr txBox="1">
            <a:spLocks/>
          </p:cNvSpPr>
          <p:nvPr/>
        </p:nvSpPr>
        <p:spPr>
          <a:xfrm>
            <a:off x="701790" y="990600"/>
            <a:ext cx="8229600" cy="96362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EXISTING SYSTEM</a:t>
            </a:r>
          </a:p>
        </p:txBody>
      </p:sp>
      <p:sp>
        <p:nvSpPr>
          <p:cNvPr id="6" name="Content Placeholder 2"/>
          <p:cNvSpPr txBox="1">
            <a:spLocks/>
          </p:cNvSpPr>
          <p:nvPr/>
        </p:nvSpPr>
        <p:spPr>
          <a:xfrm>
            <a:off x="457199" y="1676400"/>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Rectangle 2"/>
          <p:cNvSpPr/>
          <p:nvPr/>
        </p:nvSpPr>
        <p:spPr>
          <a:xfrm>
            <a:off x="505168" y="1948856"/>
            <a:ext cx="7740422" cy="3477875"/>
          </a:xfrm>
          <a:prstGeom prst="rect">
            <a:avLst/>
          </a:prstGeom>
        </p:spPr>
        <p:txBody>
          <a:bodyPr wrap="square">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existing fuel distribution system often requires customers to visit traditional fuel stations to refill their vehicles, which can be inconvenient and time-consuming, especially during busy periods or when stations are located far away. </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Moreover, traditional fuel stations have limited operating hours, which may not align with customers' needs, particularly during emergencies or late-night hours.</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lack of accessibility can lead to frustration and inconvenience for customers who require fuel outside of standard operating hours.</a:t>
            </a:r>
            <a:endParaRPr lang="en-US" sz="2000" dirty="0"/>
          </a:p>
        </p:txBody>
      </p:sp>
    </p:spTree>
    <p:extLst>
      <p:ext uri="{BB962C8B-B14F-4D97-AF65-F5344CB8AC3E}">
        <p14:creationId xmlns:p14="http://schemas.microsoft.com/office/powerpoint/2010/main" val="340812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3">
            <a:extLst>
              <a:ext uri="{FF2B5EF4-FFF2-40B4-BE49-F238E27FC236}">
                <a16:creationId xmlns:a16="http://schemas.microsoft.com/office/drawing/2014/main" id="{9DDAA0BE-DB45-762C-7308-AAFD3AFA0D3F}"/>
              </a:ext>
            </a:extLst>
          </p:cNvPr>
          <p:cNvSpPr txBox="1">
            <a:spLocks noChangeArrowheads="1"/>
          </p:cNvSpPr>
          <p:nvPr/>
        </p:nvSpPr>
        <p:spPr bwMode="auto">
          <a:xfrm rot="19563270">
            <a:off x="563993" y="2335457"/>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7347" name="Rectangle 1">
            <a:extLst>
              <a:ext uri="{FF2B5EF4-FFF2-40B4-BE49-F238E27FC236}">
                <a16:creationId xmlns:a16="http://schemas.microsoft.com/office/drawing/2014/main" id="{FCA1AEE4-207F-1C5A-7893-CF4C13E2B1FD}"/>
              </a:ext>
            </a:extLst>
          </p:cNvPr>
          <p:cNvSpPr>
            <a:spLocks noChangeArrowheads="1"/>
          </p:cNvSpPr>
          <p:nvPr/>
        </p:nvSpPr>
        <p:spPr bwMode="auto">
          <a:xfrm>
            <a:off x="33338" y="65088"/>
            <a:ext cx="9067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SEQUENCE DIAGRAM: </a:t>
            </a:r>
          </a:p>
          <a:p>
            <a:pPr algn="just"/>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 sequence diagram in UML is a kind of interaction diagram that shows how the processes operate with one another and in what order.</a:t>
            </a:r>
          </a:p>
          <a:p>
            <a:pPr algn="just"/>
            <a:endParaRPr lang="en-US" alt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24E56D-7CA0-0E4E-8018-20CD29CF38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278383"/>
            <a:ext cx="4171950" cy="540816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3">
            <a:extLst>
              <a:ext uri="{FF2B5EF4-FFF2-40B4-BE49-F238E27FC236}">
                <a16:creationId xmlns:a16="http://schemas.microsoft.com/office/drawing/2014/main" id="{0811C175-4EC1-87D8-D2BB-CAA15B010E81}"/>
              </a:ext>
            </a:extLst>
          </p:cNvPr>
          <p:cNvSpPr txBox="1">
            <a:spLocks noChangeArrowheads="1"/>
          </p:cNvSpPr>
          <p:nvPr/>
        </p:nvSpPr>
        <p:spPr bwMode="auto">
          <a:xfrm rot="19563270">
            <a:off x="552450" y="2325088"/>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2" name="Rectangle 1">
            <a:extLst>
              <a:ext uri="{FF2B5EF4-FFF2-40B4-BE49-F238E27FC236}">
                <a16:creationId xmlns:a16="http://schemas.microsoft.com/office/drawing/2014/main" id="{0A1995D0-FBD6-F119-77D4-3C55C461A5F6}"/>
              </a:ext>
            </a:extLst>
          </p:cNvPr>
          <p:cNvSpPr/>
          <p:nvPr/>
        </p:nvSpPr>
        <p:spPr>
          <a:xfrm>
            <a:off x="152400" y="19050"/>
            <a:ext cx="8610600" cy="1692771"/>
          </a:xfrm>
          <a:prstGeom prst="rect">
            <a:avLst/>
          </a:prstGeom>
        </p:spPr>
        <p:txBody>
          <a:bodyPr>
            <a:spAutoFit/>
          </a:bodyPr>
          <a:lstStyle/>
          <a:p>
            <a:pPr algn="just" eaLnBrk="1" hangingPunct="1">
              <a:defRPr/>
            </a:pPr>
            <a:r>
              <a:rPr lang="en-US" sz="2400" b="1" kern="0" dirty="0">
                <a:solidFill>
                  <a:prstClr val="black"/>
                </a:solidFill>
                <a:latin typeface="Times New Roman" pitchFamily="18" charset="0"/>
                <a:cs typeface="Times New Roman" pitchFamily="18" charset="0"/>
              </a:rPr>
              <a:t>ACTIVITY DIAGRAM:</a:t>
            </a:r>
          </a:p>
          <a:p>
            <a:pPr algn="just" eaLnBrk="1" hangingPunct="1">
              <a:defRPr/>
            </a:pPr>
            <a:r>
              <a:rPr lang="en-US" kern="0" dirty="0">
                <a:solidFill>
                  <a:prstClr val="black"/>
                </a:solidFill>
                <a:latin typeface="Times New Roman" pitchFamily="18" charset="0"/>
                <a:cs typeface="Times New Roman" pitchFamily="18" charset="0"/>
              </a:rPr>
              <a:t>                 </a:t>
            </a:r>
            <a:r>
              <a:rPr lang="en-US" sz="2000" kern="0" dirty="0">
                <a:solidFill>
                  <a:prstClr val="black"/>
                </a:solidFill>
                <a:latin typeface="Times New Roman" pitchFamily="18" charset="0"/>
                <a:cs typeface="Times New Roman" pitchFamily="18" charset="0"/>
              </a:rPr>
              <a:t>Activity diagram are a loosely defined diagram to show workflows of stepwise activities and actions, with support for choice, iteration and concurrency. UML, activity diagrams can be used to describe the business and operational step-by-step workflows of components in a system. </a:t>
            </a:r>
            <a:endParaRPr lang="en-US" sz="2000" kern="0" dirty="0">
              <a:solidFill>
                <a:sysClr val="windowText" lastClr="000000"/>
              </a:solidFill>
            </a:endParaRPr>
          </a:p>
        </p:txBody>
      </p:sp>
      <p:pic>
        <p:nvPicPr>
          <p:cNvPr id="6" name="Picture 5">
            <a:extLst>
              <a:ext uri="{FF2B5EF4-FFF2-40B4-BE49-F238E27FC236}">
                <a16:creationId xmlns:a16="http://schemas.microsoft.com/office/drawing/2014/main" id="{BC74CA87-BE01-2213-036A-E3FED35D9F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1320" y="1580123"/>
            <a:ext cx="5572760" cy="522732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3">
            <a:extLst>
              <a:ext uri="{FF2B5EF4-FFF2-40B4-BE49-F238E27FC236}">
                <a16:creationId xmlns:a16="http://schemas.microsoft.com/office/drawing/2014/main" id="{B91B4896-90CB-5C62-FC69-03A88089DC0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9396" name="Rectangle 1">
            <a:extLst>
              <a:ext uri="{FF2B5EF4-FFF2-40B4-BE49-F238E27FC236}">
                <a16:creationId xmlns:a16="http://schemas.microsoft.com/office/drawing/2014/main" id="{0D74FA3D-0810-5872-D0E6-56F938194AD4}"/>
              </a:ext>
            </a:extLst>
          </p:cNvPr>
          <p:cNvSpPr>
            <a:spLocks noChangeArrowheads="1"/>
          </p:cNvSpPr>
          <p:nvPr/>
        </p:nvSpPr>
        <p:spPr bwMode="auto">
          <a:xfrm>
            <a:off x="193675" y="225425"/>
            <a:ext cx="87566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Collaboration Diagram:</a:t>
            </a:r>
            <a:r>
              <a:rPr lang="en-US" altLang="en-US" sz="2000" dirty="0">
                <a:latin typeface="Times New Roman" panose="02020603050405020304" pitchFamily="18" charset="0"/>
                <a:cs typeface="Times New Roman" panose="02020603050405020304" pitchFamily="18" charset="0"/>
              </a:rPr>
              <a:t>     </a:t>
            </a:r>
          </a:p>
          <a:p>
            <a:pPr algn="just"/>
            <a:r>
              <a:rPr lang="en-US" altLang="en-US" sz="2000" dirty="0">
                <a:latin typeface="Times New Roman" panose="02020603050405020304" pitchFamily="18" charset="0"/>
                <a:cs typeface="Times New Roman" panose="02020603050405020304" pitchFamily="18" charset="0"/>
              </a:rPr>
              <a:t>A collaboration diagram is a type of visual presentation that shows how various software objects interact with each other within an overall IT architecture and how users can benefit from this collaboration</a:t>
            </a:r>
          </a:p>
        </p:txBody>
      </p:sp>
      <p:pic>
        <p:nvPicPr>
          <p:cNvPr id="2" name="Picture 1">
            <a:extLst>
              <a:ext uri="{FF2B5EF4-FFF2-40B4-BE49-F238E27FC236}">
                <a16:creationId xmlns:a16="http://schemas.microsoft.com/office/drawing/2014/main" id="{6AC43153-5CC7-DD60-4C8E-C3F30A355D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28742"/>
            <a:ext cx="6324600" cy="406741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3">
            <a:extLst>
              <a:ext uri="{FF2B5EF4-FFF2-40B4-BE49-F238E27FC236}">
                <a16:creationId xmlns:a16="http://schemas.microsoft.com/office/drawing/2014/main" id="{B91B4896-90CB-5C62-FC69-03A88089DC0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9396" name="Rectangle 1">
            <a:extLst>
              <a:ext uri="{FF2B5EF4-FFF2-40B4-BE49-F238E27FC236}">
                <a16:creationId xmlns:a16="http://schemas.microsoft.com/office/drawing/2014/main" id="{0D74FA3D-0810-5872-D0E6-56F938194AD4}"/>
              </a:ext>
            </a:extLst>
          </p:cNvPr>
          <p:cNvSpPr>
            <a:spLocks noChangeArrowheads="1"/>
          </p:cNvSpPr>
          <p:nvPr/>
        </p:nvSpPr>
        <p:spPr bwMode="auto">
          <a:xfrm>
            <a:off x="193675" y="225425"/>
            <a:ext cx="8756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ER Diagram:</a:t>
            </a:r>
            <a:r>
              <a:rPr lang="en-US" altLang="en-US" sz="20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FDB65F6A-C559-C6BC-C0C6-9A2D661ECFC9}"/>
              </a:ext>
            </a:extLst>
          </p:cNvPr>
          <p:cNvPicPr>
            <a:picLocks noChangeAspect="1"/>
          </p:cNvPicPr>
          <p:nvPr/>
        </p:nvPicPr>
        <p:blipFill>
          <a:blip r:embed="rId2"/>
          <a:stretch>
            <a:fillRect/>
          </a:stretch>
        </p:blipFill>
        <p:spPr>
          <a:xfrm>
            <a:off x="1447800" y="1905000"/>
            <a:ext cx="6504751" cy="3507423"/>
          </a:xfrm>
          <a:prstGeom prst="rect">
            <a:avLst/>
          </a:prstGeom>
        </p:spPr>
      </p:pic>
    </p:spTree>
    <p:extLst>
      <p:ext uri="{BB962C8B-B14F-4D97-AF65-F5344CB8AC3E}">
        <p14:creationId xmlns:p14="http://schemas.microsoft.com/office/powerpoint/2010/main" val="4126690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3">
            <a:extLst>
              <a:ext uri="{FF2B5EF4-FFF2-40B4-BE49-F238E27FC236}">
                <a16:creationId xmlns:a16="http://schemas.microsoft.com/office/drawing/2014/main" id="{B91B4896-90CB-5C62-FC69-03A88089DC0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9396" name="Rectangle 1">
            <a:extLst>
              <a:ext uri="{FF2B5EF4-FFF2-40B4-BE49-F238E27FC236}">
                <a16:creationId xmlns:a16="http://schemas.microsoft.com/office/drawing/2014/main" id="{0D74FA3D-0810-5872-D0E6-56F938194AD4}"/>
              </a:ext>
            </a:extLst>
          </p:cNvPr>
          <p:cNvSpPr>
            <a:spLocks noChangeArrowheads="1"/>
          </p:cNvSpPr>
          <p:nvPr/>
        </p:nvSpPr>
        <p:spPr bwMode="auto">
          <a:xfrm>
            <a:off x="193675" y="225425"/>
            <a:ext cx="8756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Work Flow  Diagram:</a:t>
            </a:r>
            <a:r>
              <a:rPr lang="en-US" altLang="en-US" sz="2000"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13C25F17-0B5A-403F-1C67-B97398D9A6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1320" y="1581019"/>
            <a:ext cx="7001360" cy="3839528"/>
          </a:xfrm>
          <a:prstGeom prst="rect">
            <a:avLst/>
          </a:prstGeom>
          <a:noFill/>
          <a:ln>
            <a:noFill/>
          </a:ln>
        </p:spPr>
      </p:pic>
    </p:spTree>
    <p:extLst>
      <p:ext uri="{BB962C8B-B14F-4D97-AF65-F5344CB8AC3E}">
        <p14:creationId xmlns:p14="http://schemas.microsoft.com/office/powerpoint/2010/main" val="2425919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3">
            <a:extLst>
              <a:ext uri="{FF2B5EF4-FFF2-40B4-BE49-F238E27FC236}">
                <a16:creationId xmlns:a16="http://schemas.microsoft.com/office/drawing/2014/main" id="{B91B4896-90CB-5C62-FC69-03A88089DC0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9396" name="Rectangle 1">
            <a:extLst>
              <a:ext uri="{FF2B5EF4-FFF2-40B4-BE49-F238E27FC236}">
                <a16:creationId xmlns:a16="http://schemas.microsoft.com/office/drawing/2014/main" id="{0D74FA3D-0810-5872-D0E6-56F938194AD4}"/>
              </a:ext>
            </a:extLst>
          </p:cNvPr>
          <p:cNvSpPr>
            <a:spLocks noChangeArrowheads="1"/>
          </p:cNvSpPr>
          <p:nvPr/>
        </p:nvSpPr>
        <p:spPr bwMode="auto">
          <a:xfrm>
            <a:off x="234950" y="225425"/>
            <a:ext cx="87566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Data Flow  Diagram:</a:t>
            </a:r>
          </a:p>
          <a:p>
            <a:pPr algn="just"/>
            <a:endParaRPr lang="en-US" altLang="en-US" sz="2400" b="1"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User </a:t>
            </a: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t>
            </a:r>
          </a:p>
        </p:txBody>
      </p:sp>
      <p:grpSp>
        <p:nvGrpSpPr>
          <p:cNvPr id="3" name="Group 2">
            <a:extLst>
              <a:ext uri="{FF2B5EF4-FFF2-40B4-BE49-F238E27FC236}">
                <a16:creationId xmlns:a16="http://schemas.microsoft.com/office/drawing/2014/main" id="{31CD5D29-86A6-F218-9EEF-7C87C0391AB6}"/>
              </a:ext>
            </a:extLst>
          </p:cNvPr>
          <p:cNvGrpSpPr/>
          <p:nvPr/>
        </p:nvGrpSpPr>
        <p:grpSpPr>
          <a:xfrm>
            <a:off x="1676400" y="1919288"/>
            <a:ext cx="5300661" cy="3871912"/>
            <a:chOff x="1524000" y="703037"/>
            <a:chExt cx="3657600" cy="4554762"/>
          </a:xfrm>
        </p:grpSpPr>
        <p:sp>
          <p:nvSpPr>
            <p:cNvPr id="4" name="Rectangle 3">
              <a:extLst>
                <a:ext uri="{FF2B5EF4-FFF2-40B4-BE49-F238E27FC236}">
                  <a16:creationId xmlns:a16="http://schemas.microsoft.com/office/drawing/2014/main" id="{472CB595-12F8-4736-31DB-C14F9854E92E}"/>
                </a:ext>
              </a:extLst>
            </p:cNvPr>
            <p:cNvSpPr/>
            <p:nvPr/>
          </p:nvSpPr>
          <p:spPr>
            <a:xfrm>
              <a:off x="2438362" y="762000"/>
              <a:ext cx="990600" cy="5306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rPr>
                <a:t>User</a:t>
              </a:r>
              <a:endParaRPr lang="en-US" sz="1200">
                <a:effectLst/>
                <a:latin typeface="Times New Roman" panose="02020603050405020304" pitchFamily="18" charset="0"/>
                <a:ea typeface="Times New Roman" panose="02020603050405020304" pitchFamily="18" charset="0"/>
              </a:endParaRPr>
            </a:p>
          </p:txBody>
        </p:sp>
        <p:sp>
          <p:nvSpPr>
            <p:cNvPr id="5" name="Oval 4">
              <a:extLst>
                <a:ext uri="{FF2B5EF4-FFF2-40B4-BE49-F238E27FC236}">
                  <a16:creationId xmlns:a16="http://schemas.microsoft.com/office/drawing/2014/main" id="{B054897D-3A73-F0AB-FDD2-B5C7F10676AC}"/>
                </a:ext>
              </a:extLst>
            </p:cNvPr>
            <p:cNvSpPr/>
            <p:nvPr/>
          </p:nvSpPr>
          <p:spPr>
            <a:xfrm>
              <a:off x="3809522" y="703037"/>
              <a:ext cx="1143000" cy="630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rPr>
                <a:t>Login</a:t>
              </a:r>
              <a:endParaRPr lang="en-US" sz="1200">
                <a:effectLst/>
                <a:latin typeface="Times New Roman" panose="02020603050405020304" pitchFamily="18" charset="0"/>
                <a:ea typeface="Times New Roman" panose="02020603050405020304" pitchFamily="18" charset="0"/>
              </a:endParaRPr>
            </a:p>
          </p:txBody>
        </p:sp>
        <p:sp>
          <p:nvSpPr>
            <p:cNvPr id="6" name="Can 217">
              <a:extLst>
                <a:ext uri="{FF2B5EF4-FFF2-40B4-BE49-F238E27FC236}">
                  <a16:creationId xmlns:a16="http://schemas.microsoft.com/office/drawing/2014/main" id="{F5C118FA-B051-4B18-BEF3-EED3A3C38C4F}"/>
                </a:ext>
              </a:extLst>
            </p:cNvPr>
            <p:cNvSpPr/>
            <p:nvPr/>
          </p:nvSpPr>
          <p:spPr>
            <a:xfrm>
              <a:off x="3962400" y="2971800"/>
              <a:ext cx="914400" cy="914400"/>
            </a:xfrm>
            <a:prstGeom prst="can">
              <a:avLst>
                <a:gd name="adj" fmla="val 260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Database</a:t>
              </a:r>
              <a:endParaRPr lang="en-US" sz="12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71C557E2-99CB-5456-E615-40D38C34A208}"/>
                </a:ext>
              </a:extLst>
            </p:cNvPr>
            <p:cNvSpPr/>
            <p:nvPr/>
          </p:nvSpPr>
          <p:spPr>
            <a:xfrm>
              <a:off x="1524000" y="3047997"/>
              <a:ext cx="1524000" cy="1074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Place Order</a:t>
              </a:r>
              <a:endParaRPr lang="en-US" sz="12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1000"/>
                </a:spcAft>
              </a:pPr>
              <a:r>
                <a:rPr lang="en-US" sz="1100" dirty="0">
                  <a:effectLst/>
                  <a:ea typeface="Calibri" panose="020F0502020204030204" pitchFamily="34" charset="0"/>
                  <a:cs typeface="Times New Roman" panose="02020603050405020304" pitchFamily="18" charset="0"/>
                </a:rPr>
                <a:t> </a:t>
              </a:r>
            </a:p>
          </p:txBody>
        </p:sp>
        <p:cxnSp>
          <p:nvCxnSpPr>
            <p:cNvPr id="8" name="Straight Arrow Connector 7">
              <a:extLst>
                <a:ext uri="{FF2B5EF4-FFF2-40B4-BE49-F238E27FC236}">
                  <a16:creationId xmlns:a16="http://schemas.microsoft.com/office/drawing/2014/main" id="{C1CA2F6F-A9D5-88C3-03E6-D0B2FC60E67B}"/>
                </a:ext>
              </a:extLst>
            </p:cNvPr>
            <p:cNvCxnSpPr/>
            <p:nvPr/>
          </p:nvCxnSpPr>
          <p:spPr>
            <a:xfrm>
              <a:off x="3429000" y="952500"/>
              <a:ext cx="380905" cy="83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F6CE57-433A-D614-CD7B-03B15FAE122C}"/>
                </a:ext>
              </a:extLst>
            </p:cNvPr>
            <p:cNvCxnSpPr/>
            <p:nvPr/>
          </p:nvCxnSpPr>
          <p:spPr>
            <a:xfrm rot="5400000">
              <a:off x="4152900" y="27051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B7FE93-4043-16B1-2C1C-45D94C36748A}"/>
                </a:ext>
              </a:extLst>
            </p:cNvPr>
            <p:cNvCxnSpPr/>
            <p:nvPr/>
          </p:nvCxnSpPr>
          <p:spPr>
            <a:xfrm>
              <a:off x="3048000" y="34290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49BE917-FED5-174B-FFBA-A71AC86ECE0D}"/>
                </a:ext>
              </a:extLst>
            </p:cNvPr>
            <p:cNvSpPr/>
            <p:nvPr/>
          </p:nvSpPr>
          <p:spPr>
            <a:xfrm>
              <a:off x="3657600" y="16764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rPr>
                <a:t>Search Fuel Station</a:t>
              </a:r>
              <a:endParaRPr lang="en-US" sz="1200">
                <a:effectLst/>
                <a:latin typeface="Times New Roman" panose="02020603050405020304" pitchFamily="18" charset="0"/>
                <a:ea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B1C7A1A2-0514-87CD-AFD0-30784857FCB3}"/>
                </a:ext>
              </a:extLst>
            </p:cNvPr>
            <p:cNvCxnSpPr/>
            <p:nvPr/>
          </p:nvCxnSpPr>
          <p:spPr>
            <a:xfrm flipH="1">
              <a:off x="4419480" y="1333963"/>
              <a:ext cx="15301" cy="342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FF60C9D-832D-C94F-B87E-E8A9EA9E98BB}"/>
                </a:ext>
              </a:extLst>
            </p:cNvPr>
            <p:cNvSpPr/>
            <p:nvPr/>
          </p:nvSpPr>
          <p:spPr>
            <a:xfrm>
              <a:off x="3657511" y="4461821"/>
              <a:ext cx="1524000" cy="7959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rPr>
                <a:t>Make Payment &amp; Get delivery</a:t>
              </a:r>
              <a:endParaRPr lang="en-US" sz="1200">
                <a:effectLst/>
                <a:latin typeface="Times New Roman" panose="02020603050405020304" pitchFamily="18" charset="0"/>
                <a:ea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52DCAC44-0B80-A56F-4EED-E038DFE76F93}"/>
                </a:ext>
              </a:extLst>
            </p:cNvPr>
            <p:cNvCxnSpPr/>
            <p:nvPr/>
          </p:nvCxnSpPr>
          <p:spPr>
            <a:xfrm rot="5400000" flipH="1" flipV="1">
              <a:off x="4114800" y="41910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1221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3">
            <a:extLst>
              <a:ext uri="{FF2B5EF4-FFF2-40B4-BE49-F238E27FC236}">
                <a16:creationId xmlns:a16="http://schemas.microsoft.com/office/drawing/2014/main" id="{B91B4896-90CB-5C62-FC69-03A88089DC0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9396" name="Rectangle 1">
            <a:extLst>
              <a:ext uri="{FF2B5EF4-FFF2-40B4-BE49-F238E27FC236}">
                <a16:creationId xmlns:a16="http://schemas.microsoft.com/office/drawing/2014/main" id="{0D74FA3D-0810-5872-D0E6-56F938194AD4}"/>
              </a:ext>
            </a:extLst>
          </p:cNvPr>
          <p:cNvSpPr>
            <a:spLocks noChangeArrowheads="1"/>
          </p:cNvSpPr>
          <p:nvPr/>
        </p:nvSpPr>
        <p:spPr bwMode="auto">
          <a:xfrm>
            <a:off x="234950" y="225425"/>
            <a:ext cx="87566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Data Flow  Diagram:</a:t>
            </a:r>
          </a:p>
          <a:p>
            <a:pPr algn="just"/>
            <a:endParaRPr lang="en-US" altLang="en-US" sz="2400" b="1"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Fuel Station </a:t>
            </a:r>
            <a:r>
              <a:rPr lang="en-US" altLang="en-US" sz="1800" dirty="0">
                <a:latin typeface="Times New Roman" panose="02020603050405020304" pitchFamily="18" charset="0"/>
                <a:cs typeface="Times New Roman" panose="02020603050405020304" pitchFamily="18" charset="0"/>
              </a:rPr>
              <a:t>     </a:t>
            </a:r>
          </a:p>
        </p:txBody>
      </p:sp>
      <p:sp>
        <p:nvSpPr>
          <p:cNvPr id="44" name="Rectangle 2">
            <a:extLst>
              <a:ext uri="{FF2B5EF4-FFF2-40B4-BE49-F238E27FC236}">
                <a16:creationId xmlns:a16="http://schemas.microsoft.com/office/drawing/2014/main" id="{79DC3D47-CBBD-9CC7-888D-AA633F6901F7}"/>
              </a:ext>
            </a:extLst>
          </p:cNvPr>
          <p:cNvSpPr>
            <a:spLocks/>
          </p:cNvSpPr>
          <p:nvPr/>
        </p:nvSpPr>
        <p:spPr bwMode="auto">
          <a:xfrm>
            <a:off x="3336081" y="2671613"/>
            <a:ext cx="990600" cy="381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Can 4">
            <a:extLst>
              <a:ext uri="{FF2B5EF4-FFF2-40B4-BE49-F238E27FC236}">
                <a16:creationId xmlns:a16="http://schemas.microsoft.com/office/drawing/2014/main" id="{5A840C75-3516-8A61-5A11-0BCCCBCEF48C}"/>
              </a:ext>
            </a:extLst>
          </p:cNvPr>
          <p:cNvSpPr>
            <a:spLocks/>
          </p:cNvSpPr>
          <p:nvPr/>
        </p:nvSpPr>
        <p:spPr bwMode="auto">
          <a:xfrm>
            <a:off x="4913993" y="5167775"/>
            <a:ext cx="1059720" cy="914400"/>
          </a:xfrm>
          <a:prstGeom prst="can">
            <a:avLst>
              <a:gd name="adj" fmla="val 26009"/>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9">
            <a:extLst>
              <a:ext uri="{FF2B5EF4-FFF2-40B4-BE49-F238E27FC236}">
                <a16:creationId xmlns:a16="http://schemas.microsoft.com/office/drawing/2014/main" id="{827DB832-8520-96A6-557B-CF8CA90E37AB}"/>
              </a:ext>
            </a:extLst>
          </p:cNvPr>
          <p:cNvSpPr>
            <a:spLocks/>
          </p:cNvSpPr>
          <p:nvPr/>
        </p:nvSpPr>
        <p:spPr bwMode="auto">
          <a:xfrm>
            <a:off x="2448699" y="5234470"/>
            <a:ext cx="1524000" cy="762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Approve Status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Oval 7">
            <a:extLst>
              <a:ext uri="{FF2B5EF4-FFF2-40B4-BE49-F238E27FC236}">
                <a16:creationId xmlns:a16="http://schemas.microsoft.com/office/drawing/2014/main" id="{7B9FCD55-5197-A6F3-57CE-7FCA9B1B2E88}"/>
              </a:ext>
            </a:extLst>
          </p:cNvPr>
          <p:cNvSpPr>
            <a:spLocks/>
          </p:cNvSpPr>
          <p:nvPr/>
        </p:nvSpPr>
        <p:spPr bwMode="auto">
          <a:xfrm>
            <a:off x="4777693" y="2629704"/>
            <a:ext cx="1201738" cy="4667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Login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48" name="Straight Arrow Connector 47">
            <a:extLst>
              <a:ext uri="{FF2B5EF4-FFF2-40B4-BE49-F238E27FC236}">
                <a16:creationId xmlns:a16="http://schemas.microsoft.com/office/drawing/2014/main" id="{2FF7B15F-9E87-B686-82E5-4D9FE529C7BC}"/>
              </a:ext>
            </a:extLst>
          </p:cNvPr>
          <p:cNvCxnSpPr>
            <a:cxnSpLocks/>
          </p:cNvCxnSpPr>
          <p:nvPr/>
        </p:nvCxnSpPr>
        <p:spPr>
          <a:xfrm>
            <a:off x="4380770" y="2862113"/>
            <a:ext cx="381000" cy="19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AAED3C8-12E5-31CF-1A56-F42701EBC673}"/>
              </a:ext>
            </a:extLst>
          </p:cNvPr>
          <p:cNvCxnSpPr>
            <a:cxnSpLocks/>
          </p:cNvCxnSpPr>
          <p:nvPr/>
        </p:nvCxnSpPr>
        <p:spPr>
          <a:xfrm rot="5400000">
            <a:off x="5105445" y="4874109"/>
            <a:ext cx="533400" cy="19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4745187-58CE-F3A5-034C-7F3F2E13A897}"/>
              </a:ext>
            </a:extLst>
          </p:cNvPr>
          <p:cNvCxnSpPr>
            <a:cxnSpLocks/>
          </p:cNvCxnSpPr>
          <p:nvPr/>
        </p:nvCxnSpPr>
        <p:spPr>
          <a:xfrm>
            <a:off x="3972699" y="5611379"/>
            <a:ext cx="914400" cy="19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227">
            <a:extLst>
              <a:ext uri="{FF2B5EF4-FFF2-40B4-BE49-F238E27FC236}">
                <a16:creationId xmlns:a16="http://schemas.microsoft.com/office/drawing/2014/main" id="{100D7236-EA10-E34B-69F7-7F0C55C54F11}"/>
              </a:ext>
            </a:extLst>
          </p:cNvPr>
          <p:cNvSpPr>
            <a:spLocks/>
          </p:cNvSpPr>
          <p:nvPr/>
        </p:nvSpPr>
        <p:spPr bwMode="auto">
          <a:xfrm>
            <a:off x="4616562" y="3807307"/>
            <a:ext cx="1524000" cy="762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Update/Delete Fuel Station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2" name="Straight Arrow Connector 51">
            <a:extLst>
              <a:ext uri="{FF2B5EF4-FFF2-40B4-BE49-F238E27FC236}">
                <a16:creationId xmlns:a16="http://schemas.microsoft.com/office/drawing/2014/main" id="{58F239C0-B144-DD1D-AAFB-6674357F82E4}"/>
              </a:ext>
            </a:extLst>
          </p:cNvPr>
          <p:cNvCxnSpPr>
            <a:cxnSpLocks/>
          </p:cNvCxnSpPr>
          <p:nvPr/>
        </p:nvCxnSpPr>
        <p:spPr>
          <a:xfrm rot="5400000">
            <a:off x="5103539" y="3428048"/>
            <a:ext cx="533400" cy="19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229">
            <a:extLst>
              <a:ext uri="{FF2B5EF4-FFF2-40B4-BE49-F238E27FC236}">
                <a16:creationId xmlns:a16="http://schemas.microsoft.com/office/drawing/2014/main" id="{28D4E27A-3B08-4175-5C74-26D874D5DFFA}"/>
              </a:ext>
            </a:extLst>
          </p:cNvPr>
          <p:cNvSpPr>
            <a:spLocks/>
          </p:cNvSpPr>
          <p:nvPr/>
        </p:nvSpPr>
        <p:spPr bwMode="auto">
          <a:xfrm>
            <a:off x="2543173" y="3797710"/>
            <a:ext cx="1524000" cy="762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Create Fuel Station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4" name="Straight Arrow Connector 53">
            <a:extLst>
              <a:ext uri="{FF2B5EF4-FFF2-40B4-BE49-F238E27FC236}">
                <a16:creationId xmlns:a16="http://schemas.microsoft.com/office/drawing/2014/main" id="{6C4B9915-9578-2DCF-E33B-759F46D36DAF}"/>
              </a:ext>
            </a:extLst>
          </p:cNvPr>
          <p:cNvCxnSpPr>
            <a:cxnSpLocks/>
          </p:cNvCxnSpPr>
          <p:nvPr/>
        </p:nvCxnSpPr>
        <p:spPr>
          <a:xfrm>
            <a:off x="4060414" y="4188307"/>
            <a:ext cx="5035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231">
            <a:extLst>
              <a:ext uri="{FF2B5EF4-FFF2-40B4-BE49-F238E27FC236}">
                <a16:creationId xmlns:a16="http://schemas.microsoft.com/office/drawing/2014/main" id="{097C431D-773E-4958-8985-CDFCA3EB50F7}"/>
              </a:ext>
            </a:extLst>
          </p:cNvPr>
          <p:cNvSpPr>
            <a:spLocks/>
          </p:cNvSpPr>
          <p:nvPr/>
        </p:nvSpPr>
        <p:spPr bwMode="auto">
          <a:xfrm>
            <a:off x="6515939" y="3789378"/>
            <a:ext cx="1524000" cy="762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Receive 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6" name="Straight Arrow Connector 55">
            <a:extLst>
              <a:ext uri="{FF2B5EF4-FFF2-40B4-BE49-F238E27FC236}">
                <a16:creationId xmlns:a16="http://schemas.microsoft.com/office/drawing/2014/main" id="{FD773E56-1494-16CA-3DD4-470BEC444252}"/>
              </a:ext>
            </a:extLst>
          </p:cNvPr>
          <p:cNvCxnSpPr>
            <a:cxnSpLocks/>
          </p:cNvCxnSpPr>
          <p:nvPr/>
        </p:nvCxnSpPr>
        <p:spPr>
          <a:xfrm flipH="1">
            <a:off x="6140562" y="4188307"/>
            <a:ext cx="2724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8">
            <a:extLst>
              <a:ext uri="{FF2B5EF4-FFF2-40B4-BE49-F238E27FC236}">
                <a16:creationId xmlns:a16="http://schemas.microsoft.com/office/drawing/2014/main" id="{81362481-EDC3-3AF1-C40A-B9370007065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8" name="Rectangle 66">
            <a:extLst>
              <a:ext uri="{FF2B5EF4-FFF2-40B4-BE49-F238E27FC236}">
                <a16:creationId xmlns:a16="http://schemas.microsoft.com/office/drawing/2014/main" id="{D48F833E-740E-93C3-B404-D89FEFA374D0}"/>
              </a:ext>
            </a:extLst>
          </p:cNvPr>
          <p:cNvSpPr>
            <a:spLocks noChangeArrowheads="1"/>
          </p:cNvSpPr>
          <p:nvPr/>
        </p:nvSpPr>
        <p:spPr bwMode="auto">
          <a:xfrm>
            <a:off x="137739" y="11551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0908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3">
            <a:extLst>
              <a:ext uri="{FF2B5EF4-FFF2-40B4-BE49-F238E27FC236}">
                <a16:creationId xmlns:a16="http://schemas.microsoft.com/office/drawing/2014/main" id="{B91B4896-90CB-5C62-FC69-03A88089DC0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sz="11500" dirty="0">
                <a:solidFill>
                  <a:srgbClr val="EAEAEA"/>
                </a:solidFill>
                <a:latin typeface="Calibri" panose="020F0502020204030204" pitchFamily="34" charset="0"/>
              </a:rPr>
              <a:t>PDKVCET</a:t>
            </a:r>
          </a:p>
        </p:txBody>
      </p:sp>
      <p:sp>
        <p:nvSpPr>
          <p:cNvPr id="59396" name="Rectangle 1">
            <a:extLst>
              <a:ext uri="{FF2B5EF4-FFF2-40B4-BE49-F238E27FC236}">
                <a16:creationId xmlns:a16="http://schemas.microsoft.com/office/drawing/2014/main" id="{0D74FA3D-0810-5872-D0E6-56F938194AD4}"/>
              </a:ext>
            </a:extLst>
          </p:cNvPr>
          <p:cNvSpPr>
            <a:spLocks noChangeArrowheads="1"/>
          </p:cNvSpPr>
          <p:nvPr/>
        </p:nvSpPr>
        <p:spPr bwMode="auto">
          <a:xfrm>
            <a:off x="234950" y="225425"/>
            <a:ext cx="87566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Data Flow  Diagram:</a:t>
            </a:r>
          </a:p>
          <a:p>
            <a:pPr algn="just"/>
            <a:endParaRPr lang="en-US" altLang="en-US" sz="2400" b="1"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Admin </a:t>
            </a: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t>
            </a:r>
          </a:p>
        </p:txBody>
      </p:sp>
      <p:grpSp>
        <p:nvGrpSpPr>
          <p:cNvPr id="2" name="Group 1">
            <a:extLst>
              <a:ext uri="{FF2B5EF4-FFF2-40B4-BE49-F238E27FC236}">
                <a16:creationId xmlns:a16="http://schemas.microsoft.com/office/drawing/2014/main" id="{372A6852-FE34-37A4-2217-4AE6AB06B0DB}"/>
              </a:ext>
            </a:extLst>
          </p:cNvPr>
          <p:cNvGrpSpPr/>
          <p:nvPr/>
        </p:nvGrpSpPr>
        <p:grpSpPr>
          <a:xfrm>
            <a:off x="1828800" y="2057400"/>
            <a:ext cx="4972051" cy="3209923"/>
            <a:chOff x="2438362" y="703037"/>
            <a:chExt cx="2743238" cy="3183163"/>
          </a:xfrm>
        </p:grpSpPr>
        <p:sp>
          <p:nvSpPr>
            <p:cNvPr id="15" name="Rectangle 14">
              <a:extLst>
                <a:ext uri="{FF2B5EF4-FFF2-40B4-BE49-F238E27FC236}">
                  <a16:creationId xmlns:a16="http://schemas.microsoft.com/office/drawing/2014/main" id="{A403E686-7DE6-03E4-D9B1-C2EE0D146A6F}"/>
                </a:ext>
              </a:extLst>
            </p:cNvPr>
            <p:cNvSpPr/>
            <p:nvPr/>
          </p:nvSpPr>
          <p:spPr>
            <a:xfrm>
              <a:off x="2438362" y="762000"/>
              <a:ext cx="990600" cy="5306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rPr>
                <a:t>Admin</a:t>
              </a:r>
              <a:endParaRPr lang="en-US" sz="1200">
                <a:effectLst/>
                <a:latin typeface="Times New Roman" panose="02020603050405020304" pitchFamily="18" charset="0"/>
                <a:ea typeface="Times New Roman" panose="02020603050405020304" pitchFamily="18" charset="0"/>
              </a:endParaRPr>
            </a:p>
          </p:txBody>
        </p:sp>
        <p:sp>
          <p:nvSpPr>
            <p:cNvPr id="16" name="Oval 15">
              <a:extLst>
                <a:ext uri="{FF2B5EF4-FFF2-40B4-BE49-F238E27FC236}">
                  <a16:creationId xmlns:a16="http://schemas.microsoft.com/office/drawing/2014/main" id="{9BF097B3-1483-180F-5BB4-8AEED030DF22}"/>
                </a:ext>
              </a:extLst>
            </p:cNvPr>
            <p:cNvSpPr/>
            <p:nvPr/>
          </p:nvSpPr>
          <p:spPr>
            <a:xfrm>
              <a:off x="3809522" y="703037"/>
              <a:ext cx="1143000" cy="630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rPr>
                <a:t>Login</a:t>
              </a:r>
              <a:endParaRPr lang="en-US" sz="1200">
                <a:effectLst/>
                <a:latin typeface="Times New Roman" panose="02020603050405020304" pitchFamily="18" charset="0"/>
                <a:ea typeface="Times New Roman" panose="02020603050405020304" pitchFamily="18" charset="0"/>
              </a:endParaRPr>
            </a:p>
          </p:txBody>
        </p:sp>
        <p:sp>
          <p:nvSpPr>
            <p:cNvPr id="17" name="Can 43">
              <a:extLst>
                <a:ext uri="{FF2B5EF4-FFF2-40B4-BE49-F238E27FC236}">
                  <a16:creationId xmlns:a16="http://schemas.microsoft.com/office/drawing/2014/main" id="{9E402AF1-B829-F427-F43F-FAFD4871F24A}"/>
                </a:ext>
              </a:extLst>
            </p:cNvPr>
            <p:cNvSpPr/>
            <p:nvPr/>
          </p:nvSpPr>
          <p:spPr>
            <a:xfrm>
              <a:off x="3962400" y="2971800"/>
              <a:ext cx="914400" cy="914400"/>
            </a:xfrm>
            <a:prstGeom prst="can">
              <a:avLst>
                <a:gd name="adj" fmla="val 260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0925057D-22D0-D244-BD82-6E7D0CA207F3}"/>
                </a:ext>
              </a:extLst>
            </p:cNvPr>
            <p:cNvCxnSpPr/>
            <p:nvPr/>
          </p:nvCxnSpPr>
          <p:spPr>
            <a:xfrm>
              <a:off x="3429000" y="952500"/>
              <a:ext cx="380905" cy="83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A7AA30-3969-6319-70EE-57F8F5C531A9}"/>
                </a:ext>
              </a:extLst>
            </p:cNvPr>
            <p:cNvCxnSpPr/>
            <p:nvPr/>
          </p:nvCxnSpPr>
          <p:spPr>
            <a:xfrm rot="5400000">
              <a:off x="4152900" y="27051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4322D19-5DA5-A39F-B743-749F6014F4E3}"/>
                </a:ext>
              </a:extLst>
            </p:cNvPr>
            <p:cNvSpPr/>
            <p:nvPr/>
          </p:nvSpPr>
          <p:spPr>
            <a:xfrm>
              <a:off x="3657600" y="16764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rPr>
                <a:t>Approve/Reject Fuel Station</a:t>
              </a:r>
              <a:endParaRPr lang="en-US" sz="1200">
                <a:effectLst/>
                <a:latin typeface="Times New Roman" panose="02020603050405020304" pitchFamily="18" charset="0"/>
                <a:ea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17BDC997-EBE8-3BF2-4B24-CD7F39D1908C}"/>
                </a:ext>
              </a:extLst>
            </p:cNvPr>
            <p:cNvCxnSpPr/>
            <p:nvPr/>
          </p:nvCxnSpPr>
          <p:spPr>
            <a:xfrm flipH="1">
              <a:off x="4419480" y="1333963"/>
              <a:ext cx="15301" cy="342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407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37CC6-43C7-7A64-5830-DBE0FD5D6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3318E-FA7D-DBFF-BF2D-024D5D837508}"/>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a:solidFill>
                  <a:prstClr val="black"/>
                </a:solidFill>
                <a:latin typeface="Times New Roman" panose="02020603050405020304" pitchFamily="18" charset="0"/>
                <a:cs typeface="Times New Roman" panose="02020603050405020304" pitchFamily="18" charset="0"/>
              </a:rPr>
              <a:t>SCREEN SHOTS</a:t>
            </a:r>
            <a:endPar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6CC770-5B08-61CF-0133-88BEEBB277BB}"/>
              </a:ext>
            </a:extLst>
          </p:cNvPr>
          <p:cNvSpPr txBox="1">
            <a:spLocks/>
          </p:cNvSpPr>
          <p:nvPr/>
        </p:nvSpPr>
        <p:spPr>
          <a:xfrm>
            <a:off x="457200" y="1600201"/>
            <a:ext cx="7543800" cy="213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40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61D57E27-18BF-287E-C776-5A6785857D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093" y="1049791"/>
            <a:ext cx="2490107" cy="5533571"/>
          </a:xfrm>
          <a:prstGeom prst="rect">
            <a:avLst/>
          </a:prstGeom>
        </p:spPr>
      </p:pic>
      <p:pic>
        <p:nvPicPr>
          <p:cNvPr id="7" name="Picture 6">
            <a:extLst>
              <a:ext uri="{FF2B5EF4-FFF2-40B4-BE49-F238E27FC236}">
                <a16:creationId xmlns:a16="http://schemas.microsoft.com/office/drawing/2014/main" id="{9B825B2D-2D20-1389-F067-C4DA34C559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942143"/>
            <a:ext cx="2533650" cy="5630333"/>
          </a:xfrm>
          <a:prstGeom prst="rect">
            <a:avLst/>
          </a:prstGeom>
        </p:spPr>
      </p:pic>
    </p:spTree>
    <p:extLst>
      <p:ext uri="{BB962C8B-B14F-4D97-AF65-F5344CB8AC3E}">
        <p14:creationId xmlns:p14="http://schemas.microsoft.com/office/powerpoint/2010/main" val="860619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66DEFB1-385A-93CA-9786-1EA0E619A4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33400"/>
            <a:ext cx="2514600" cy="5588000"/>
          </a:xfrm>
          <a:prstGeom prst="rect">
            <a:avLst/>
          </a:prstGeom>
        </p:spPr>
      </p:pic>
      <p:pic>
        <p:nvPicPr>
          <p:cNvPr id="9" name="Picture 8">
            <a:extLst>
              <a:ext uri="{FF2B5EF4-FFF2-40B4-BE49-F238E27FC236}">
                <a16:creationId xmlns:a16="http://schemas.microsoft.com/office/drawing/2014/main" id="{73125718-FF01-A861-D373-E7265BEA94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533400"/>
            <a:ext cx="2457450" cy="5461000"/>
          </a:xfrm>
          <a:prstGeom prst="rect">
            <a:avLst/>
          </a:prstGeom>
        </p:spPr>
      </p:pic>
    </p:spTree>
    <p:extLst>
      <p:ext uri="{BB962C8B-B14F-4D97-AF65-F5344CB8AC3E}">
        <p14:creationId xmlns:p14="http://schemas.microsoft.com/office/powerpoint/2010/main" val="45942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DISADVANTAGES IN EXISTING SYSTEM</a:t>
            </a:r>
          </a:p>
        </p:txBody>
      </p:sp>
      <p:sp>
        <p:nvSpPr>
          <p:cNvPr id="4" name="Content Placeholder 2"/>
          <p:cNvSpPr txBox="1">
            <a:spLocks/>
          </p:cNvSpPr>
          <p:nvPr/>
        </p:nvSpPr>
        <p:spPr>
          <a:xfrm>
            <a:off x="457200" y="1600200"/>
            <a:ext cx="81534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disadvantage of ordering fuels through phone calls is the potential for miscommunication, leading to errors in the type or quantity of fuel delivered.</a:t>
            </a:r>
          </a:p>
          <a:p>
            <a:pPr marL="1143000" indent="-1143000" algn="just">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Phone orders may lack real-time tracking features, making it challenging for customers to monitor the status and expected delivery time.</a:t>
            </a:r>
          </a:p>
          <a:p>
            <a:pPr marL="1143000" indent="-1143000" algn="just">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Busy phone lines can lead to delays in placing orders, impacting the efficiency of fuel delivery services. </a:t>
            </a:r>
          </a:p>
        </p:txBody>
      </p:sp>
    </p:spTree>
    <p:extLst>
      <p:ext uri="{BB962C8B-B14F-4D97-AF65-F5344CB8AC3E}">
        <p14:creationId xmlns:p14="http://schemas.microsoft.com/office/powerpoint/2010/main" val="3468330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0DA0-E5FC-6E47-2D30-C8ADC7E01F52}"/>
              </a:ext>
            </a:extLst>
          </p:cNvPr>
          <p:cNvSpPr txBox="1">
            <a:spLocks/>
          </p:cNvSpPr>
          <p:nvPr/>
        </p:nvSpPr>
        <p:spPr>
          <a:xfrm>
            <a:off x="0" y="4921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3E90FFD-2F43-28B0-FED0-F8C3FA64F77C}"/>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4" name="Rectangle 3">
            <a:extLst>
              <a:ext uri="{FF2B5EF4-FFF2-40B4-BE49-F238E27FC236}">
                <a16:creationId xmlns:a16="http://schemas.microsoft.com/office/drawing/2014/main" id="{D6192B83-86FB-1632-6D9F-5A326FD9350F}"/>
              </a:ext>
            </a:extLst>
          </p:cNvPr>
          <p:cNvSpPr/>
          <p:nvPr/>
        </p:nvSpPr>
        <p:spPr>
          <a:xfrm>
            <a:off x="381000" y="906413"/>
            <a:ext cx="8061211" cy="5859746"/>
          </a:xfrm>
          <a:prstGeom prst="rect">
            <a:avLst/>
          </a:prstGeom>
        </p:spPr>
        <p:txBody>
          <a:bodyPr wrap="square">
            <a:spAutoFit/>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Wiriasto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G.W., Aji, R.W.S., Budiman, D.F.: Design and development of attendance system application using android-based flutter. In: 2020 Third International Conference on Vocational Education and Electrical Engineering (ICVEE), pp. 1–6 (2023)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Ameen, S.Y., Mohammed, D.Y.: Developing cross-platform library using flutter. Eur. J. Eng. Technol. Res. 7(2), 18–21 (2022)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Sharpe, R.G., de Bruin, T.: Fuel delivery system modeling for high-pressure common rail diesel engines. J. Eng. Gas Turbines Power 136(6), 061505 (2022)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 Kuo, Y.S., Chen, W.L.: Design and optimization of a fuel delivery system for a diesel engine using CFD simulation and RSM methodology. Energies 9(11), 918 (2022)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N.P., Jeong, H.G.: Modeling and control of a fuel delivery system for gasoline engines. Energies 10(8), 1221 (2022)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061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0DA0-E5FC-6E47-2D30-C8ADC7E01F52}"/>
              </a:ext>
            </a:extLst>
          </p:cNvPr>
          <p:cNvSpPr txBox="1">
            <a:spLocks/>
          </p:cNvSpPr>
          <p:nvPr/>
        </p:nvSpPr>
        <p:spPr>
          <a:xfrm>
            <a:off x="0" y="4921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3E90FFD-2F43-28B0-FED0-F8C3FA64F77C}"/>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4" name="Rectangle 3">
            <a:extLst>
              <a:ext uri="{FF2B5EF4-FFF2-40B4-BE49-F238E27FC236}">
                <a16:creationId xmlns:a16="http://schemas.microsoft.com/office/drawing/2014/main" id="{D6192B83-86FB-1632-6D9F-5A326FD9350F}"/>
              </a:ext>
            </a:extLst>
          </p:cNvPr>
          <p:cNvSpPr/>
          <p:nvPr/>
        </p:nvSpPr>
        <p:spPr>
          <a:xfrm>
            <a:off x="381000" y="966327"/>
            <a:ext cx="8061211" cy="5444247"/>
          </a:xfrm>
          <a:prstGeom prst="rect">
            <a:avLst/>
          </a:prstGeom>
        </p:spPr>
        <p:txBody>
          <a:bodyPr wrap="square">
            <a:spAutoFit/>
          </a:bodyPr>
          <a:lstStyle/>
          <a:p>
            <a:pPr marL="0" marR="0" algn="just">
              <a:lnSpc>
                <a:spcPct val="150000"/>
              </a:lnSpc>
              <a:spcBef>
                <a:spcPts val="0"/>
              </a:spcBef>
              <a:spcAft>
                <a:spcPts val="8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6] Williams, T.M., Pearson, J.M.: Fuel Delivery Systems for Gasoline Direct Injection Engines. SAE Technical Paper, 2018–01–0312 (2022)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[7] Wang, J., Liu, J., Huang, Q.: Design of a fuel delivery system for high-speed diesel engine based on digital simulation technology. Int. J.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Automot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Technol. 22(3), 1045–1056 (2021)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[8] Huang, K., Xie, S., Wang, X., Sun, L.: Design and simulation of a fuel delivery system for a variable compression ratio engine. Energies 13(22), 6029 (2021)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[9] Gao, H., Liu, J., Huang, Q.: Fault diagnosis of fuel delivery system for diesel engine based on dynamic Bayesian network. J. Mech. Sci. Technol. 33(5), 2245–2253 (2021)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Rabinovich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Azuri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Shtilman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 Assessment of fuel delivery system of a high-performance UAV engine. J.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Propul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Power 34(4), 880–888 (2021)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0985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1B64B08-BDF5-4407-962E-33FC1971096D}"/>
              </a:ext>
            </a:extLst>
          </p:cNvPr>
          <p:cNvSpPr txBox="1">
            <a:spLocks noChangeArrowheads="1"/>
          </p:cNvSpPr>
          <p:nvPr/>
        </p:nvSpPr>
        <p:spPr bwMode="auto">
          <a:xfrm rot="-2036730">
            <a:off x="533399" y="251586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F16B5F00-388E-4F61-916E-68744E0C22F3}"/>
              </a:ext>
            </a:extLst>
          </p:cNvPr>
          <p:cNvSpPr/>
          <p:nvPr/>
        </p:nvSpPr>
        <p:spPr>
          <a:xfrm>
            <a:off x="1676399" y="3031430"/>
            <a:ext cx="5791200"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4800" kern="0" dirty="0">
                <a:solidFill>
                  <a:prstClr val="black"/>
                </a:solidFill>
                <a:latin typeface="Calibri Light" panose="020F0302020204030204"/>
              </a:rPr>
              <a:t> </a:t>
            </a:r>
            <a:r>
              <a:rPr lang="en-US" sz="4800" kern="0" dirty="0">
                <a:solidFill>
                  <a:prstClr val="black"/>
                </a:solidFill>
                <a:latin typeface="Times New Roman" panose="02020603050405020304" pitchFamily="18" charset="0"/>
                <a:cs typeface="Times New Roman" panose="02020603050405020304" pitchFamily="18" charset="0"/>
              </a:rPr>
              <a:t>QUERY </a:t>
            </a:r>
            <a:endParaRPr lang="en-US" sz="4800"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841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1B64B08-BDF5-4407-962E-33FC1971096D}"/>
              </a:ext>
            </a:extLst>
          </p:cNvPr>
          <p:cNvSpPr txBox="1">
            <a:spLocks noChangeArrowheads="1"/>
          </p:cNvSpPr>
          <p:nvPr/>
        </p:nvSpPr>
        <p:spPr bwMode="auto">
          <a:xfrm rot="-2036730">
            <a:off x="533399" y="251586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F16B5F00-388E-4F61-916E-68744E0C22F3}"/>
              </a:ext>
            </a:extLst>
          </p:cNvPr>
          <p:cNvSpPr/>
          <p:nvPr/>
        </p:nvSpPr>
        <p:spPr>
          <a:xfrm>
            <a:off x="1676399" y="3031430"/>
            <a:ext cx="5791200"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4800" kern="0" dirty="0">
                <a:solidFill>
                  <a:prstClr val="black"/>
                </a:solidFill>
                <a:latin typeface="Calibri Light" panose="020F0302020204030204"/>
              </a:rPr>
              <a:t> </a:t>
            </a:r>
            <a:r>
              <a:rPr lang="en-US" sz="4800" kern="0" dirty="0">
                <a:solidFill>
                  <a:prstClr val="black"/>
                </a:solidFill>
                <a:latin typeface="Times New Roman" panose="02020603050405020304" pitchFamily="18" charset="0"/>
                <a:cs typeface="Times New Roman" panose="02020603050405020304" pitchFamily="18" charset="0"/>
              </a:rPr>
              <a:t>THANK YOU</a:t>
            </a:r>
            <a:endParaRPr lang="en-US" sz="4800"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68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PROPOSED SYSTEM</a:t>
            </a:r>
          </a:p>
        </p:txBody>
      </p:sp>
      <p:sp>
        <p:nvSpPr>
          <p:cNvPr id="4" name="Content Placeholder 2"/>
          <p:cNvSpPr txBox="1">
            <a:spLocks/>
          </p:cNvSpPr>
          <p:nvPr/>
        </p:nvSpPr>
        <p:spPr>
          <a:xfrm>
            <a:off x="53029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a:p>
            <a:pPr marL="342900" indent="-342900">
              <a:buFont typeface="Arial" pitchFamily="34" charset="0"/>
              <a:buChar char="•"/>
            </a:pPr>
            <a:endParaRPr lang="en-US" sz="2400" dirty="0">
              <a:latin typeface="Times New Roman" pitchFamily="18" charset="0"/>
              <a:cs typeface="Times New Roman" pitchFamily="18" charset="0"/>
            </a:endParaRPr>
          </a:p>
          <a:p>
            <a:pPr marL="1143000" indent="-1143000">
              <a:buFont typeface="Arial" pitchFamily="34" charset="0"/>
              <a:buChar char="•"/>
            </a:pPr>
            <a:endParaRPr lang="en-US" dirty="0"/>
          </a:p>
          <a:p>
            <a:pPr marL="1143000" indent="-1143000">
              <a:buFont typeface="Arial" pitchFamily="34" charset="0"/>
              <a:buChar char="•"/>
            </a:pPr>
            <a:endParaRPr lang="en-US" dirty="0"/>
          </a:p>
        </p:txBody>
      </p:sp>
      <p:sp>
        <p:nvSpPr>
          <p:cNvPr id="5" name="Rectangle 4"/>
          <p:cNvSpPr/>
          <p:nvPr/>
        </p:nvSpPr>
        <p:spPr>
          <a:xfrm>
            <a:off x="669811" y="1472148"/>
            <a:ext cx="7772400" cy="378565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On-Demand Fuel Delivery System presents a comprehensive solution to the drawbacks of the current fuel distribution model.</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approach not only saves time but also offers unparalleled accessibility, with round-the-clock delivery options available to various locations, including homes, workplaces, and designated areas.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Efficiency and timeliness are core principles of the system, ensuring that fuel deliveries are prompt and streamlined. Leveraging advanced technology and optimized logistics, the system guarantees timely service, minimizing wait times and disruptions for customers. </a:t>
            </a:r>
          </a:p>
        </p:txBody>
      </p:sp>
    </p:spTree>
    <p:extLst>
      <p:ext uri="{BB962C8B-B14F-4D97-AF65-F5344CB8AC3E}">
        <p14:creationId xmlns:p14="http://schemas.microsoft.com/office/powerpoint/2010/main" val="4807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731837"/>
            <a:ext cx="8229600" cy="1066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ADVANTAGES IN PROPOSED SYSTEM</a:t>
            </a:r>
          </a:p>
        </p:txBody>
      </p:sp>
      <p:sp>
        <p:nvSpPr>
          <p:cNvPr id="4" name="Content Placeholder 2"/>
          <p:cNvSpPr txBox="1">
            <a:spLocks/>
          </p:cNvSpPr>
          <p:nvPr/>
        </p:nvSpPr>
        <p:spPr>
          <a:xfrm>
            <a:off x="457200" y="1600200"/>
            <a:ext cx="8305800" cy="4998438"/>
          </a:xfrm>
          <a:prstGeom prst="rect">
            <a:avLst/>
          </a:prstGeom>
        </p:spPr>
        <p:txBody>
          <a:bodyPr>
            <a:normAutofit fontScale="92500" lnSpcReduction="10000"/>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itchFamily="18" charset="0"/>
              </a:rPr>
              <a:t> </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itchFamily="18" charset="0"/>
              </a:rPr>
              <a:t>Convenience: Customers can order fuel directly from their smartphones, eliminating the need to visit traditional fuel stations. This saves time and provides convenience, especially during busy schedules or when stations are located far away.</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itchFamily="18" charset="0"/>
              </a:rPr>
              <a:t>Accessibility: The system offers round-the-clock delivery options to various locations, including homes, workplaces, and designated areas. This accessibility ensures that customers can refuel their vehicles whenever and wherever they need to, without being constrained by the operating hours of traditional fuel stations.</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itchFamily="18" charset="0"/>
              </a:rPr>
              <a:t>Efficiency: Leveraging advanced technology and optimized logistics, the system ensures prompt and streamlined fuel deliveries. This minimizes wait times and disruptions for customers, enhancing overall efficiency in the refueling process.</a:t>
            </a:r>
            <a:endParaRPr lang="en-US" sz="2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3595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FBB8-39E0-2687-CCA8-979A88FF0AB8}"/>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ALGORITHM USED</a:t>
            </a:r>
          </a:p>
        </p:txBody>
      </p:sp>
      <p:sp>
        <p:nvSpPr>
          <p:cNvPr id="3" name="Content Placeholder 2">
            <a:extLst>
              <a:ext uri="{FF2B5EF4-FFF2-40B4-BE49-F238E27FC236}">
                <a16:creationId xmlns:a16="http://schemas.microsoft.com/office/drawing/2014/main" id="{82E22529-C2BD-D812-03E9-2991D53A97CC}"/>
              </a:ext>
            </a:extLst>
          </p:cNvPr>
          <p:cNvSpPr txBox="1">
            <a:spLocks/>
          </p:cNvSpPr>
          <p:nvPr/>
        </p:nvSpPr>
        <p:spPr>
          <a:xfrm>
            <a:off x="457200" y="1600200"/>
            <a:ext cx="8305800" cy="4495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In an Android app, implementing a feature to find the nearest fuel station using the K-Nearest Neighbors (KNN) algorithm involves several steps. Firstly, you would gather data on fuel station locations, extracting relevant features such as latitude and longitude coordinates. These features would then be used to train the KNN model, storing the coordinates of fuel stations along with their identifiers. When a user wants to find the nearest station, their current location is obtained via the device's GPS, and the KNN algorithm is applied to identify the closest stations based on distance. The results are then displayed to the user, showing the nearest fuel stations along with relevant details like names and distances. Users can interact with these results, selecting a station for navigation or further information. Through efficient implementation and optimization, this feature enhances the app's usability, providing users with a convenient way to locate nearby fuel stations whenever needed.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2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81B5A-2BAE-4833-F1D9-84B4A2F08995}"/>
              </a:ext>
            </a:extLst>
          </p:cNvPr>
          <p:cNvSpPr txBox="1"/>
          <p:nvPr/>
        </p:nvSpPr>
        <p:spPr>
          <a:xfrm>
            <a:off x="3200400" y="838200"/>
            <a:ext cx="35052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MODULES USED</a:t>
            </a:r>
          </a:p>
        </p:txBody>
      </p:sp>
      <p:sp>
        <p:nvSpPr>
          <p:cNvPr id="3" name="TextBox 2">
            <a:extLst>
              <a:ext uri="{FF2B5EF4-FFF2-40B4-BE49-F238E27FC236}">
                <a16:creationId xmlns:a16="http://schemas.microsoft.com/office/drawing/2014/main" id="{7135B960-6CA3-7C34-7948-F2306B476E6A}"/>
              </a:ext>
            </a:extLst>
          </p:cNvPr>
          <p:cNvSpPr txBox="1"/>
          <p:nvPr/>
        </p:nvSpPr>
        <p:spPr>
          <a:xfrm>
            <a:off x="1104900" y="2362200"/>
            <a:ext cx="6934200" cy="1384995"/>
          </a:xfrm>
          <a:prstGeom prst="rect">
            <a:avLst/>
          </a:prstGeom>
          <a:noFill/>
        </p:spPr>
        <p:txBody>
          <a:bodyPr wrap="square" rtlCol="0">
            <a:spAutoFit/>
          </a:bodyPr>
          <a:lstStyle/>
          <a:p>
            <a:pPr marL="342900" indent="-342900" algn="just">
              <a:buAutoNum type="arabicPeriod"/>
            </a:pPr>
            <a:r>
              <a:rPr lang="en-IN" sz="2800" dirty="0">
                <a:latin typeface="Times New Roman" panose="02020603050405020304" pitchFamily="18" charset="0"/>
                <a:cs typeface="Times New Roman" panose="02020603050405020304" pitchFamily="18" charset="0"/>
              </a:rPr>
              <a:t>ADMIN MODULE</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USER MODULE</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FUEL STATION MODULE</a:t>
            </a:r>
          </a:p>
        </p:txBody>
      </p:sp>
    </p:spTree>
    <p:extLst>
      <p:ext uri="{BB962C8B-B14F-4D97-AF65-F5344CB8AC3E}">
        <p14:creationId xmlns:p14="http://schemas.microsoft.com/office/powerpoint/2010/main" val="2737449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2134</TotalTime>
  <Words>4005</Words>
  <Application>Microsoft Office PowerPoint</Application>
  <PresentationFormat>On-screen Show (4:3)</PresentationFormat>
  <Paragraphs>299</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Adobe Garamond Pro</vt:lpstr>
      <vt:lpstr>Adobe Garamond Pro Bold</vt:lpstr>
      <vt:lpstr>Arial</vt:lpstr>
      <vt:lpstr>Calibri</vt:lpstr>
      <vt:lpstr>Calibri Light</vt:lpstr>
      <vt:lpstr>Times New Roman</vt:lpstr>
      <vt:lpstr>Office Theme</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ACERAspire</dc:creator>
  <cp:lastModifiedBy>A K</cp:lastModifiedBy>
  <cp:revision>99</cp:revision>
  <dcterms:created xsi:type="dcterms:W3CDTF">2016-02-20T08:00:06Z</dcterms:created>
  <dcterms:modified xsi:type="dcterms:W3CDTF">2024-04-29T07:01:03Z</dcterms:modified>
</cp:coreProperties>
</file>