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6" r:id="rId6"/>
    <p:sldId id="261"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DF0BE-CC16-40DD-8A05-ADB6F8493755}" v="19" dt="2024-04-11T14:01:31.469"/>
    <p1510:client id="{E669877F-BB77-4EB9-A786-32B767D8F3B5}" v="1329" dt="2024-04-11T13:36:49.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lmathi A" userId="5ff72d44cd74a727" providerId="Windows Live" clId="Web-{5F3DF0BE-CC16-40DD-8A05-ADB6F8493755}"/>
    <pc:docChg chg="modSld">
      <pc:chgData name="Arulmathi A" userId="5ff72d44cd74a727" providerId="Windows Live" clId="Web-{5F3DF0BE-CC16-40DD-8A05-ADB6F8493755}" dt="2024-04-11T14:01:31.469" v="15" actId="1076"/>
      <pc:docMkLst>
        <pc:docMk/>
      </pc:docMkLst>
      <pc:sldChg chg="addSp delSp modSp">
        <pc:chgData name="Arulmathi A" userId="5ff72d44cd74a727" providerId="Windows Live" clId="Web-{5F3DF0BE-CC16-40DD-8A05-ADB6F8493755}" dt="2024-04-11T14:01:31.469" v="15" actId="1076"/>
        <pc:sldMkLst>
          <pc:docMk/>
          <pc:sldMk cId="1415247675" sldId="267"/>
        </pc:sldMkLst>
        <pc:spChg chg="mod">
          <ac:chgData name="Arulmathi A" userId="5ff72d44cd74a727" providerId="Windows Live" clId="Web-{5F3DF0BE-CC16-40DD-8A05-ADB6F8493755}" dt="2024-04-11T14:00:02.765" v="6" actId="20577"/>
          <ac:spMkLst>
            <pc:docMk/>
            <pc:sldMk cId="1415247675" sldId="267"/>
            <ac:spMk id="2" creationId="{2BCC9C2D-AAAD-D51E-4C2D-B9101F2734B4}"/>
          </ac:spMkLst>
        </pc:spChg>
        <pc:spChg chg="del">
          <ac:chgData name="Arulmathi A" userId="5ff72d44cd74a727" providerId="Windows Live" clId="Web-{5F3DF0BE-CC16-40DD-8A05-ADB6F8493755}" dt="2024-04-11T14:00:18.234" v="7"/>
          <ac:spMkLst>
            <pc:docMk/>
            <pc:sldMk cId="1415247675" sldId="267"/>
            <ac:spMk id="3" creationId="{44BEA893-AB05-D122-8EAF-6FF6EEFAEA14}"/>
          </ac:spMkLst>
        </pc:spChg>
        <pc:picChg chg="add mod ord">
          <ac:chgData name="Arulmathi A" userId="5ff72d44cd74a727" providerId="Windows Live" clId="Web-{5F3DF0BE-CC16-40DD-8A05-ADB6F8493755}" dt="2024-04-11T14:01:31.469" v="15" actId="1076"/>
          <ac:picMkLst>
            <pc:docMk/>
            <pc:sldMk cId="1415247675" sldId="267"/>
            <ac:picMk id="4" creationId="{71B14649-381D-342B-1565-9EF1BA99ECF8}"/>
          </ac:picMkLst>
        </pc:picChg>
        <pc:picChg chg="add mod">
          <ac:chgData name="Arulmathi A" userId="5ff72d44cd74a727" providerId="Windows Live" clId="Web-{5F3DF0BE-CC16-40DD-8A05-ADB6F8493755}" dt="2024-04-11T14:01:27.281" v="14" actId="1076"/>
          <ac:picMkLst>
            <pc:docMk/>
            <pc:sldMk cId="1415247675" sldId="267"/>
            <ac:picMk id="5" creationId="{E4A3831F-A828-1E4C-278D-6EDD7B3C949F}"/>
          </ac:picMkLst>
        </pc:picChg>
      </pc:sldChg>
    </pc:docChg>
  </pc:docChgLst>
  <pc:docChgLst>
    <pc:chgData name="Arulmathi A" userId="5ff72d44cd74a727" providerId="Windows Live" clId="Web-{E669877F-BB77-4EB9-A786-32B767D8F3B5}"/>
    <pc:docChg chg="addSld delSld modSld">
      <pc:chgData name="Arulmathi A" userId="5ff72d44cd74a727" providerId="Windows Live" clId="Web-{E669877F-BB77-4EB9-A786-32B767D8F3B5}" dt="2024-04-11T13:36:49.968" v="1275"/>
      <pc:docMkLst>
        <pc:docMk/>
      </pc:docMkLst>
      <pc:sldChg chg="modSp">
        <pc:chgData name="Arulmathi A" userId="5ff72d44cd74a727" providerId="Windows Live" clId="Web-{E669877F-BB77-4EB9-A786-32B767D8F3B5}" dt="2024-04-11T09:09:56.858" v="222" actId="1076"/>
        <pc:sldMkLst>
          <pc:docMk/>
          <pc:sldMk cId="109857222" sldId="256"/>
        </pc:sldMkLst>
        <pc:spChg chg="mod">
          <ac:chgData name="Arulmathi A" userId="5ff72d44cd74a727" providerId="Windows Live" clId="Web-{E669877F-BB77-4EB9-A786-32B767D8F3B5}" dt="2024-04-11T09:09:56.858" v="222" actId="1076"/>
          <ac:spMkLst>
            <pc:docMk/>
            <pc:sldMk cId="109857222" sldId="256"/>
            <ac:spMk id="2" creationId="{00000000-0000-0000-0000-000000000000}"/>
          </ac:spMkLst>
        </pc:spChg>
        <pc:spChg chg="mod">
          <ac:chgData name="Arulmathi A" userId="5ff72d44cd74a727" providerId="Windows Live" clId="Web-{E669877F-BB77-4EB9-A786-32B767D8F3B5}" dt="2024-04-11T09:06:26.540" v="192" actId="1076"/>
          <ac:spMkLst>
            <pc:docMk/>
            <pc:sldMk cId="109857222" sldId="256"/>
            <ac:spMk id="3" creationId="{00000000-0000-0000-0000-000000000000}"/>
          </ac:spMkLst>
        </pc:spChg>
      </pc:sldChg>
      <pc:sldChg chg="modSp new">
        <pc:chgData name="Arulmathi A" userId="5ff72d44cd74a727" providerId="Windows Live" clId="Web-{E669877F-BB77-4EB9-A786-32B767D8F3B5}" dt="2024-04-11T09:14:51.460" v="238" actId="1076"/>
        <pc:sldMkLst>
          <pc:docMk/>
          <pc:sldMk cId="1879693366" sldId="257"/>
        </pc:sldMkLst>
        <pc:spChg chg="mod">
          <ac:chgData name="Arulmathi A" userId="5ff72d44cd74a727" providerId="Windows Live" clId="Web-{E669877F-BB77-4EB9-A786-32B767D8F3B5}" dt="2024-04-11T09:14:51.460" v="238" actId="1076"/>
          <ac:spMkLst>
            <pc:docMk/>
            <pc:sldMk cId="1879693366" sldId="257"/>
            <ac:spMk id="2" creationId="{3E98B709-DECC-56E3-A04C-6652C9E4ED55}"/>
          </ac:spMkLst>
        </pc:spChg>
        <pc:spChg chg="mod">
          <ac:chgData name="Arulmathi A" userId="5ff72d44cd74a727" providerId="Windows Live" clId="Web-{E669877F-BB77-4EB9-A786-32B767D8F3B5}" dt="2024-04-11T09:06:51.806" v="194" actId="14100"/>
          <ac:spMkLst>
            <pc:docMk/>
            <pc:sldMk cId="1879693366" sldId="257"/>
            <ac:spMk id="3" creationId="{CDFA57CA-D83A-5B2B-CE9B-F4904E8F4213}"/>
          </ac:spMkLst>
        </pc:spChg>
      </pc:sldChg>
      <pc:sldChg chg="new del">
        <pc:chgData name="Arulmathi A" userId="5ff72d44cd74a727" providerId="Windows Live" clId="Web-{E669877F-BB77-4EB9-A786-32B767D8F3B5}" dt="2024-04-11T09:04:44.599" v="175"/>
        <pc:sldMkLst>
          <pc:docMk/>
          <pc:sldMk cId="3930781685" sldId="257"/>
        </pc:sldMkLst>
      </pc:sldChg>
      <pc:sldChg chg="modSp new">
        <pc:chgData name="Arulmathi A" userId="5ff72d44cd74a727" providerId="Windows Live" clId="Web-{E669877F-BB77-4EB9-A786-32B767D8F3B5}" dt="2024-04-11T11:40:13.701" v="468" actId="20577"/>
        <pc:sldMkLst>
          <pc:docMk/>
          <pc:sldMk cId="45683732" sldId="258"/>
        </pc:sldMkLst>
        <pc:spChg chg="mod">
          <ac:chgData name="Arulmathi A" userId="5ff72d44cd74a727" providerId="Windows Live" clId="Web-{E669877F-BB77-4EB9-A786-32B767D8F3B5}" dt="2024-04-11T09:14:38.834" v="237" actId="20577"/>
          <ac:spMkLst>
            <pc:docMk/>
            <pc:sldMk cId="45683732" sldId="258"/>
            <ac:spMk id="2" creationId="{87AE2CB6-8517-A915-4301-BD78430DF4E9}"/>
          </ac:spMkLst>
        </pc:spChg>
        <pc:spChg chg="mod">
          <ac:chgData name="Arulmathi A" userId="5ff72d44cd74a727" providerId="Windows Live" clId="Web-{E669877F-BB77-4EB9-A786-32B767D8F3B5}" dt="2024-04-11T11:40:13.701" v="468" actId="20577"/>
          <ac:spMkLst>
            <pc:docMk/>
            <pc:sldMk cId="45683732" sldId="258"/>
            <ac:spMk id="3" creationId="{CBF1911A-3DFF-8FE6-0F0E-8AC610C403B1}"/>
          </ac:spMkLst>
        </pc:spChg>
      </pc:sldChg>
      <pc:sldChg chg="modSp new">
        <pc:chgData name="Arulmathi A" userId="5ff72d44cd74a727" providerId="Windows Live" clId="Web-{E669877F-BB77-4EB9-A786-32B767D8F3B5}" dt="2024-04-11T11:44:45.389" v="505" actId="14100"/>
        <pc:sldMkLst>
          <pc:docMk/>
          <pc:sldMk cId="1789671479" sldId="259"/>
        </pc:sldMkLst>
        <pc:spChg chg="mod">
          <ac:chgData name="Arulmathi A" userId="5ff72d44cd74a727" providerId="Windows Live" clId="Web-{E669877F-BB77-4EB9-A786-32B767D8F3B5}" dt="2024-04-11T09:15:42.774" v="248" actId="20577"/>
          <ac:spMkLst>
            <pc:docMk/>
            <pc:sldMk cId="1789671479" sldId="259"/>
            <ac:spMk id="2" creationId="{D499EC9D-E470-A179-FC42-B52235DF6797}"/>
          </ac:spMkLst>
        </pc:spChg>
        <pc:spChg chg="mod">
          <ac:chgData name="Arulmathi A" userId="5ff72d44cd74a727" providerId="Windows Live" clId="Web-{E669877F-BB77-4EB9-A786-32B767D8F3B5}" dt="2024-04-11T11:44:45.389" v="505" actId="14100"/>
          <ac:spMkLst>
            <pc:docMk/>
            <pc:sldMk cId="1789671479" sldId="259"/>
            <ac:spMk id="3" creationId="{76A08B1D-C66C-95C3-B833-1577491DF50C}"/>
          </ac:spMkLst>
        </pc:spChg>
      </pc:sldChg>
      <pc:sldChg chg="modSp new del">
        <pc:chgData name="Arulmathi A" userId="5ff72d44cd74a727" providerId="Windows Live" clId="Web-{E669877F-BB77-4EB9-A786-32B767D8F3B5}" dt="2024-04-11T11:51:04.233" v="523"/>
        <pc:sldMkLst>
          <pc:docMk/>
          <pc:sldMk cId="3962210478" sldId="260"/>
        </pc:sldMkLst>
        <pc:spChg chg="mod">
          <ac:chgData name="Arulmathi A" userId="5ff72d44cd74a727" providerId="Windows Live" clId="Web-{E669877F-BB77-4EB9-A786-32B767D8F3B5}" dt="2024-04-11T09:16:13.259" v="253" actId="20577"/>
          <ac:spMkLst>
            <pc:docMk/>
            <pc:sldMk cId="3962210478" sldId="260"/>
            <ac:spMk id="2" creationId="{389556D5-4C7D-927B-59EA-222FD620F240}"/>
          </ac:spMkLst>
        </pc:spChg>
        <pc:spChg chg="mod">
          <ac:chgData name="Arulmathi A" userId="5ff72d44cd74a727" providerId="Windows Live" clId="Web-{E669877F-BB77-4EB9-A786-32B767D8F3B5}" dt="2024-04-11T11:50:25.452" v="522" actId="20577"/>
          <ac:spMkLst>
            <pc:docMk/>
            <pc:sldMk cId="3962210478" sldId="260"/>
            <ac:spMk id="3" creationId="{5A7A9D18-4971-3D1F-222D-DCAE0F69949C}"/>
          </ac:spMkLst>
        </pc:spChg>
      </pc:sldChg>
      <pc:sldChg chg="modSp new">
        <pc:chgData name="Arulmathi A" userId="5ff72d44cd74a727" providerId="Windows Live" clId="Web-{E669877F-BB77-4EB9-A786-32B767D8F3B5}" dt="2024-04-11T12:53:00.973" v="1235"/>
        <pc:sldMkLst>
          <pc:docMk/>
          <pc:sldMk cId="1956748051" sldId="261"/>
        </pc:sldMkLst>
        <pc:spChg chg="mod">
          <ac:chgData name="Arulmathi A" userId="5ff72d44cd74a727" providerId="Windows Live" clId="Web-{E669877F-BB77-4EB9-A786-32B767D8F3B5}" dt="2024-04-11T09:17:19.479" v="272" actId="20577"/>
          <ac:spMkLst>
            <pc:docMk/>
            <pc:sldMk cId="1956748051" sldId="261"/>
            <ac:spMk id="2" creationId="{CA911A6F-4C36-D15E-8E2B-C9EC1B8BE435}"/>
          </ac:spMkLst>
        </pc:spChg>
        <pc:spChg chg="mod">
          <ac:chgData name="Arulmathi A" userId="5ff72d44cd74a727" providerId="Windows Live" clId="Web-{E669877F-BB77-4EB9-A786-32B767D8F3B5}" dt="2024-04-11T12:53:00.973" v="1235"/>
          <ac:spMkLst>
            <pc:docMk/>
            <pc:sldMk cId="1956748051" sldId="261"/>
            <ac:spMk id="3" creationId="{B802AACD-37E6-8439-5D87-9CAA64CB82E4}"/>
          </ac:spMkLst>
        </pc:spChg>
      </pc:sldChg>
      <pc:sldChg chg="addSp delSp modSp new">
        <pc:chgData name="Arulmathi A" userId="5ff72d44cd74a727" providerId="Windows Live" clId="Web-{E669877F-BB77-4EB9-A786-32B767D8F3B5}" dt="2024-04-11T12:30:49.799" v="964" actId="1076"/>
        <pc:sldMkLst>
          <pc:docMk/>
          <pc:sldMk cId="2044928793" sldId="262"/>
        </pc:sldMkLst>
        <pc:spChg chg="mod">
          <ac:chgData name="Arulmathi A" userId="5ff72d44cd74a727" providerId="Windows Live" clId="Web-{E669877F-BB77-4EB9-A786-32B767D8F3B5}" dt="2024-04-11T09:18:19.606" v="300" actId="20577"/>
          <ac:spMkLst>
            <pc:docMk/>
            <pc:sldMk cId="2044928793" sldId="262"/>
            <ac:spMk id="2" creationId="{592DEE75-E19D-F7A5-11CC-C352C978AA91}"/>
          </ac:spMkLst>
        </pc:spChg>
        <pc:spChg chg="del mod">
          <ac:chgData name="Arulmathi A" userId="5ff72d44cd74a727" providerId="Windows Live" clId="Web-{E669877F-BB77-4EB9-A786-32B767D8F3B5}" dt="2024-04-11T12:28:06.518" v="911"/>
          <ac:spMkLst>
            <pc:docMk/>
            <pc:sldMk cId="2044928793" sldId="262"/>
            <ac:spMk id="3" creationId="{64671B88-FE23-30F7-2FB6-1AFB8305D6A8}"/>
          </ac:spMkLst>
        </pc:spChg>
        <pc:spChg chg="add mod">
          <ac:chgData name="Arulmathi A" userId="5ff72d44cd74a727" providerId="Windows Live" clId="Web-{E669877F-BB77-4EB9-A786-32B767D8F3B5}" dt="2024-04-11T12:30:49.799" v="964" actId="1076"/>
          <ac:spMkLst>
            <pc:docMk/>
            <pc:sldMk cId="2044928793" sldId="262"/>
            <ac:spMk id="5" creationId="{724438F9-1640-5370-9789-A6F88CE19951}"/>
          </ac:spMkLst>
        </pc:spChg>
      </pc:sldChg>
      <pc:sldChg chg="addSp delSp modSp new">
        <pc:chgData name="Arulmathi A" userId="5ff72d44cd74a727" providerId="Windows Live" clId="Web-{E669877F-BB77-4EB9-A786-32B767D8F3B5}" dt="2024-04-11T12:47:24.629" v="1154" actId="20577"/>
        <pc:sldMkLst>
          <pc:docMk/>
          <pc:sldMk cId="341659848" sldId="263"/>
        </pc:sldMkLst>
        <pc:spChg chg="mod">
          <ac:chgData name="Arulmathi A" userId="5ff72d44cd74a727" providerId="Windows Live" clId="Web-{E669877F-BB77-4EB9-A786-32B767D8F3B5}" dt="2024-04-11T09:19:34.327" v="315" actId="20577"/>
          <ac:spMkLst>
            <pc:docMk/>
            <pc:sldMk cId="341659848" sldId="263"/>
            <ac:spMk id="2" creationId="{B9040846-333D-B957-C3D7-9DB380355FEC}"/>
          </ac:spMkLst>
        </pc:spChg>
        <pc:spChg chg="mod">
          <ac:chgData name="Arulmathi A" userId="5ff72d44cd74a727" providerId="Windows Live" clId="Web-{E669877F-BB77-4EB9-A786-32B767D8F3B5}" dt="2024-04-11T12:47:24.629" v="1154" actId="20577"/>
          <ac:spMkLst>
            <pc:docMk/>
            <pc:sldMk cId="341659848" sldId="263"/>
            <ac:spMk id="3" creationId="{08700643-6BEC-A3F6-CDA9-6FCBF73BE84B}"/>
          </ac:spMkLst>
        </pc:spChg>
        <pc:spChg chg="add del">
          <ac:chgData name="Arulmathi A" userId="5ff72d44cd74a727" providerId="Windows Live" clId="Web-{E669877F-BB77-4EB9-A786-32B767D8F3B5}" dt="2024-04-11T12:35:49.268" v="970"/>
          <ac:spMkLst>
            <pc:docMk/>
            <pc:sldMk cId="341659848" sldId="263"/>
            <ac:spMk id="4" creationId="{5ADD0C42-3C2F-7471-1031-B7A9B44AA1D3}"/>
          </ac:spMkLst>
        </pc:spChg>
      </pc:sldChg>
      <pc:sldChg chg="addSp delSp modSp new">
        <pc:chgData name="Arulmathi A" userId="5ff72d44cd74a727" providerId="Windows Live" clId="Web-{E669877F-BB77-4EB9-A786-32B767D8F3B5}" dt="2024-04-11T12:54:42.926" v="1272" actId="20577"/>
        <pc:sldMkLst>
          <pc:docMk/>
          <pc:sldMk cId="4223307196" sldId="264"/>
        </pc:sldMkLst>
        <pc:spChg chg="mod">
          <ac:chgData name="Arulmathi A" userId="5ff72d44cd74a727" providerId="Windows Live" clId="Web-{E669877F-BB77-4EB9-A786-32B767D8F3B5}" dt="2024-04-11T09:20:05.203" v="318" actId="20577"/>
          <ac:spMkLst>
            <pc:docMk/>
            <pc:sldMk cId="4223307196" sldId="264"/>
            <ac:spMk id="2" creationId="{EF1E1388-19FE-97E6-37F2-8374271D9D60}"/>
          </ac:spMkLst>
        </pc:spChg>
        <pc:spChg chg="del">
          <ac:chgData name="Arulmathi A" userId="5ff72d44cd74a727" providerId="Windows Live" clId="Web-{E669877F-BB77-4EB9-A786-32B767D8F3B5}" dt="2024-04-11T12:47:37.441" v="1155"/>
          <ac:spMkLst>
            <pc:docMk/>
            <pc:sldMk cId="4223307196" sldId="264"/>
            <ac:spMk id="3" creationId="{0E8FFABB-F126-BD3C-B67D-61482BA06874}"/>
          </ac:spMkLst>
        </pc:spChg>
        <pc:spChg chg="add mod">
          <ac:chgData name="Arulmathi A" userId="5ff72d44cd74a727" providerId="Windows Live" clId="Web-{E669877F-BB77-4EB9-A786-32B767D8F3B5}" dt="2024-04-11T12:54:42.926" v="1272" actId="20577"/>
          <ac:spMkLst>
            <pc:docMk/>
            <pc:sldMk cId="4223307196" sldId="264"/>
            <ac:spMk id="4" creationId="{F591DA7C-65C5-771E-5929-DD61EE170D7B}"/>
          </ac:spMkLst>
        </pc:spChg>
      </pc:sldChg>
      <pc:sldChg chg="modSp new del">
        <pc:chgData name="Arulmathi A" userId="5ff72d44cd74a727" providerId="Windows Live" clId="Web-{E669877F-BB77-4EB9-A786-32B767D8F3B5}" dt="2024-04-11T13:36:49.937" v="1274"/>
        <pc:sldMkLst>
          <pc:docMk/>
          <pc:sldMk cId="3023090564" sldId="265"/>
        </pc:sldMkLst>
        <pc:spChg chg="mod">
          <ac:chgData name="Arulmathi A" userId="5ff72d44cd74a727" providerId="Windows Live" clId="Web-{E669877F-BB77-4EB9-A786-32B767D8F3B5}" dt="2024-04-11T09:22:51.129" v="322" actId="20577"/>
          <ac:spMkLst>
            <pc:docMk/>
            <pc:sldMk cId="3023090564" sldId="265"/>
            <ac:spMk id="2" creationId="{4CF15131-F59C-78A2-247E-2907B8AC1235}"/>
          </ac:spMkLst>
        </pc:spChg>
        <pc:spChg chg="mod">
          <ac:chgData name="Arulmathi A" userId="5ff72d44cd74a727" providerId="Windows Live" clId="Web-{E669877F-BB77-4EB9-A786-32B767D8F3B5}" dt="2024-04-11T13:35:46.765" v="1273" actId="20577"/>
          <ac:spMkLst>
            <pc:docMk/>
            <pc:sldMk cId="3023090564" sldId="265"/>
            <ac:spMk id="3" creationId="{8043C71D-31CA-1DAD-FC82-B2CF216402FA}"/>
          </ac:spMkLst>
        </pc:spChg>
      </pc:sldChg>
      <pc:sldChg chg="modSp new del">
        <pc:chgData name="Arulmathi A" userId="5ff72d44cd74a727" providerId="Windows Live" clId="Web-{E669877F-BB77-4EB9-A786-32B767D8F3B5}" dt="2024-04-11T11:52:46.186" v="548"/>
        <pc:sldMkLst>
          <pc:docMk/>
          <pc:sldMk cId="219338459" sldId="266"/>
        </pc:sldMkLst>
        <pc:spChg chg="mod">
          <ac:chgData name="Arulmathi A" userId="5ff72d44cd74a727" providerId="Windows Live" clId="Web-{E669877F-BB77-4EB9-A786-32B767D8F3B5}" dt="2024-04-11T11:51:45.827" v="539" actId="20577"/>
          <ac:spMkLst>
            <pc:docMk/>
            <pc:sldMk cId="219338459" sldId="266"/>
            <ac:spMk id="2" creationId="{2C0EA3FE-69B1-5625-D653-69C4D6CEFD18}"/>
          </ac:spMkLst>
        </pc:spChg>
        <pc:spChg chg="mod">
          <ac:chgData name="Arulmathi A" userId="5ff72d44cd74a727" providerId="Windows Live" clId="Web-{E669877F-BB77-4EB9-A786-32B767D8F3B5}" dt="2024-04-11T11:52:43.171" v="547" actId="20577"/>
          <ac:spMkLst>
            <pc:docMk/>
            <pc:sldMk cId="219338459" sldId="266"/>
            <ac:spMk id="3" creationId="{EBD4B12A-59D4-0FD9-3701-B5E9A97F2B82}"/>
          </ac:spMkLst>
        </pc:spChg>
      </pc:sldChg>
      <pc:sldChg chg="modSp new">
        <pc:chgData name="Arulmathi A" userId="5ff72d44cd74a727" providerId="Windows Live" clId="Web-{E669877F-BB77-4EB9-A786-32B767D8F3B5}" dt="2024-04-11T12:53:00.973" v="1235"/>
        <pc:sldMkLst>
          <pc:docMk/>
          <pc:sldMk cId="2036552780" sldId="266"/>
        </pc:sldMkLst>
        <pc:spChg chg="mod">
          <ac:chgData name="Arulmathi A" userId="5ff72d44cd74a727" providerId="Windows Live" clId="Web-{E669877F-BB77-4EB9-A786-32B767D8F3B5}" dt="2024-04-11T11:55:22.984" v="589" actId="20577"/>
          <ac:spMkLst>
            <pc:docMk/>
            <pc:sldMk cId="2036552780" sldId="266"/>
            <ac:spMk id="2" creationId="{090F8784-FA1A-2113-3D32-5422529FE9EA}"/>
          </ac:spMkLst>
        </pc:spChg>
        <pc:spChg chg="mod">
          <ac:chgData name="Arulmathi A" userId="5ff72d44cd74a727" providerId="Windows Live" clId="Web-{E669877F-BB77-4EB9-A786-32B767D8F3B5}" dt="2024-04-11T12:53:00.973" v="1235"/>
          <ac:spMkLst>
            <pc:docMk/>
            <pc:sldMk cId="2036552780" sldId="266"/>
            <ac:spMk id="3" creationId="{C45B9F7E-2571-EF68-1430-0589B2C230C0}"/>
          </ac:spMkLst>
        </pc:spChg>
      </pc:sldChg>
      <pc:sldChg chg="modSp new del">
        <pc:chgData name="Arulmathi A" userId="5ff72d44cd74a727" providerId="Windows Live" clId="Web-{E669877F-BB77-4EB9-A786-32B767D8F3B5}" dt="2024-04-11T11:54:26.296" v="569"/>
        <pc:sldMkLst>
          <pc:docMk/>
          <pc:sldMk cId="3418222265" sldId="266"/>
        </pc:sldMkLst>
        <pc:spChg chg="mod">
          <ac:chgData name="Arulmathi A" userId="5ff72d44cd74a727" providerId="Windows Live" clId="Web-{E669877F-BB77-4EB9-A786-32B767D8F3B5}" dt="2024-04-11T11:53:21.593" v="563" actId="20577"/>
          <ac:spMkLst>
            <pc:docMk/>
            <pc:sldMk cId="3418222265" sldId="266"/>
            <ac:spMk id="2" creationId="{6BEE0F92-41EA-F16E-7BC8-CCAF82472E48}"/>
          </ac:spMkLst>
        </pc:spChg>
        <pc:spChg chg="mod">
          <ac:chgData name="Arulmathi A" userId="5ff72d44cd74a727" providerId="Windows Live" clId="Web-{E669877F-BB77-4EB9-A786-32B767D8F3B5}" dt="2024-04-11T11:53:44.593" v="566" actId="20577"/>
          <ac:spMkLst>
            <pc:docMk/>
            <pc:sldMk cId="3418222265" sldId="266"/>
            <ac:spMk id="3" creationId="{4FE0FA13-85A9-6934-F355-9D95DB0AA416}"/>
          </ac:spMkLst>
        </pc:spChg>
      </pc:sldChg>
      <pc:sldChg chg="add del">
        <pc:chgData name="Arulmathi A" userId="5ff72d44cd74a727" providerId="Windows Live" clId="Web-{E669877F-BB77-4EB9-A786-32B767D8F3B5}" dt="2024-04-11T11:54:02.515" v="568"/>
        <pc:sldMkLst>
          <pc:docMk/>
          <pc:sldMk cId="219338459" sldId="267"/>
        </pc:sldMkLst>
      </pc:sldChg>
      <pc:sldChg chg="new">
        <pc:chgData name="Arulmathi A" userId="5ff72d44cd74a727" providerId="Windows Live" clId="Web-{E669877F-BB77-4EB9-A786-32B767D8F3B5}" dt="2024-04-11T13:36:49.968" v="1275"/>
        <pc:sldMkLst>
          <pc:docMk/>
          <pc:sldMk cId="1415247675" sldId="267"/>
        </pc:sldMkLst>
      </pc:sldChg>
    </pc:docChg>
  </pc:docChgLst>
  <pc:docChgLst>
    <pc:chgData clId="Web-{E669877F-BB77-4EB9-A786-32B767D8F3B5}"/>
    <pc:docChg chg="modSld">
      <pc:chgData name="" userId="" providerId="" clId="Web-{E669877F-BB77-4EB9-A786-32B767D8F3B5}" dt="2024-04-11T08:43:16.158" v="1" actId="20577"/>
      <pc:docMkLst>
        <pc:docMk/>
      </pc:docMkLst>
      <pc:sldChg chg="modSp">
        <pc:chgData name="" userId="" providerId="" clId="Web-{E669877F-BB77-4EB9-A786-32B767D8F3B5}" dt="2024-04-11T08:43:16.158" v="1" actId="20577"/>
        <pc:sldMkLst>
          <pc:docMk/>
          <pc:sldMk cId="109857222" sldId="256"/>
        </pc:sldMkLst>
        <pc:spChg chg="mod">
          <ac:chgData name="" userId="" providerId="" clId="Web-{E669877F-BB77-4EB9-A786-32B767D8F3B5}" dt="2024-04-11T08:43:16.158" v="1" actId="20577"/>
          <ac:spMkLst>
            <pc:docMk/>
            <pc:sldMk cId="109857222" sldId="256"/>
            <ac:spMk id="2" creationId="{00000000-0000-0000-0000-000000000000}"/>
          </ac:spMkLst>
        </pc:spChg>
      </pc:sldChg>
    </pc:docChg>
  </pc:docChgLst>
  <pc:docChgLst>
    <pc:chgData name="Arulmathi A" userId="5ff72d44cd74a727" providerId="Windows Live" clId="Web-{02D5C384-110B-4678-B105-B067CB584765}"/>
    <pc:docChg chg="modSld addMainMaster delMainMaster">
      <pc:chgData name="Arulmathi A" userId="5ff72d44cd74a727" providerId="Windows Live" clId="Web-{02D5C384-110B-4678-B105-B067CB584765}" dt="2024-04-10T15:30:44.695" v="2"/>
      <pc:docMkLst>
        <pc:docMk/>
      </pc:docMkLst>
      <pc:sldChg chg="addSp delSp modSp mod setBg modClrScheme setClrOvrMap chgLayout">
        <pc:chgData name="Arulmathi A" userId="5ff72d44cd74a727" providerId="Windows Live" clId="Web-{02D5C384-110B-4678-B105-B067CB584765}" dt="2024-04-10T15:30:44.695" v="2"/>
        <pc:sldMkLst>
          <pc:docMk/>
          <pc:sldMk cId="109857222" sldId="256"/>
        </pc:sldMkLst>
        <pc:spChg chg="mod">
          <ac:chgData name="Arulmathi A" userId="5ff72d44cd74a727" providerId="Windows Live" clId="Web-{02D5C384-110B-4678-B105-B067CB584765}" dt="2024-04-10T15:30:44.695" v="2"/>
          <ac:spMkLst>
            <pc:docMk/>
            <pc:sldMk cId="109857222" sldId="256"/>
            <ac:spMk id="2" creationId="{00000000-0000-0000-0000-000000000000}"/>
          </ac:spMkLst>
        </pc:spChg>
        <pc:spChg chg="mod">
          <ac:chgData name="Arulmathi A" userId="5ff72d44cd74a727" providerId="Windows Live" clId="Web-{02D5C384-110B-4678-B105-B067CB584765}" dt="2024-04-10T15:30:44.695" v="2"/>
          <ac:spMkLst>
            <pc:docMk/>
            <pc:sldMk cId="109857222" sldId="256"/>
            <ac:spMk id="3" creationId="{00000000-0000-0000-0000-000000000000}"/>
          </ac:spMkLst>
        </pc:spChg>
        <pc:spChg chg="add del">
          <ac:chgData name="Arulmathi A" userId="5ff72d44cd74a727" providerId="Windows Live" clId="Web-{02D5C384-110B-4678-B105-B067CB584765}" dt="2024-04-10T15:30:44.617" v="1"/>
          <ac:spMkLst>
            <pc:docMk/>
            <pc:sldMk cId="109857222" sldId="256"/>
            <ac:spMk id="8" creationId="{3FA49195-69EB-4E39-A68A-C232E2D03EF8}"/>
          </ac:spMkLst>
        </pc:spChg>
        <pc:spChg chg="add del">
          <ac:chgData name="Arulmathi A" userId="5ff72d44cd74a727" providerId="Windows Live" clId="Web-{02D5C384-110B-4678-B105-B067CB584765}" dt="2024-04-10T15:30:44.617" v="1"/>
          <ac:spMkLst>
            <pc:docMk/>
            <pc:sldMk cId="109857222" sldId="256"/>
            <ac:spMk id="10" creationId="{9A92F9DC-743D-47E7-A019-EE09540FB7B1}"/>
          </ac:spMkLst>
        </pc:spChg>
        <pc:spChg chg="add">
          <ac:chgData name="Arulmathi A" userId="5ff72d44cd74a727" providerId="Windows Live" clId="Web-{02D5C384-110B-4678-B105-B067CB584765}" dt="2024-04-10T15:30:44.695" v="2"/>
          <ac:spMkLst>
            <pc:docMk/>
            <pc:sldMk cId="109857222" sldId="256"/>
            <ac:spMk id="26" creationId="{4EFE82FE-7465-AE46-88DF-34D347E83B84}"/>
          </ac:spMkLst>
        </pc:spChg>
        <pc:grpChg chg="add">
          <ac:chgData name="Arulmathi A" userId="5ff72d44cd74a727" providerId="Windows Live" clId="Web-{02D5C384-110B-4678-B105-B067CB584765}" dt="2024-04-10T15:30:44.695" v="2"/>
          <ac:grpSpMkLst>
            <pc:docMk/>
            <pc:sldMk cId="109857222" sldId="256"/>
            <ac:grpSpMk id="28" creationId="{1714268B-8C50-CA4E-9D9C-553429034296}"/>
          </ac:grpSpMkLst>
        </pc:grpChg>
        <pc:cxnChg chg="add del">
          <ac:chgData name="Arulmathi A" userId="5ff72d44cd74a727" providerId="Windows Live" clId="Web-{02D5C384-110B-4678-B105-B067CB584765}" dt="2024-04-10T15:30:44.617" v="1"/>
          <ac:cxnSpMkLst>
            <pc:docMk/>
            <pc:sldMk cId="109857222" sldId="256"/>
            <ac:cxnSpMk id="12" creationId="{13280B82-CD55-43FD-92C4-F05E2A8D1367}"/>
          </ac:cxnSpMkLst>
        </pc:cxnChg>
        <pc:cxnChg chg="add del">
          <ac:chgData name="Arulmathi A" userId="5ff72d44cd74a727" providerId="Windows Live" clId="Web-{02D5C384-110B-4678-B105-B067CB584765}" dt="2024-04-10T15:30:44.617" v="1"/>
          <ac:cxnSpMkLst>
            <pc:docMk/>
            <pc:sldMk cId="109857222" sldId="256"/>
            <ac:cxnSpMk id="14" creationId="{B0A4F542-D561-4AFB-8321-EB900BAF0A0E}"/>
          </ac:cxnSpMkLst>
        </pc:cxnChg>
        <pc:cxnChg chg="add del">
          <ac:chgData name="Arulmathi A" userId="5ff72d44cd74a727" providerId="Windows Live" clId="Web-{02D5C384-110B-4678-B105-B067CB584765}" dt="2024-04-10T15:30:44.617" v="1"/>
          <ac:cxnSpMkLst>
            <pc:docMk/>
            <pc:sldMk cId="109857222" sldId="256"/>
            <ac:cxnSpMk id="16" creationId="{A4D9248B-0006-4BFE-8110-40C16E45C0AC}"/>
          </ac:cxnSpMkLst>
        </pc:cxnChg>
        <pc:cxnChg chg="add del">
          <ac:chgData name="Arulmathi A" userId="5ff72d44cd74a727" providerId="Windows Live" clId="Web-{02D5C384-110B-4678-B105-B067CB584765}" dt="2024-04-10T15:30:44.617" v="1"/>
          <ac:cxnSpMkLst>
            <pc:docMk/>
            <pc:sldMk cId="109857222" sldId="256"/>
            <ac:cxnSpMk id="18" creationId="{EE593BB5-7AFA-4C8F-AECA-CE733B1FD09E}"/>
          </ac:cxnSpMkLst>
        </pc:cxnChg>
        <pc:cxnChg chg="add del">
          <ac:chgData name="Arulmathi A" userId="5ff72d44cd74a727" providerId="Windows Live" clId="Web-{02D5C384-110B-4678-B105-B067CB584765}" dt="2024-04-10T15:30:44.617" v="1"/>
          <ac:cxnSpMkLst>
            <pc:docMk/>
            <pc:sldMk cId="109857222" sldId="256"/>
            <ac:cxnSpMk id="20" creationId="{F521483B-CE28-412B-9C71-9BE081E9DCE3}"/>
          </ac:cxnSpMkLst>
        </pc:cxnChg>
        <pc:cxnChg chg="add del">
          <ac:chgData name="Arulmathi A" userId="5ff72d44cd74a727" providerId="Windows Live" clId="Web-{02D5C384-110B-4678-B105-B067CB584765}" dt="2024-04-10T15:30:44.617" v="1"/>
          <ac:cxnSpMkLst>
            <pc:docMk/>
            <pc:sldMk cId="109857222" sldId="256"/>
            <ac:cxnSpMk id="22" creationId="{EC9F4738-DD27-44BE-98C6-AB0B2296BD26}"/>
          </ac:cxnSpMkLst>
        </pc:cxnChg>
        <pc:cxnChg chg="add del">
          <ac:chgData name="Arulmathi A" userId="5ff72d44cd74a727" providerId="Windows Live" clId="Web-{02D5C384-110B-4678-B105-B067CB584765}" dt="2024-04-10T15:30:44.617" v="1"/>
          <ac:cxnSpMkLst>
            <pc:docMk/>
            <pc:sldMk cId="109857222" sldId="256"/>
            <ac:cxnSpMk id="24" creationId="{14C10EA2-1BD8-4267-AA7D-AB8CCA53C3D7}"/>
          </ac:cxnSpMkLst>
        </pc:cxnChg>
        <pc:cxnChg chg="add">
          <ac:chgData name="Arulmathi A" userId="5ff72d44cd74a727" providerId="Windows Live" clId="Web-{02D5C384-110B-4678-B105-B067CB584765}" dt="2024-04-10T15:30:44.695" v="2"/>
          <ac:cxnSpMkLst>
            <pc:docMk/>
            <pc:sldMk cId="109857222" sldId="256"/>
            <ac:cxnSpMk id="27" creationId="{2DDDFCEF-D5C9-BE40-9979-57040F021F96}"/>
          </ac:cxnSpMkLst>
        </pc:cxnChg>
      </pc:sldChg>
      <pc:sldMasterChg chg="add del addSldLayout delSldLayout">
        <pc:chgData name="Arulmathi A" userId="5ff72d44cd74a727" providerId="Windows Live" clId="Web-{02D5C384-110B-4678-B105-B067CB584765}" dt="2024-04-10T15:30:44.695" v="2"/>
        <pc:sldMasterMkLst>
          <pc:docMk/>
          <pc:sldMasterMk cId="2460954070" sldId="2147483660"/>
        </pc:sldMasterMkLst>
        <pc:sldLayoutChg chg="add del">
          <pc:chgData name="Arulmathi A" userId="5ff72d44cd74a727" providerId="Windows Live" clId="Web-{02D5C384-110B-4678-B105-B067CB584765}" dt="2024-04-10T15:30:44.695" v="2"/>
          <pc:sldLayoutMkLst>
            <pc:docMk/>
            <pc:sldMasterMk cId="2460954070" sldId="2147483660"/>
            <pc:sldLayoutMk cId="2385387890" sldId="2147483661"/>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949138452" sldId="2147483662"/>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2591524520" sldId="2147483663"/>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1203092039" sldId="2147483664"/>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3733172339" sldId="2147483665"/>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3210312558" sldId="2147483666"/>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3146388984" sldId="2147483667"/>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3171841454" sldId="2147483668"/>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1718958274" sldId="2147483669"/>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2202905451" sldId="2147483670"/>
          </pc:sldLayoutMkLst>
        </pc:sldLayoutChg>
        <pc:sldLayoutChg chg="add del">
          <pc:chgData name="Arulmathi A" userId="5ff72d44cd74a727" providerId="Windows Live" clId="Web-{02D5C384-110B-4678-B105-B067CB584765}" dt="2024-04-10T15:30:44.695" v="2"/>
          <pc:sldLayoutMkLst>
            <pc:docMk/>
            <pc:sldMasterMk cId="2460954070" sldId="2147483660"/>
            <pc:sldLayoutMk cId="3479445657" sldId="2147483671"/>
          </pc:sldLayoutMkLst>
        </pc:sldLayoutChg>
      </pc:sldMasterChg>
      <pc:sldMasterChg chg="add del addSldLayout delSldLayout">
        <pc:chgData name="Arulmathi A" userId="5ff72d44cd74a727" providerId="Windows Live" clId="Web-{02D5C384-110B-4678-B105-B067CB584765}" dt="2024-04-10T15:30:44.617" v="1"/>
        <pc:sldMasterMkLst>
          <pc:docMk/>
          <pc:sldMasterMk cId="1700248897" sldId="2147483711"/>
        </pc:sldMasterMkLst>
        <pc:sldLayoutChg chg="add del">
          <pc:chgData name="Arulmathi A" userId="5ff72d44cd74a727" providerId="Windows Live" clId="Web-{02D5C384-110B-4678-B105-B067CB584765}" dt="2024-04-10T15:30:44.617" v="1"/>
          <pc:sldLayoutMkLst>
            <pc:docMk/>
            <pc:sldMasterMk cId="1700248897" sldId="2147483711"/>
            <pc:sldLayoutMk cId="3775085131" sldId="2147483700"/>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4122443000" sldId="2147483701"/>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2094696362" sldId="2147483702"/>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1930994581" sldId="2147483703"/>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2160438587" sldId="2147483704"/>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1814012911" sldId="2147483705"/>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3140475357" sldId="2147483706"/>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700841215" sldId="2147483707"/>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334237356" sldId="2147483708"/>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1143073470" sldId="2147483709"/>
          </pc:sldLayoutMkLst>
        </pc:sldLayoutChg>
        <pc:sldLayoutChg chg="add del">
          <pc:chgData name="Arulmathi A" userId="5ff72d44cd74a727" providerId="Windows Live" clId="Web-{02D5C384-110B-4678-B105-B067CB584765}" dt="2024-04-10T15:30:44.617" v="1"/>
          <pc:sldLayoutMkLst>
            <pc:docMk/>
            <pc:sldMasterMk cId="1700248897" sldId="2147483711"/>
            <pc:sldLayoutMk cId="3541757738" sldId="2147483710"/>
          </pc:sldLayoutMkLst>
        </pc:sldLayoutChg>
      </pc:sldMasterChg>
      <pc:sldMasterChg chg="add addSldLayout">
        <pc:chgData name="Arulmathi A" userId="5ff72d44cd74a727" providerId="Windows Live" clId="Web-{02D5C384-110B-4678-B105-B067CB584765}" dt="2024-04-10T15:30:44.695" v="2"/>
        <pc:sldMasterMkLst>
          <pc:docMk/>
          <pc:sldMasterMk cId="2427770959" sldId="2147483763"/>
        </pc:sldMasterMkLst>
        <pc:sldLayoutChg chg="add">
          <pc:chgData name="Arulmathi A" userId="5ff72d44cd74a727" providerId="Windows Live" clId="Web-{02D5C384-110B-4678-B105-B067CB584765}" dt="2024-04-10T15:30:44.695" v="2"/>
          <pc:sldLayoutMkLst>
            <pc:docMk/>
            <pc:sldMasterMk cId="2427770959" sldId="2147483763"/>
            <pc:sldLayoutMk cId="4045299686" sldId="2147483752"/>
          </pc:sldLayoutMkLst>
        </pc:sldLayoutChg>
        <pc:sldLayoutChg chg="add">
          <pc:chgData name="Arulmathi A" userId="5ff72d44cd74a727" providerId="Windows Live" clId="Web-{02D5C384-110B-4678-B105-B067CB584765}" dt="2024-04-10T15:30:44.695" v="2"/>
          <pc:sldLayoutMkLst>
            <pc:docMk/>
            <pc:sldMasterMk cId="2427770959" sldId="2147483763"/>
            <pc:sldLayoutMk cId="435446691" sldId="2147483753"/>
          </pc:sldLayoutMkLst>
        </pc:sldLayoutChg>
        <pc:sldLayoutChg chg="add">
          <pc:chgData name="Arulmathi A" userId="5ff72d44cd74a727" providerId="Windows Live" clId="Web-{02D5C384-110B-4678-B105-B067CB584765}" dt="2024-04-10T15:30:44.695" v="2"/>
          <pc:sldLayoutMkLst>
            <pc:docMk/>
            <pc:sldMasterMk cId="2427770959" sldId="2147483763"/>
            <pc:sldLayoutMk cId="1104683856" sldId="2147483754"/>
          </pc:sldLayoutMkLst>
        </pc:sldLayoutChg>
        <pc:sldLayoutChg chg="add">
          <pc:chgData name="Arulmathi A" userId="5ff72d44cd74a727" providerId="Windows Live" clId="Web-{02D5C384-110B-4678-B105-B067CB584765}" dt="2024-04-10T15:30:44.695" v="2"/>
          <pc:sldLayoutMkLst>
            <pc:docMk/>
            <pc:sldMasterMk cId="2427770959" sldId="2147483763"/>
            <pc:sldLayoutMk cId="749221822" sldId="2147483755"/>
          </pc:sldLayoutMkLst>
        </pc:sldLayoutChg>
        <pc:sldLayoutChg chg="add">
          <pc:chgData name="Arulmathi A" userId="5ff72d44cd74a727" providerId="Windows Live" clId="Web-{02D5C384-110B-4678-B105-B067CB584765}" dt="2024-04-10T15:30:44.695" v="2"/>
          <pc:sldLayoutMkLst>
            <pc:docMk/>
            <pc:sldMasterMk cId="2427770959" sldId="2147483763"/>
            <pc:sldLayoutMk cId="3324785605" sldId="2147483756"/>
          </pc:sldLayoutMkLst>
        </pc:sldLayoutChg>
        <pc:sldLayoutChg chg="add">
          <pc:chgData name="Arulmathi A" userId="5ff72d44cd74a727" providerId="Windows Live" clId="Web-{02D5C384-110B-4678-B105-B067CB584765}" dt="2024-04-10T15:30:44.695" v="2"/>
          <pc:sldLayoutMkLst>
            <pc:docMk/>
            <pc:sldMasterMk cId="2427770959" sldId="2147483763"/>
            <pc:sldLayoutMk cId="3552522732" sldId="2147483757"/>
          </pc:sldLayoutMkLst>
        </pc:sldLayoutChg>
        <pc:sldLayoutChg chg="add">
          <pc:chgData name="Arulmathi A" userId="5ff72d44cd74a727" providerId="Windows Live" clId="Web-{02D5C384-110B-4678-B105-B067CB584765}" dt="2024-04-10T15:30:44.695" v="2"/>
          <pc:sldLayoutMkLst>
            <pc:docMk/>
            <pc:sldMasterMk cId="2427770959" sldId="2147483763"/>
            <pc:sldLayoutMk cId="1810347559" sldId="2147483758"/>
          </pc:sldLayoutMkLst>
        </pc:sldLayoutChg>
        <pc:sldLayoutChg chg="add">
          <pc:chgData name="Arulmathi A" userId="5ff72d44cd74a727" providerId="Windows Live" clId="Web-{02D5C384-110B-4678-B105-B067CB584765}" dt="2024-04-10T15:30:44.695" v="2"/>
          <pc:sldLayoutMkLst>
            <pc:docMk/>
            <pc:sldMasterMk cId="2427770959" sldId="2147483763"/>
            <pc:sldLayoutMk cId="4134816632" sldId="2147483759"/>
          </pc:sldLayoutMkLst>
        </pc:sldLayoutChg>
        <pc:sldLayoutChg chg="add">
          <pc:chgData name="Arulmathi A" userId="5ff72d44cd74a727" providerId="Windows Live" clId="Web-{02D5C384-110B-4678-B105-B067CB584765}" dt="2024-04-10T15:30:44.695" v="2"/>
          <pc:sldLayoutMkLst>
            <pc:docMk/>
            <pc:sldMasterMk cId="2427770959" sldId="2147483763"/>
            <pc:sldLayoutMk cId="1151667333" sldId="2147483760"/>
          </pc:sldLayoutMkLst>
        </pc:sldLayoutChg>
        <pc:sldLayoutChg chg="add">
          <pc:chgData name="Arulmathi A" userId="5ff72d44cd74a727" providerId="Windows Live" clId="Web-{02D5C384-110B-4678-B105-B067CB584765}" dt="2024-04-10T15:30:44.695" v="2"/>
          <pc:sldLayoutMkLst>
            <pc:docMk/>
            <pc:sldMasterMk cId="2427770959" sldId="2147483763"/>
            <pc:sldLayoutMk cId="2136569326" sldId="2147483761"/>
          </pc:sldLayoutMkLst>
        </pc:sldLayoutChg>
        <pc:sldLayoutChg chg="add">
          <pc:chgData name="Arulmathi A" userId="5ff72d44cd74a727" providerId="Windows Live" clId="Web-{02D5C384-110B-4678-B105-B067CB584765}" dt="2024-04-10T15:30:44.695" v="2"/>
          <pc:sldLayoutMkLst>
            <pc:docMk/>
            <pc:sldMasterMk cId="2427770959" sldId="2147483763"/>
            <pc:sldLayoutMk cId="1731863652"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4/11/2024</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34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2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2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81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6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6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86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78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4/11/2024</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404529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44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4/11/2024</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68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4/11/2024</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242777095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5716" y="1055882"/>
            <a:ext cx="10168174" cy="4304140"/>
          </a:xfrm>
        </p:spPr>
        <p:txBody>
          <a:bodyPr vert="horz" lIns="91440" tIns="45720" rIns="91440" bIns="45720" rtlCol="0" anchor="t">
            <a:noAutofit/>
          </a:bodyPr>
          <a:lstStyle/>
          <a:p>
            <a:r>
              <a:rPr lang="en-US" sz="4400">
                <a:solidFill>
                  <a:schemeClr val="accent1"/>
                </a:solidFill>
              </a:rPr>
              <a:t>          NAME : A.ARULMATHI</a:t>
            </a:r>
            <a:br>
              <a:rPr lang="en-US" sz="4400">
                <a:solidFill>
                  <a:schemeClr val="accent1"/>
                </a:solidFill>
              </a:rPr>
            </a:br>
            <a:br>
              <a:rPr lang="en-US" sz="4400">
                <a:solidFill>
                  <a:schemeClr val="accent1"/>
                </a:solidFill>
              </a:rPr>
            </a:br>
            <a:r>
              <a:rPr lang="en-US" sz="4400">
                <a:solidFill>
                  <a:schemeClr val="accent1"/>
                </a:solidFill>
              </a:rPr>
              <a:t>      REG NO : 950021104701</a:t>
            </a:r>
            <a:br>
              <a:rPr lang="en-US" sz="4400"/>
            </a:br>
            <a:br>
              <a:rPr lang="en-US" sz="4400"/>
            </a:br>
            <a:r>
              <a:rPr lang="en-US" sz="4400">
                <a:solidFill>
                  <a:schemeClr val="accent1"/>
                </a:solidFill>
              </a:rPr>
              <a:t>PROJECT TITLE : IMAGE  BLENDING</a:t>
            </a:r>
          </a:p>
        </p:txBody>
      </p:sp>
      <p:sp>
        <p:nvSpPr>
          <p:cNvPr id="3" name="Subtitle 2"/>
          <p:cNvSpPr>
            <a:spLocks noGrp="1"/>
          </p:cNvSpPr>
          <p:nvPr>
            <p:ph type="subTitle" idx="1"/>
          </p:nvPr>
        </p:nvSpPr>
        <p:spPr>
          <a:xfrm flipV="1">
            <a:off x="823942" y="6060340"/>
            <a:ext cx="7335835" cy="48823"/>
          </a:xfrm>
        </p:spPr>
        <p:txBody>
          <a:bodyPr>
            <a:normAutofit fontScale="25000" lnSpcReduction="20000"/>
          </a:bodyPr>
          <a:lstStyle/>
          <a:p>
            <a:endParaRPr lang="en-US"/>
          </a:p>
        </p:txBody>
      </p:sp>
      <p:cxnSp>
        <p:nvCxnSpPr>
          <p:cNvPr id="27" name="Straight Connector 26">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9C2D-AAAD-D51E-4C2D-B9101F2734B4}"/>
              </a:ext>
            </a:extLst>
          </p:cNvPr>
          <p:cNvSpPr>
            <a:spLocks noGrp="1"/>
          </p:cNvSpPr>
          <p:nvPr>
            <p:ph type="title"/>
          </p:nvPr>
        </p:nvSpPr>
        <p:spPr/>
        <p:txBody>
          <a:bodyPr/>
          <a:lstStyle/>
          <a:p>
            <a:r>
              <a:rPr lang="en-US" dirty="0">
                <a:solidFill>
                  <a:schemeClr val="accent1"/>
                </a:solidFill>
              </a:rPr>
              <a:t>Result:</a:t>
            </a:r>
          </a:p>
        </p:txBody>
      </p:sp>
      <p:pic>
        <p:nvPicPr>
          <p:cNvPr id="4" name="Content Placeholder 3" descr="A jar of lip balm&#10;&#10;Description automatically generated">
            <a:extLst>
              <a:ext uri="{FF2B5EF4-FFF2-40B4-BE49-F238E27FC236}">
                <a16:creationId xmlns:a16="http://schemas.microsoft.com/office/drawing/2014/main" id="{71B14649-381D-342B-1565-9EF1BA99ECF8}"/>
              </a:ext>
            </a:extLst>
          </p:cNvPr>
          <p:cNvPicPr>
            <a:picLocks noGrp="1" noChangeAspect="1"/>
          </p:cNvPicPr>
          <p:nvPr>
            <p:ph idx="1"/>
          </p:nvPr>
        </p:nvPicPr>
        <p:blipFill>
          <a:blip r:embed="rId2"/>
          <a:stretch>
            <a:fillRect/>
          </a:stretch>
        </p:blipFill>
        <p:spPr>
          <a:xfrm>
            <a:off x="1624206" y="2522527"/>
            <a:ext cx="2615421" cy="2214831"/>
          </a:xfrm>
        </p:spPr>
      </p:pic>
      <p:pic>
        <p:nvPicPr>
          <p:cNvPr id="5" name="Picture 4" descr="A cow and tiger in a field&#10;&#10;Description automatically generated">
            <a:extLst>
              <a:ext uri="{FF2B5EF4-FFF2-40B4-BE49-F238E27FC236}">
                <a16:creationId xmlns:a16="http://schemas.microsoft.com/office/drawing/2014/main" id="{E4A3831F-A828-1E4C-278D-6EDD7B3C949F}"/>
              </a:ext>
            </a:extLst>
          </p:cNvPr>
          <p:cNvPicPr>
            <a:picLocks noChangeAspect="1"/>
          </p:cNvPicPr>
          <p:nvPr/>
        </p:nvPicPr>
        <p:blipFill>
          <a:blip r:embed="rId3"/>
          <a:stretch>
            <a:fillRect/>
          </a:stretch>
        </p:blipFill>
        <p:spPr>
          <a:xfrm>
            <a:off x="4843732" y="1716657"/>
            <a:ext cx="4114800" cy="4114800"/>
          </a:xfrm>
          <a:prstGeom prst="rect">
            <a:avLst/>
          </a:prstGeom>
        </p:spPr>
      </p:pic>
    </p:spTree>
    <p:extLst>
      <p:ext uri="{BB962C8B-B14F-4D97-AF65-F5344CB8AC3E}">
        <p14:creationId xmlns:p14="http://schemas.microsoft.com/office/powerpoint/2010/main" val="141524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B709-DECC-56E3-A04C-6652C9E4ED55}"/>
              </a:ext>
            </a:extLst>
          </p:cNvPr>
          <p:cNvSpPr>
            <a:spLocks noGrp="1"/>
          </p:cNvSpPr>
          <p:nvPr>
            <p:ph type="title"/>
          </p:nvPr>
        </p:nvSpPr>
        <p:spPr>
          <a:xfrm>
            <a:off x="708924" y="897748"/>
            <a:ext cx="6129925" cy="2334768"/>
          </a:xfrm>
        </p:spPr>
        <p:txBody>
          <a:bodyPr>
            <a:normAutofit fontScale="90000"/>
          </a:bodyPr>
          <a:lstStyle/>
          <a:p>
            <a:r>
              <a:rPr lang="en-US">
                <a:solidFill>
                  <a:schemeClr val="accent1"/>
                </a:solidFill>
              </a:rPr>
              <a:t>Project Title:</a:t>
            </a:r>
            <a:br>
              <a:rPr lang="en-US">
                <a:solidFill>
                  <a:schemeClr val="accent1"/>
                </a:solidFill>
              </a:rPr>
            </a:br>
            <a:r>
              <a:rPr lang="en-US">
                <a:solidFill>
                  <a:schemeClr val="accent1"/>
                </a:solidFill>
              </a:rPr>
              <a:t>   </a:t>
            </a:r>
            <a:br>
              <a:rPr lang="en-US">
                <a:solidFill>
                  <a:schemeClr val="accent1"/>
                </a:solidFill>
              </a:rPr>
            </a:br>
            <a:r>
              <a:rPr lang="en-US">
                <a:solidFill>
                  <a:schemeClr val="accent1"/>
                </a:solidFill>
              </a:rPr>
              <a:t>           </a:t>
            </a:r>
            <a:r>
              <a:rPr lang="en-US"/>
              <a:t>Image Blending</a:t>
            </a:r>
            <a:endParaRPr lang="en-US" sz="4400" b="0">
              <a:solidFill>
                <a:schemeClr val="accent1"/>
              </a:solidFill>
            </a:endParaRPr>
          </a:p>
        </p:txBody>
      </p:sp>
      <p:sp>
        <p:nvSpPr>
          <p:cNvPr id="3" name="Text Placeholder 2">
            <a:extLst>
              <a:ext uri="{FF2B5EF4-FFF2-40B4-BE49-F238E27FC236}">
                <a16:creationId xmlns:a16="http://schemas.microsoft.com/office/drawing/2014/main" id="{CDFA57CA-D83A-5B2B-CE9B-F4904E8F4213}"/>
              </a:ext>
            </a:extLst>
          </p:cNvPr>
          <p:cNvSpPr>
            <a:spLocks noGrp="1"/>
          </p:cNvSpPr>
          <p:nvPr>
            <p:ph type="body" idx="1"/>
          </p:nvPr>
        </p:nvSpPr>
        <p:spPr>
          <a:xfrm>
            <a:off x="565150" y="6081377"/>
            <a:ext cx="5066001" cy="91206"/>
          </a:xfrm>
        </p:spPr>
        <p:txBody>
          <a:bodyPr>
            <a:normAutofit fontScale="25000" lnSpcReduction="20000"/>
          </a:bodyPr>
          <a:lstStyle/>
          <a:p>
            <a:endParaRPr lang="en-US"/>
          </a:p>
        </p:txBody>
      </p:sp>
    </p:spTree>
    <p:extLst>
      <p:ext uri="{BB962C8B-B14F-4D97-AF65-F5344CB8AC3E}">
        <p14:creationId xmlns:p14="http://schemas.microsoft.com/office/powerpoint/2010/main" val="187969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2CB6-8517-A915-4301-BD78430DF4E9}"/>
              </a:ext>
            </a:extLst>
          </p:cNvPr>
          <p:cNvSpPr>
            <a:spLocks noGrp="1"/>
          </p:cNvSpPr>
          <p:nvPr>
            <p:ph type="title"/>
          </p:nvPr>
        </p:nvSpPr>
        <p:spPr/>
        <p:txBody>
          <a:bodyPr/>
          <a:lstStyle/>
          <a:p>
            <a:r>
              <a:rPr lang="en-US">
                <a:solidFill>
                  <a:schemeClr val="accent1"/>
                </a:solidFill>
              </a:rPr>
              <a:t>Agenda:</a:t>
            </a:r>
          </a:p>
        </p:txBody>
      </p:sp>
      <p:sp>
        <p:nvSpPr>
          <p:cNvPr id="3" name="Content Placeholder 2">
            <a:extLst>
              <a:ext uri="{FF2B5EF4-FFF2-40B4-BE49-F238E27FC236}">
                <a16:creationId xmlns:a16="http://schemas.microsoft.com/office/drawing/2014/main" id="{CBF1911A-3DFF-8FE6-0F0E-8AC610C403B1}"/>
              </a:ext>
            </a:extLst>
          </p:cNvPr>
          <p:cNvSpPr>
            <a:spLocks noGrp="1"/>
          </p:cNvSpPr>
          <p:nvPr>
            <p:ph idx="1"/>
          </p:nvPr>
        </p:nvSpPr>
        <p:spPr>
          <a:xfrm>
            <a:off x="1355905" y="2030620"/>
            <a:ext cx="8974853" cy="4046910"/>
          </a:xfrm>
        </p:spPr>
        <p:txBody>
          <a:bodyPr vert="horz" lIns="91440" tIns="45720" rIns="91440" bIns="45720" rtlCol="0" anchor="t">
            <a:normAutofit/>
          </a:bodyPr>
          <a:lstStyle/>
          <a:p>
            <a:pPr>
              <a:buFont typeface="Wingdings" panose="020B0604020202020204" pitchFamily="34" charset="0"/>
              <a:buChar char="ü"/>
            </a:pPr>
            <a:r>
              <a:rPr lang="en-US" dirty="0">
                <a:ea typeface="+mn-lt"/>
                <a:cs typeface="+mn-lt"/>
              </a:rPr>
              <a:t> Strategies for Seamlessly Blending Two Images.</a:t>
            </a:r>
          </a:p>
          <a:p>
            <a:pPr>
              <a:buFont typeface="Wingdings" panose="020B0604020202020204" pitchFamily="34" charset="0"/>
              <a:buChar char="ü"/>
            </a:pPr>
            <a:r>
              <a:rPr lang="en-US" dirty="0">
                <a:ea typeface="+mn-lt"/>
                <a:cs typeface="+mn-lt"/>
              </a:rPr>
              <a:t> Techniques for Achieving a Smooth Image Merge.</a:t>
            </a:r>
            <a:endParaRPr lang="en-US" dirty="0"/>
          </a:p>
          <a:p>
            <a:pPr>
              <a:buFont typeface="Wingdings" panose="020B0604020202020204" pitchFamily="34" charset="0"/>
              <a:buChar char="ü"/>
            </a:pPr>
            <a:r>
              <a:rPr lang="en-US" dirty="0">
                <a:ea typeface="+mn-lt"/>
                <a:cs typeface="+mn-lt"/>
              </a:rPr>
              <a:t> Best Practices for Compositing Multiple Images.</a:t>
            </a:r>
            <a:endParaRPr lang="en-US" dirty="0"/>
          </a:p>
          <a:p>
            <a:pPr>
              <a:buFont typeface="Wingdings" panose="020B0604020202020204" pitchFamily="34" charset="0"/>
              <a:buChar char="ü"/>
            </a:pPr>
            <a:r>
              <a:rPr lang="en-US" dirty="0">
                <a:ea typeface="+mn-lt"/>
                <a:cs typeface="+mn-lt"/>
              </a:rPr>
              <a:t> Creative Approaches to Blending Photos.</a:t>
            </a:r>
            <a:endParaRPr lang="en-US" dirty="0"/>
          </a:p>
          <a:p>
            <a:pPr>
              <a:buFont typeface="Wingdings" panose="020B0604020202020204" pitchFamily="34" charset="0"/>
              <a:buChar char="ü"/>
            </a:pPr>
            <a:r>
              <a:rPr lang="en-US" dirty="0">
                <a:ea typeface="+mn-lt"/>
                <a:cs typeface="+mn-lt"/>
              </a:rPr>
              <a:t> Mastering the Art of Image Fusion: A Comprehensive Guide to merging two photos.</a:t>
            </a:r>
          </a:p>
          <a:p>
            <a:pPr>
              <a:buFont typeface="Wingdings" panose="020B0604020202020204" pitchFamily="34" charset="0"/>
              <a:buChar char="ü"/>
            </a:pPr>
            <a:r>
              <a:rPr lang="en-US" dirty="0"/>
              <a:t> Tips for harmonizing two or more photos.</a:t>
            </a:r>
          </a:p>
          <a:p>
            <a:pPr>
              <a:buFont typeface="Wingdings" panose="020B0604020202020204" pitchFamily="34" charset="0"/>
              <a:buChar char="ü"/>
            </a:pPr>
            <a:r>
              <a:rPr lang="en-US" dirty="0"/>
              <a:t> Creating a unique blend and combining visual elements.</a:t>
            </a:r>
          </a:p>
          <a:p>
            <a:pPr>
              <a:buFont typeface="Wingdings" panose="020B0604020202020204" pitchFamily="34" charset="0"/>
              <a:buChar char="ü"/>
            </a:pPr>
            <a:endParaRPr lang="en-US" dirty="0"/>
          </a:p>
        </p:txBody>
      </p:sp>
    </p:spTree>
    <p:extLst>
      <p:ext uri="{BB962C8B-B14F-4D97-AF65-F5344CB8AC3E}">
        <p14:creationId xmlns:p14="http://schemas.microsoft.com/office/powerpoint/2010/main" val="456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C9D-E470-A179-FC42-B52235DF6797}"/>
              </a:ext>
            </a:extLst>
          </p:cNvPr>
          <p:cNvSpPr>
            <a:spLocks noGrp="1"/>
          </p:cNvSpPr>
          <p:nvPr>
            <p:ph type="title"/>
          </p:nvPr>
        </p:nvSpPr>
        <p:spPr/>
        <p:txBody>
          <a:bodyPr/>
          <a:lstStyle/>
          <a:p>
            <a:r>
              <a:rPr lang="en-US">
                <a:solidFill>
                  <a:schemeClr val="accent1"/>
                </a:solidFill>
              </a:rPr>
              <a:t>Problem Statement:</a:t>
            </a:r>
          </a:p>
        </p:txBody>
      </p:sp>
      <p:sp>
        <p:nvSpPr>
          <p:cNvPr id="3" name="Content Placeholder 2">
            <a:extLst>
              <a:ext uri="{FF2B5EF4-FFF2-40B4-BE49-F238E27FC236}">
                <a16:creationId xmlns:a16="http://schemas.microsoft.com/office/drawing/2014/main" id="{76A08B1D-C66C-95C3-B833-1577491DF50C}"/>
              </a:ext>
            </a:extLst>
          </p:cNvPr>
          <p:cNvSpPr>
            <a:spLocks noGrp="1"/>
          </p:cNvSpPr>
          <p:nvPr>
            <p:ph idx="1"/>
          </p:nvPr>
        </p:nvSpPr>
        <p:spPr>
          <a:xfrm>
            <a:off x="579530" y="1872471"/>
            <a:ext cx="9190512" cy="4176304"/>
          </a:xfrm>
        </p:spPr>
        <p:txBody>
          <a:bodyPr vert="horz" lIns="91440" tIns="45720" rIns="91440" bIns="45720" rtlCol="0" anchor="t">
            <a:normAutofit lnSpcReduction="10000"/>
          </a:bodyPr>
          <a:lstStyle/>
          <a:p>
            <a:pPr marL="0" indent="0">
              <a:buNone/>
            </a:pPr>
            <a:r>
              <a:rPr lang="en-US" dirty="0">
                <a:ea typeface="+mn-lt"/>
                <a:cs typeface="+mn-lt"/>
              </a:rPr>
              <a:t>                       The problem statement for image blending is to merge two or more images seamlessly to create a new composite image that combines the best features and qualities of the original images. The goal is to develop a method or algorithm that can automatically blend images together while preserving the important details and eliminating any visible seams or artifacts. This can be used for various applications such as creating panoramas, merging exposures in HDR photography, or blending different layers in image editing software. The challenge lies in finding the optimal blending parameters and techniques to achieve a smooth and visually appealing result.</a:t>
            </a:r>
            <a:endParaRPr lang="en-US" dirty="0"/>
          </a:p>
        </p:txBody>
      </p:sp>
    </p:spTree>
    <p:extLst>
      <p:ext uri="{BB962C8B-B14F-4D97-AF65-F5344CB8AC3E}">
        <p14:creationId xmlns:p14="http://schemas.microsoft.com/office/powerpoint/2010/main" val="178967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8784-FA1A-2113-3D32-5422529FE9EA}"/>
              </a:ext>
            </a:extLst>
          </p:cNvPr>
          <p:cNvSpPr>
            <a:spLocks noGrp="1"/>
          </p:cNvSpPr>
          <p:nvPr>
            <p:ph type="title"/>
          </p:nvPr>
        </p:nvSpPr>
        <p:spPr/>
        <p:txBody>
          <a:bodyPr/>
          <a:lstStyle/>
          <a:p>
            <a:r>
              <a:rPr lang="en-US" dirty="0">
                <a:solidFill>
                  <a:schemeClr val="accent1"/>
                </a:solidFill>
              </a:rPr>
              <a:t>Project Overview:</a:t>
            </a:r>
          </a:p>
        </p:txBody>
      </p:sp>
      <p:sp>
        <p:nvSpPr>
          <p:cNvPr id="3" name="Content Placeholder 2">
            <a:extLst>
              <a:ext uri="{FF2B5EF4-FFF2-40B4-BE49-F238E27FC236}">
                <a16:creationId xmlns:a16="http://schemas.microsoft.com/office/drawing/2014/main" id="{C45B9F7E-2571-EF68-1430-0589B2C230C0}"/>
              </a:ext>
            </a:extLst>
          </p:cNvPr>
          <p:cNvSpPr>
            <a:spLocks noGrp="1"/>
          </p:cNvSpPr>
          <p:nvPr>
            <p:ph idx="1"/>
          </p:nvPr>
        </p:nvSpPr>
        <p:spPr>
          <a:xfrm>
            <a:off x="4433" y="1743073"/>
            <a:ext cx="9578702" cy="5110834"/>
          </a:xfrm>
        </p:spPr>
        <p:txBody>
          <a:bodyPr vert="horz" lIns="91440" tIns="45720" rIns="91440" bIns="45720" rtlCol="0" anchor="t">
            <a:noAutofit/>
          </a:bodyPr>
          <a:lstStyle/>
          <a:p>
            <a:pPr marL="457200" lvl="1" indent="0">
              <a:buNone/>
            </a:pPr>
            <a:r>
              <a:rPr lang="en-US" dirty="0"/>
              <a:t>     </a:t>
            </a:r>
            <a:r>
              <a:rPr lang="en-US" dirty="0">
                <a:ea typeface="+mn-lt"/>
                <a:cs typeface="+mn-lt"/>
              </a:rPr>
              <a:t>               In this project, we will use the OpenCV library in Python to perform image blending. OpenCV is a powerful Generative AI library that provides various functions for image processing, including image blending. By leveraging the capabilities of OpenCV, we will be able to seamlessly blend multiple images together to create visually appealing compositions.</a:t>
            </a:r>
            <a:endParaRPr lang="en-US" dirty="0"/>
          </a:p>
          <a:p>
            <a:pPr lvl="1">
              <a:buNone/>
            </a:pPr>
            <a:r>
              <a:rPr lang="en-US" dirty="0">
                <a:ea typeface="+mn-lt"/>
                <a:cs typeface="+mn-lt"/>
              </a:rPr>
              <a:t>The main objectives of this project include:</a:t>
            </a:r>
            <a:endParaRPr lang="en-US" dirty="0"/>
          </a:p>
          <a:p>
            <a:pPr marL="457200" lvl="1" indent="0">
              <a:buNone/>
            </a:pPr>
            <a:r>
              <a:rPr lang="en-US" dirty="0">
                <a:ea typeface="+mn-lt"/>
                <a:cs typeface="+mn-lt"/>
              </a:rPr>
              <a:t>             1)Loading multiple images using OpenCV</a:t>
            </a:r>
            <a:endParaRPr lang="en-US" dirty="0"/>
          </a:p>
          <a:p>
            <a:pPr marL="457200" lvl="1" indent="0">
              <a:buNone/>
            </a:pPr>
            <a:r>
              <a:rPr lang="en-US" dirty="0">
                <a:ea typeface="+mn-lt"/>
                <a:cs typeface="+mn-lt"/>
              </a:rPr>
              <a:t>            2)Preprocessing the images for blending (e.g., resizing, converting color spaces)</a:t>
            </a:r>
            <a:endParaRPr lang="en-US" dirty="0"/>
          </a:p>
          <a:p>
            <a:pPr marL="457200" lvl="1" indent="0">
              <a:buNone/>
            </a:pPr>
            <a:r>
              <a:rPr lang="en-US" dirty="0">
                <a:ea typeface="+mn-lt"/>
                <a:cs typeface="+mn-lt"/>
              </a:rPr>
              <a:t>            3)Performing image blending using various techniques such as linear blending, pyramid blending, or alpha blending</a:t>
            </a:r>
            <a:endParaRPr lang="en-US" dirty="0"/>
          </a:p>
          <a:p>
            <a:pPr marL="457200" lvl="1" indent="0">
              <a:buNone/>
            </a:pPr>
            <a:r>
              <a:rPr lang="en-US" dirty="0">
                <a:ea typeface="+mn-lt"/>
                <a:cs typeface="+mn-lt"/>
              </a:rPr>
              <a:t>           4)Displaying the blended image using OpenCV or saving it to a file</a:t>
            </a:r>
            <a:endParaRPr lang="en-US" dirty="0"/>
          </a:p>
        </p:txBody>
      </p:sp>
    </p:spTree>
    <p:extLst>
      <p:ext uri="{BB962C8B-B14F-4D97-AF65-F5344CB8AC3E}">
        <p14:creationId xmlns:p14="http://schemas.microsoft.com/office/powerpoint/2010/main" val="203655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1A6F-4C36-D15E-8E2B-C9EC1B8BE435}"/>
              </a:ext>
            </a:extLst>
          </p:cNvPr>
          <p:cNvSpPr>
            <a:spLocks noGrp="1"/>
          </p:cNvSpPr>
          <p:nvPr>
            <p:ph type="title"/>
          </p:nvPr>
        </p:nvSpPr>
        <p:spPr/>
        <p:txBody>
          <a:bodyPr/>
          <a:lstStyle/>
          <a:p>
            <a:r>
              <a:rPr lang="en-US">
                <a:solidFill>
                  <a:schemeClr val="accent1"/>
                </a:solidFill>
              </a:rPr>
              <a:t>End Users:</a:t>
            </a:r>
          </a:p>
        </p:txBody>
      </p:sp>
      <p:sp>
        <p:nvSpPr>
          <p:cNvPr id="3" name="Content Placeholder 2">
            <a:extLst>
              <a:ext uri="{FF2B5EF4-FFF2-40B4-BE49-F238E27FC236}">
                <a16:creationId xmlns:a16="http://schemas.microsoft.com/office/drawing/2014/main" id="{B802AACD-37E6-8439-5D87-9CAA64CB82E4}"/>
              </a:ext>
            </a:extLst>
          </p:cNvPr>
          <p:cNvSpPr>
            <a:spLocks noGrp="1"/>
          </p:cNvSpPr>
          <p:nvPr>
            <p:ph idx="1"/>
          </p:nvPr>
        </p:nvSpPr>
        <p:spPr>
          <a:xfrm>
            <a:off x="1183376" y="2044998"/>
            <a:ext cx="8658550" cy="4003777"/>
          </a:xfrm>
        </p:spPr>
        <p:txBody>
          <a:bodyPr vert="horz" lIns="91440" tIns="45720" rIns="91440" bIns="45720" rtlCol="0" anchor="t">
            <a:normAutofit fontScale="92500"/>
          </a:bodyPr>
          <a:lstStyle/>
          <a:p>
            <a:pPr marL="342900" indent="-342900">
              <a:buFont typeface="Wingdings" panose="020B0604020202020204" pitchFamily="34" charset="0"/>
              <a:buChar char="v"/>
            </a:pPr>
            <a:r>
              <a:rPr lang="en-US" dirty="0">
                <a:ea typeface="+mn-lt"/>
                <a:cs typeface="+mn-lt"/>
              </a:rPr>
              <a:t>Photographers looking to create artistic and visually appealing   images by blending multiple photos together.</a:t>
            </a:r>
            <a:endParaRPr lang="en-US" dirty="0"/>
          </a:p>
          <a:p>
            <a:pPr marL="342900" indent="-342900">
              <a:buFont typeface="Wingdings" panose="020B0604020202020204" pitchFamily="34" charset="0"/>
              <a:buChar char="v"/>
            </a:pPr>
            <a:r>
              <a:rPr lang="en-US" dirty="0">
                <a:ea typeface="+mn-lt"/>
                <a:cs typeface="+mn-lt"/>
              </a:rPr>
              <a:t>Graphic designers working on projects that require seamlessly blending two or more images.</a:t>
            </a:r>
            <a:endParaRPr lang="en-US" dirty="0"/>
          </a:p>
          <a:p>
            <a:pPr marL="342900" indent="-342900">
              <a:buFont typeface="Wingdings" panose="020B0604020202020204" pitchFamily="34" charset="0"/>
              <a:buChar char="v"/>
            </a:pPr>
            <a:r>
              <a:rPr lang="en-US" dirty="0">
                <a:ea typeface="+mn-lt"/>
                <a:cs typeface="+mn-lt"/>
              </a:rPr>
              <a:t>Social media influencers and content creators looking to enhance their photos with creative effects.</a:t>
            </a:r>
            <a:endParaRPr lang="en-US" dirty="0"/>
          </a:p>
          <a:p>
            <a:pPr marL="342900" indent="-342900">
              <a:buFont typeface="Wingdings" panose="020B0604020202020204" pitchFamily="34" charset="0"/>
              <a:buChar char="v"/>
            </a:pPr>
            <a:r>
              <a:rPr lang="en-US" dirty="0">
                <a:ea typeface="+mn-lt"/>
                <a:cs typeface="+mn-lt"/>
              </a:rPr>
              <a:t>Researchers in fields like Generative AI and image processing who need to blend images for various applications.</a:t>
            </a:r>
            <a:endParaRPr lang="en-US" dirty="0"/>
          </a:p>
          <a:p>
            <a:pPr marL="342900" indent="-342900">
              <a:buFont typeface="Wingdings" panose="020B0604020202020204" pitchFamily="34" charset="0"/>
              <a:buChar char="v"/>
            </a:pPr>
            <a:r>
              <a:rPr lang="en-US" dirty="0">
                <a:ea typeface="+mn-lt"/>
                <a:cs typeface="+mn-lt"/>
              </a:rPr>
              <a:t>Ordinary individuals interested in learning and experimenting with image manipulation techniques.</a:t>
            </a:r>
            <a:endParaRPr lang="en-US" dirty="0"/>
          </a:p>
        </p:txBody>
      </p:sp>
    </p:spTree>
    <p:extLst>
      <p:ext uri="{BB962C8B-B14F-4D97-AF65-F5344CB8AC3E}">
        <p14:creationId xmlns:p14="http://schemas.microsoft.com/office/powerpoint/2010/main" val="195674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EE75-E19D-F7A5-11CC-C352C978AA91}"/>
              </a:ext>
            </a:extLst>
          </p:cNvPr>
          <p:cNvSpPr>
            <a:spLocks noGrp="1"/>
          </p:cNvSpPr>
          <p:nvPr>
            <p:ph type="title"/>
          </p:nvPr>
        </p:nvSpPr>
        <p:spPr/>
        <p:txBody>
          <a:bodyPr>
            <a:normAutofit fontScale="90000"/>
          </a:bodyPr>
          <a:lstStyle/>
          <a:p>
            <a:r>
              <a:rPr lang="en-US">
                <a:solidFill>
                  <a:schemeClr val="accent1"/>
                </a:solidFill>
              </a:rPr>
              <a:t>My Solution and It's Value Proportion:</a:t>
            </a:r>
          </a:p>
        </p:txBody>
      </p:sp>
      <p:sp>
        <p:nvSpPr>
          <p:cNvPr id="5" name="Content Placeholder 4">
            <a:extLst>
              <a:ext uri="{FF2B5EF4-FFF2-40B4-BE49-F238E27FC236}">
                <a16:creationId xmlns:a16="http://schemas.microsoft.com/office/drawing/2014/main" id="{724438F9-1640-5370-9789-A6F88CE19951}"/>
              </a:ext>
            </a:extLst>
          </p:cNvPr>
          <p:cNvSpPr>
            <a:spLocks noGrp="1"/>
          </p:cNvSpPr>
          <p:nvPr>
            <p:ph idx="1"/>
          </p:nvPr>
        </p:nvSpPr>
        <p:spPr>
          <a:xfrm>
            <a:off x="967716" y="2030621"/>
            <a:ext cx="9133004" cy="4046909"/>
          </a:xfrm>
        </p:spPr>
        <p:txBody>
          <a:bodyPr vert="horz" lIns="91440" tIns="45720" rIns="91440" bIns="45720" rtlCol="0" anchor="t">
            <a:normAutofit fontScale="77500" lnSpcReduction="20000"/>
          </a:bodyPr>
          <a:lstStyle/>
          <a:p>
            <a:pPr marL="342900" indent="-342900">
              <a:buFont typeface="Wingdings" panose="020B0604020202020204" pitchFamily="34" charset="0"/>
              <a:buChar char="Ø"/>
            </a:pPr>
            <a:r>
              <a:rPr lang="en-US" dirty="0">
                <a:ea typeface="+mn-lt"/>
                <a:cs typeface="+mn-lt"/>
              </a:rPr>
              <a:t> Load the two input images that need to be blended together.</a:t>
            </a:r>
            <a:endParaRPr lang="en-US"/>
          </a:p>
          <a:p>
            <a:pPr marL="342900" indent="-342900">
              <a:buFont typeface="Wingdings" panose="020B0604020202020204" pitchFamily="34" charset="0"/>
              <a:buChar char="Ø"/>
            </a:pPr>
            <a:r>
              <a:rPr lang="en-US" dirty="0">
                <a:ea typeface="+mn-lt"/>
                <a:cs typeface="+mn-lt"/>
              </a:rPr>
              <a:t>Resize the images to ensure they are the same dimensions.</a:t>
            </a:r>
            <a:endParaRPr lang="en-US" dirty="0"/>
          </a:p>
          <a:p>
            <a:pPr marL="342900" indent="-342900">
              <a:buFont typeface="Wingdings" panose="020B0604020202020204" pitchFamily="34" charset="0"/>
              <a:buChar char="Ø"/>
            </a:pPr>
            <a:r>
              <a:rPr lang="en-US" dirty="0">
                <a:ea typeface="+mn-lt"/>
                <a:cs typeface="+mn-lt"/>
              </a:rPr>
              <a:t>Convert the images to the same color space, such as RGB.</a:t>
            </a:r>
            <a:endParaRPr lang="en-US" dirty="0"/>
          </a:p>
          <a:p>
            <a:pPr marL="342900" indent="-342900">
              <a:buFont typeface="Wingdings" panose="020B0604020202020204" pitchFamily="34" charset="0"/>
              <a:buChar char="Ø"/>
            </a:pPr>
            <a:r>
              <a:rPr lang="en-US" dirty="0">
                <a:ea typeface="+mn-lt"/>
                <a:cs typeface="+mn-lt"/>
              </a:rPr>
              <a:t>Create a mask that will define how the two images will be blended together. This mask can be a simple binary mask or a more complex gradient mask.</a:t>
            </a:r>
          </a:p>
          <a:p>
            <a:pPr marL="342900" indent="-342900">
              <a:buFont typeface="Wingdings" panose="020B0604020202020204" pitchFamily="34" charset="0"/>
              <a:buChar char="Ø"/>
            </a:pPr>
            <a:r>
              <a:rPr lang="en-US" dirty="0">
                <a:ea typeface="+mn-lt"/>
                <a:cs typeface="+mn-lt"/>
              </a:rPr>
              <a:t>Use the cv2.addWeighted() function to blend the two images together using the mask.</a:t>
            </a:r>
            <a:endParaRPr lang="en-US"/>
          </a:p>
          <a:p>
            <a:pPr marL="0" indent="0">
              <a:buNone/>
            </a:pPr>
            <a:r>
              <a:rPr lang="en-US" dirty="0">
                <a:ea typeface="+mn-lt"/>
                <a:cs typeface="+mn-lt"/>
              </a:rPr>
              <a:t>               The value proposition of this solution lies in its simplicity and flexibility. By using OpenCV, we can easily manipulate and blend images with just a few lines of code. We can also experiment with different blending techniques and masks to achieve the desired result. This solution is particularly useful for tasks such as creating artistic effects, compositing images, or enhancing photographs.</a:t>
            </a:r>
            <a:endParaRPr lang="en-US"/>
          </a:p>
        </p:txBody>
      </p:sp>
    </p:spTree>
    <p:extLst>
      <p:ext uri="{BB962C8B-B14F-4D97-AF65-F5344CB8AC3E}">
        <p14:creationId xmlns:p14="http://schemas.microsoft.com/office/powerpoint/2010/main" val="204492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0846-333D-B957-C3D7-9DB380355FEC}"/>
              </a:ext>
            </a:extLst>
          </p:cNvPr>
          <p:cNvSpPr>
            <a:spLocks noGrp="1"/>
          </p:cNvSpPr>
          <p:nvPr>
            <p:ph type="title"/>
          </p:nvPr>
        </p:nvSpPr>
        <p:spPr/>
        <p:txBody>
          <a:bodyPr/>
          <a:lstStyle/>
          <a:p>
            <a:r>
              <a:rPr lang="en-US">
                <a:solidFill>
                  <a:schemeClr val="accent1"/>
                </a:solidFill>
              </a:rPr>
              <a:t>The Wow In My Solution:</a:t>
            </a:r>
          </a:p>
        </p:txBody>
      </p:sp>
      <p:sp>
        <p:nvSpPr>
          <p:cNvPr id="3" name="Content Placeholder 2">
            <a:extLst>
              <a:ext uri="{FF2B5EF4-FFF2-40B4-BE49-F238E27FC236}">
                <a16:creationId xmlns:a16="http://schemas.microsoft.com/office/drawing/2014/main" id="{08700643-6BEC-A3F6-CDA9-6FCBF73BE84B}"/>
              </a:ext>
            </a:extLst>
          </p:cNvPr>
          <p:cNvSpPr>
            <a:spLocks noGrp="1"/>
          </p:cNvSpPr>
          <p:nvPr>
            <p:ph idx="1"/>
          </p:nvPr>
        </p:nvSpPr>
        <p:spPr>
          <a:xfrm>
            <a:off x="795187" y="1743073"/>
            <a:ext cx="9075495" cy="4348832"/>
          </a:xfrm>
        </p:spPr>
        <p:txBody>
          <a:bodyPr vert="horz" lIns="91440" tIns="45720" rIns="91440" bIns="45720" rtlCol="0" anchor="t">
            <a:normAutofit fontScale="92500"/>
          </a:bodyPr>
          <a:lstStyle/>
          <a:p>
            <a:pPr>
              <a:buNone/>
            </a:pPr>
            <a:r>
              <a:rPr lang="en-US" dirty="0">
                <a:ea typeface="+mn-lt"/>
                <a:cs typeface="+mn-lt"/>
              </a:rPr>
              <a:t>                              </a:t>
            </a:r>
            <a:r>
              <a:rPr lang="en-US" sz="1800" dirty="0">
                <a:ea typeface="+mn-lt"/>
                <a:cs typeface="+mn-lt"/>
              </a:rPr>
              <a:t>The "Wow" in my solution for image blending using OpenCV</a:t>
            </a:r>
          </a:p>
          <a:p>
            <a:pPr>
              <a:buNone/>
            </a:pPr>
            <a:r>
              <a:rPr lang="en-US" sz="1800" dirty="0">
                <a:ea typeface="+mn-lt"/>
                <a:cs typeface="+mn-lt"/>
              </a:rPr>
              <a:t>Python code most likely refers to the impressive improvement or effectiveness of the</a:t>
            </a:r>
          </a:p>
          <a:p>
            <a:pPr>
              <a:buNone/>
            </a:pPr>
            <a:r>
              <a:rPr lang="en-US" sz="1800" dirty="0">
                <a:ea typeface="+mn-lt"/>
                <a:cs typeface="+mn-lt"/>
              </a:rPr>
              <a:t>blending process achieved by my code. This could include the quality of the blending,</a:t>
            </a:r>
          </a:p>
          <a:p>
            <a:pPr>
              <a:buNone/>
            </a:pPr>
            <a:r>
              <a:rPr lang="en-US" sz="1800" dirty="0">
                <a:ea typeface="+mn-lt"/>
                <a:cs typeface="+mn-lt"/>
              </a:rPr>
              <a:t>the smoothness of the transition between the images, the clarity of the final result, or</a:t>
            </a:r>
          </a:p>
          <a:p>
            <a:pPr>
              <a:buNone/>
            </a:pPr>
            <a:r>
              <a:rPr lang="en-US" sz="1800" dirty="0">
                <a:ea typeface="+mn-lt"/>
                <a:cs typeface="+mn-lt"/>
              </a:rPr>
              <a:t>any other aspect that makes the blending process stand out.</a:t>
            </a:r>
            <a:endParaRPr lang="en-US" sz="1800"/>
          </a:p>
          <a:p>
            <a:pPr marL="0" indent="0">
              <a:buNone/>
            </a:pPr>
            <a:r>
              <a:rPr lang="en-US" sz="1800" dirty="0">
                <a:ea typeface="+mn-lt"/>
                <a:cs typeface="+mn-lt"/>
              </a:rPr>
              <a:t>                                     My solution is able to blend images in a visually appealing and</a:t>
            </a:r>
          </a:p>
          <a:p>
            <a:pPr marL="0" indent="0">
              <a:buNone/>
            </a:pPr>
            <a:r>
              <a:rPr lang="en-US" sz="1800" dirty="0">
                <a:ea typeface="+mn-lt"/>
                <a:cs typeface="+mn-lt"/>
              </a:rPr>
              <a:t>professional manner, it is likely that it has produced a "Wow" effect, impressing viewers</a:t>
            </a:r>
          </a:p>
          <a:p>
            <a:pPr marL="0" indent="0">
              <a:buNone/>
            </a:pPr>
            <a:r>
              <a:rPr lang="en-US" sz="1800" dirty="0">
                <a:ea typeface="+mn-lt"/>
                <a:cs typeface="+mn-lt"/>
              </a:rPr>
              <a:t>with the quality of the output. This could be due to the accuracy of the blending</a:t>
            </a:r>
          </a:p>
          <a:p>
            <a:pPr marL="0" indent="0">
              <a:buNone/>
            </a:pPr>
            <a:r>
              <a:rPr lang="en-US" sz="1800" dirty="0">
                <a:ea typeface="+mn-lt"/>
                <a:cs typeface="+mn-lt"/>
              </a:rPr>
              <a:t>algorithm, the seamless integration of the images, or the overall aesthetics of the final</a:t>
            </a:r>
          </a:p>
          <a:p>
            <a:pPr marL="0" indent="0">
              <a:buNone/>
            </a:pPr>
            <a:r>
              <a:rPr lang="en-US" sz="1800" dirty="0">
                <a:ea typeface="+mn-lt"/>
                <a:cs typeface="+mn-lt"/>
              </a:rPr>
              <a:t>composition.</a:t>
            </a:r>
            <a:endParaRPr lang="en-US" sz="1800"/>
          </a:p>
        </p:txBody>
      </p:sp>
    </p:spTree>
    <p:extLst>
      <p:ext uri="{BB962C8B-B14F-4D97-AF65-F5344CB8AC3E}">
        <p14:creationId xmlns:p14="http://schemas.microsoft.com/office/powerpoint/2010/main" val="34165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1388-19FE-97E6-37F2-8374271D9D60}"/>
              </a:ext>
            </a:extLst>
          </p:cNvPr>
          <p:cNvSpPr>
            <a:spLocks noGrp="1"/>
          </p:cNvSpPr>
          <p:nvPr>
            <p:ph type="title"/>
          </p:nvPr>
        </p:nvSpPr>
        <p:spPr/>
        <p:txBody>
          <a:bodyPr/>
          <a:lstStyle/>
          <a:p>
            <a:r>
              <a:rPr lang="en-US">
                <a:solidFill>
                  <a:schemeClr val="accent1"/>
                </a:solidFill>
              </a:rPr>
              <a:t>Modeling:</a:t>
            </a:r>
          </a:p>
        </p:txBody>
      </p:sp>
      <p:sp>
        <p:nvSpPr>
          <p:cNvPr id="4" name="TextBox 3">
            <a:extLst>
              <a:ext uri="{FF2B5EF4-FFF2-40B4-BE49-F238E27FC236}">
                <a16:creationId xmlns:a16="http://schemas.microsoft.com/office/drawing/2014/main" id="{F591DA7C-65C5-771E-5929-DD61EE170D7B}"/>
              </a:ext>
            </a:extLst>
          </p:cNvPr>
          <p:cNvSpPr txBox="1"/>
          <p:nvPr/>
        </p:nvSpPr>
        <p:spPr>
          <a:xfrm>
            <a:off x="563790" y="1711868"/>
            <a:ext cx="910636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ea typeface="+mn-lt"/>
                <a:cs typeface="+mn-lt"/>
              </a:rPr>
              <a:t>          </a:t>
            </a:r>
            <a:r>
              <a:rPr lang="en-US" sz="2000" dirty="0">
                <a:ea typeface="+mn-lt"/>
                <a:cs typeface="+mn-lt"/>
              </a:rPr>
              <a:t> Image blending in Generative AI refers to the process of combining two or more images to create a new composite image. This can be used for various applications such as creating seamless panoramas or special effects.</a:t>
            </a:r>
            <a:endParaRPr lang="en-US" sz="2000" dirty="0"/>
          </a:p>
          <a:p>
            <a:r>
              <a:rPr lang="en-US" sz="2000" dirty="0">
                <a:ea typeface="+mn-lt"/>
                <a:cs typeface="+mn-lt"/>
              </a:rPr>
              <a:t>              In OpenCV, image blending can be achieved using a technique called alpha blending, which involves assigning weights to each pixel of the input images and summing them together to create the final blended image.</a:t>
            </a:r>
            <a:endParaRPr lang="en-US" sz="2000" dirty="0"/>
          </a:p>
          <a:p>
            <a:r>
              <a:rPr lang="en-US" sz="2000" dirty="0">
                <a:ea typeface="+mn-lt"/>
                <a:cs typeface="+mn-lt"/>
              </a:rPr>
              <a:t>             In this code snippet, we first load two images (image1 and image2) and resize them to have the same dimensions. We then perform alpha blending using the `cv2.addWeighted` function, where the `alpha` parameter determines the weight of each image in the final blend. Finally, we display the blended image using `cv2.imshow`.</a:t>
            </a:r>
            <a:r>
              <a:rPr lang="en-US" sz="2000" dirty="0"/>
              <a:t>               </a:t>
            </a:r>
          </a:p>
        </p:txBody>
      </p:sp>
    </p:spTree>
    <p:extLst>
      <p:ext uri="{BB962C8B-B14F-4D97-AF65-F5344CB8AC3E}">
        <p14:creationId xmlns:p14="http://schemas.microsoft.com/office/powerpoint/2010/main" val="4223307196"/>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PunchcardVTI</vt:lpstr>
      <vt:lpstr>          NAME : A.ARULMATHI        REG NO : 950021104701  PROJECT TITLE : IMAGE  BLENDING</vt:lpstr>
      <vt:lpstr>Project Title:                Image Blending</vt:lpstr>
      <vt:lpstr>Agenda:</vt:lpstr>
      <vt:lpstr>Problem Statement:</vt:lpstr>
      <vt:lpstr>Project Overview:</vt:lpstr>
      <vt:lpstr>End Users:</vt:lpstr>
      <vt:lpstr>My Solution and It's Value Proportion:</vt:lpstr>
      <vt:lpstr>The Wow In My Solution:</vt:lpstr>
      <vt:lpstr>Modeling: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322</cp:revision>
  <dcterms:created xsi:type="dcterms:W3CDTF">2024-04-10T15:23:11Z</dcterms:created>
  <dcterms:modified xsi:type="dcterms:W3CDTF">2024-04-11T14:01:31Z</dcterms:modified>
</cp:coreProperties>
</file>