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lmohan p" userId="27288c2b17288827" providerId="LiveId" clId="{193D732C-E05A-4ABE-B1CC-B7858A5E6393}"/>
    <pc:docChg chg="custSel addSld delSld modSld sldOrd">
      <pc:chgData name="arulmohan p" userId="27288c2b17288827" providerId="LiveId" clId="{193D732C-E05A-4ABE-B1CC-B7858A5E6393}" dt="2025-07-08T05:00:06.072" v="20" actId="732"/>
      <pc:docMkLst>
        <pc:docMk/>
      </pc:docMkLst>
      <pc:sldChg chg="modSp mod">
        <pc:chgData name="arulmohan p" userId="27288c2b17288827" providerId="LiveId" clId="{193D732C-E05A-4ABE-B1CC-B7858A5E6393}" dt="2025-07-08T04:59:49.861" v="19" actId="732"/>
        <pc:sldMkLst>
          <pc:docMk/>
          <pc:sldMk cId="1139343316" sldId="256"/>
        </pc:sldMkLst>
        <pc:picChg chg="mod modCrop">
          <ac:chgData name="arulmohan p" userId="27288c2b17288827" providerId="LiveId" clId="{193D732C-E05A-4ABE-B1CC-B7858A5E6393}" dt="2025-07-08T04:59:49.861" v="19" actId="732"/>
          <ac:picMkLst>
            <pc:docMk/>
            <pc:sldMk cId="1139343316" sldId="256"/>
            <ac:picMk id="3" creationId="{EF0FDACD-0801-98D2-468E-7A74B73220CF}"/>
          </ac:picMkLst>
        </pc:picChg>
      </pc:sldChg>
      <pc:sldChg chg="addSp delSp modSp add mod ord">
        <pc:chgData name="arulmohan p" userId="27288c2b17288827" providerId="LiveId" clId="{193D732C-E05A-4ABE-B1CC-B7858A5E6393}" dt="2025-07-08T05:00:06.072" v="20" actId="732"/>
        <pc:sldMkLst>
          <pc:docMk/>
          <pc:sldMk cId="2525276397" sldId="257"/>
        </pc:sldMkLst>
        <pc:picChg chg="add mod modCrop">
          <ac:chgData name="arulmohan p" userId="27288c2b17288827" providerId="LiveId" clId="{193D732C-E05A-4ABE-B1CC-B7858A5E6393}" dt="2025-07-08T05:00:06.072" v="20" actId="732"/>
          <ac:picMkLst>
            <pc:docMk/>
            <pc:sldMk cId="2525276397" sldId="257"/>
            <ac:picMk id="6" creationId="{12562BAB-8E48-D53D-D92E-C5A076AFA2D8}"/>
          </ac:picMkLst>
        </pc:picChg>
      </pc:sldChg>
      <pc:sldChg chg="addSp delSp modSp new del mod">
        <pc:chgData name="arulmohan p" userId="27288c2b17288827" providerId="LiveId" clId="{193D732C-E05A-4ABE-B1CC-B7858A5E6393}" dt="2025-07-08T04:59:33.279" v="18" actId="47"/>
        <pc:sldMkLst>
          <pc:docMk/>
          <pc:sldMk cId="3919307530" sldId="258"/>
        </pc:sldMkLst>
        <pc:picChg chg="add del mod">
          <ac:chgData name="arulmohan p" userId="27288c2b17288827" providerId="LiveId" clId="{193D732C-E05A-4ABE-B1CC-B7858A5E6393}" dt="2025-07-08T04:59:31.921" v="17" actId="478"/>
          <ac:picMkLst>
            <pc:docMk/>
            <pc:sldMk cId="3919307530" sldId="258"/>
            <ac:picMk id="3" creationId="{442B1506-86D7-6050-CB34-6F0C7C84D92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DDA6-999A-78BC-AB00-48D59E2B9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E2CAF-5EDB-FF25-4EAE-3EB774BEB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D8D27-C6BB-BCB0-EF7A-1961E9CF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502-C4C5-47DE-B942-8B65DC5AB75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98CAA-28E3-BBB0-7452-72CD11D7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90D16-17DF-7D6F-FFC2-238C5579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4298-CB78-419C-864D-8B2828223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41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4449-CDAC-59B3-1BD9-3FE7F634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4CBB4-4BC3-E781-3EB4-1871D4088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C550-09FE-A0E3-892E-949D2975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502-C4C5-47DE-B942-8B65DC5AB75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65512-9FED-4D71-574B-6ADF1B04E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6CF64-8D60-9736-7CDC-DB2C8655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4298-CB78-419C-864D-8B2828223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44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353F71-723A-A8B0-185A-4EBC69A37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6F809-E29E-5B24-7DB6-86D9DFCD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91BC2-FCDF-572B-2C0F-728981D3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502-C4C5-47DE-B942-8B65DC5AB75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D0777-EAE3-2CE5-2080-9D386FE1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B85DD-6410-1BA5-4161-DA23C8D7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4298-CB78-419C-864D-8B2828223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11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3713-8221-1D0C-F884-B3265402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2FE8F-F0CE-341A-065C-7E0B4D5C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2D69B-D16A-67D2-3BDB-7C366898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502-C4C5-47DE-B942-8B65DC5AB75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8C7C-C821-978A-4A73-E9C45211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D3C5A-BB2E-4EAC-3EA3-D727B736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4298-CB78-419C-864D-8B2828223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03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5E88-B5FD-27AC-CA47-1B98826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DD9D7-E9DF-AE74-C74D-7BB731D65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F154-B2E1-2EED-861A-C5402814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502-C4C5-47DE-B942-8B65DC5AB75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1CEEB-478E-E966-0962-3740B714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4611-14EC-26A6-286C-CF8583BB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4298-CB78-419C-864D-8B2828223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5B94-E093-A6F2-2B20-B2C0FB266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4F3F8-CE4D-D45B-7457-5AA96D4BA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D3BE4-987B-E6B4-3917-CB201DF99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8CED1-3A60-280D-EF97-BA77E661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502-C4C5-47DE-B942-8B65DC5AB75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09C16-8C5C-B481-C5B7-17F3D9942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7E0BC-B597-E962-EF24-3E5CA9BC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4298-CB78-419C-864D-8B2828223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8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302F-4BFF-CB5D-104F-DABE00DC3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8CA77-59D4-23EA-9F37-BCB21DA36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B79D2-34F9-EF46-8081-9B156D2F5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5CFA7-9F93-5735-BED7-5A031868D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630F9-971D-DB1F-E44D-2F029E11E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A3633-C993-77BD-E120-A5435C3B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502-C4C5-47DE-B942-8B65DC5AB75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0F606-8988-B244-679A-2CCBC8D99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39590-B0A0-C122-F268-9B64165F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4298-CB78-419C-864D-8B2828223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7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2A66-DC22-5DB3-4731-94E9891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B61A6D-4CAD-70AA-D47F-DC3FCC86F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502-C4C5-47DE-B942-8B65DC5AB75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ECC3A-7F61-58C0-61E2-513CC1D0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C2A9B-9207-4DDB-EF02-2FB28697A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4298-CB78-419C-864D-8B2828223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72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90B49-A78A-792C-4040-E07AE25B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502-C4C5-47DE-B942-8B65DC5AB75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DDA46-B225-D49F-84E1-97179E4C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7A6C9-B3AA-9A70-616A-817873A4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4298-CB78-419C-864D-8B2828223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02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C1E5-16C2-0CF3-A4D0-50E20EF2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31822-C82A-166C-DE19-892400CEA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CD1A4-E7E9-1FC9-EF85-7D9C3ED60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FAC19-FE69-48E4-1BCE-6F2D7AD4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502-C4C5-47DE-B942-8B65DC5AB75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7599B-18CA-9794-F6E4-7EF27C96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78BCB-09C6-6CA1-A2CE-7EC23EEB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4298-CB78-419C-864D-8B2828223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22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A84A-1BF2-14FA-FC96-DF151B9E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42B6B-9D0E-9628-493A-45BE0A6FF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B5BF-E6FA-F109-6CF8-424FA2313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72957-15E5-EB97-BD83-A297FFC9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A502-C4C5-47DE-B942-8B65DC5AB75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504ED-B62D-AE98-ED7D-83096D5A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F42C6-EB7D-29EE-8352-77677028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44298-CB78-419C-864D-8B2828223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63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609A9-A828-ED40-2BE5-168E85585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F5F5C-BFE5-E626-34F7-EB9FDA894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DD76D-BA54-ADF0-D6F8-7604CE24C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BA502-C4C5-47DE-B942-8B65DC5AB75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8B5C-94AD-2B15-D189-144422015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202BC-2B92-CA88-8A6F-54A084317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44298-CB78-419C-864D-8B28282235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47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33C5E-2374-EC36-EFED-B18F0E0F5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562BAB-8E48-D53D-D92E-C5A076AFA2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336"/>
          <a:stretch>
            <a:fillRect/>
          </a:stretch>
        </p:blipFill>
        <p:spPr>
          <a:xfrm>
            <a:off x="0" y="1419621"/>
            <a:ext cx="12192000" cy="543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27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0FDACD-0801-98D2-468E-7A74B732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821"/>
          <a:stretch>
            <a:fillRect/>
          </a:stretch>
        </p:blipFill>
        <p:spPr>
          <a:xfrm>
            <a:off x="2002540" y="0"/>
            <a:ext cx="8186919" cy="61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4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arulmohan p</dc:creator>
  <cp:lastModifiedBy>arulmohan p</cp:lastModifiedBy>
  <cp:revision>1</cp:revision>
  <dcterms:created xsi:type="dcterms:W3CDTF">2025-06-23T15:22:13Z</dcterms:created>
  <dcterms:modified xsi:type="dcterms:W3CDTF">2025-07-08T05:00:08Z</dcterms:modified>
</cp:coreProperties>
</file>