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2351725" y="1847175"/>
            <a:ext cx="79164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ARULRAJ S</a:t>
            </a:r>
            <a:endParaRPr dirty="0"/>
          </a:p>
          <a:p>
            <a:pPr marL="32137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(311521243006)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832595" y="3343572"/>
            <a:ext cx="1859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 b="1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GEN AI</a:t>
            </a:r>
            <a:endParaRPr sz="2400" b="1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510352" y="5670263"/>
            <a:ext cx="7410000" cy="6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2000" u="sng" dirty="0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Demo Link: https://github.com/Arulselvaraj2003/TNSDC-GEN_AI.git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510350" y="1042075"/>
            <a:ext cx="9105300" cy="4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text-to-speech conversion system successfully synthesized speech outputs with high accuracy and naturalness, enhancing user experience and accessibility.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Discriminator Loss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Reflects the discriminator network's effectiveness in distinguishing between real and synthesized speech during training, indicating the network's ability to discern natural speech from artificially generated speech.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 Loss: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Measures the success of the generator network in producing realistic speech outputs, demonstrating its capability to deceive the discriminator by generating natural-sounding speech.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Synthesis Accuracy: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accuracy of the text-to-speech system in converting input text into speech, providing insights into the system's effectiveness in preserving semantic meaning and linguistic nuances.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Satisfaction Metrics: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feedback surveys and subjective evaluations assess user satisfaction with the synthesized speech outputs, considering factors such as naturalness, intelligibility, and overall listening experience.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293300" y="2282125"/>
            <a:ext cx="5402700" cy="3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Times New Roman"/>
                <a:ea typeface="Times New Roman"/>
                <a:cs typeface="Times New Roman"/>
                <a:sym typeface="Times New Roman"/>
              </a:rPr>
              <a:t>Conversion of Text to Speech</a:t>
            </a:r>
            <a:endParaRPr sz="5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540600" y="3655198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2526025" y="1528200"/>
            <a:ext cx="6930600" cy="4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 STATEMENT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	OVERVIEW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END USERS?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SOLUTION AND ITS VALUE PROPOSITION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WOW IN YOUR SOLUTION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739775" y="2019300"/>
            <a:ext cx="6577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75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addresses the need for accurate and natural-sounding text-to-speech conversion. It aims to ensure that synthesized speech reflects the original text's meaning and nuances while evaluating and improving the conversion process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5956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829350" y="2236200"/>
            <a:ext cx="8177400" cy="4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75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text-to-speech conversion using Python's gTTS module and evaluates the accuracy of the transcription. It leverages generative AI to convert written text into natural-sounding speech. The process involves importing libraries, performing conversion, saving audio, playback, and assessing accuracy through character-level comparison. By integrating generative AI techniques, the project showcases the potential for more immersive and realistic speech synthesis.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365375" y="471350"/>
            <a:ext cx="6784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WHO ARE THE END USERS?</a:t>
            </a:r>
            <a:endParaRPr sz="4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0" y="1155375"/>
            <a:ext cx="9934800" cy="5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US" sz="1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Visually Impaired Individuals: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People who are blind or have low vision can use text-to-speech technology to access written content, such as books, websites, and documents, through synthesized speech output.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US" sz="1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Language Learners: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Individuals learning a new language can utilize text-to-speech systems to improve pronunciation, language comprehension, and listening skills by listening to synthesized speech representations of written text.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US" sz="1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Customer Service Systems: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Companies deploying automated customer service systems can employ text-to-speech technology to provide voice-based interactions and assistance to customers, enhancing user experience and efficiency.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US" sz="1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Educational Institutions: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Teachers and students in educational institutions can leverage text-to-speech technology for a variety of purposes, including providing audio versions of textbooks, creating multimedia presentations, and accommodating students with reading disabilities.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US" sz="1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Smart Device Users: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Consumers using smart devices such as smartphones, tablets, and smart speakers can interact with text-to-speech systems for tasks such as voice search, voice commands, and receiving spoken notifications and reminders.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2050" y="143320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253700" y="184250"/>
            <a:ext cx="10130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466875" y="919225"/>
            <a:ext cx="86847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Overview:</a:t>
            </a:r>
            <a:endParaRPr sz="21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Text-to-Speech Conversion System with Generative AI Integration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 Proposition:</a:t>
            </a:r>
            <a:endParaRPr sz="21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Accessibility: 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solution empowers visually impaired individuals to access written content through synthesized speech, promoting inclusivity and accessibility in digital communication.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and Expressive Speech: 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Leveraging generative AI techniques, our system delivers natural-sounding and expressive speech outputs, enhancing user engagement and comprehension.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Efficiency: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Save time and effort by automating the text-to-speech conversion process, enabling users to quickly convert written text into speech for various applications without manual intervention.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Customization Options: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Tailor synthesized speech to individual preferences with customizable parameters such as pitch, speed, and tone, providing users with personalized speech outputs that suit their preferences and needs.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Versatility: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Our system's scalability and compatibility with different platforms and devices ensure its versatility for diverse applications, from language learning tools to automated voice interfaces in smart devices.</a:t>
            </a:r>
            <a:endParaRPr sz="23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75" y="343852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638275" y="669438"/>
            <a:ext cx="7543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568350" y="1542675"/>
            <a:ext cx="8380500" cy="4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Human-like Speech: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Experience synthesized speech outputs that closely resemble natural human speech, creating a truly immersive and engaging listening experience.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Effortless Customization: 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Effortlessly customize speech synthesis parameters such as pitch, speed, and tone to create personalized speech outputs tailored to individual preferences and application requirements.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Seamless Integration: 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Seamlessly integrate the text-to-speech conversion system into existing applications, websites, and devices, enhancing user experience and accessibility without disrupting workflow.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Feedback: 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Receive real-time feedback on the accuracy and quality of synthesized speech outputs, enabling users to monitor and adjust speech synthesis parameters for optimal results.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Accessibility: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Empower individuals with visual impairments or reading difficulties to access written content through synthesized speech, promoting inclusivity and accessibility in digital communication.</a:t>
            </a:r>
            <a:endParaRPr sz="26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015200"/>
            <a:ext cx="10311300" cy="6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text-to-speech system combines the gTTS module with generative AI techniques. The gTTS module converts text to speech, while the AI component improves speech quality and naturalness.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generative AI model learns from large human speech datasets, adjusting parameters iteratively to minimize differences between synthesized and real speech.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Loss Functions: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Various loss functions are used to optimize the generative AI model's performance. Common ones include mean squared error (MSE) for speech waveform synthesis and categorical cross-entropy for linguistic feature prediction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 Metrics: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assesses synthesized speech with metrics like word error rate (WER) and naturalness ratings, ensuring accuracy and user satisfaction.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Integration: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gTTS module handles basic text-to-speech conversion, while the generative AI model enhances speech quality, seamlessly integrated into the conversion pipeline.</a:t>
            </a: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800"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981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Arial</vt:lpstr>
      <vt:lpstr>Trebuchet MS</vt:lpstr>
      <vt:lpstr>Roboto</vt:lpstr>
      <vt:lpstr>Office Theme</vt:lpstr>
      <vt:lpstr>ARULRAJ S (311521243006)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ARULRAJ S (311521243006)</dc:title>
  <cp:lastModifiedBy>admin</cp:lastModifiedBy>
  <cp:revision>2</cp:revision>
  <dcterms:modified xsi:type="dcterms:W3CDTF">2024-04-04T18:42:46Z</dcterms:modified>
</cp:coreProperties>
</file>