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EFC7E-9CF8-47C8-BA44-31C445B4C2D6}" v="308" dt="2024-04-04T09:37:11.6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00155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ARULRAJ S</a:t>
            </a:r>
            <a:br>
              <a:rPr lang="en-US" spc="15" dirty="0"/>
            </a:br>
            <a:r>
              <a:rPr lang="en-US" spc="15" dirty="0"/>
              <a:t>311521243006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29400" y="306886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441A-02C3-8877-4B59-8371102C9529}"/>
              </a:ext>
            </a:extLst>
          </p:cNvPr>
          <p:cNvSpPr txBox="1"/>
          <p:nvPr/>
        </p:nvSpPr>
        <p:spPr>
          <a:xfrm>
            <a:off x="254001" y="1707445"/>
            <a:ext cx="242711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Our fine-tuned GPT-2 model consistently produces high-quality, personalized text responses that exceed traditional systems. 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A18EB7-6915-6961-1E2E-666201C5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11" y="1560808"/>
            <a:ext cx="7902223" cy="3016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7331" y="2311294"/>
            <a:ext cx="6957694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b="0" spc="25" dirty="0"/>
              <a:t>AI-Powered Personalized Text Generation</a:t>
            </a:r>
            <a:endParaRPr lang="en-US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D71D-48A2-517A-E284-67BA84299D00}"/>
              </a:ext>
            </a:extLst>
          </p:cNvPr>
          <p:cNvSpPr txBox="1"/>
          <p:nvPr/>
        </p:nvSpPr>
        <p:spPr>
          <a:xfrm>
            <a:off x="2525889" y="1862666"/>
            <a:ext cx="59972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Problem Statement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Project Overview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End users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The wow factor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Modelling </a:t>
            </a:r>
            <a:endParaRPr lang="en-US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Result 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6CDD5-D865-716F-4695-691CE686001A}"/>
              </a:ext>
            </a:extLst>
          </p:cNvPr>
          <p:cNvSpPr txBox="1"/>
          <p:nvPr/>
        </p:nvSpPr>
        <p:spPr>
          <a:xfrm>
            <a:off x="677334" y="2356555"/>
            <a:ext cx="698499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In today's digital age, there is a growing demand for personalized content generation in various applications such as chatbots, content creation, and customer service. However, developing a system capable of understanding user input and generating coherent and contextually relevant responses remains a challenge.</a:t>
            </a:r>
            <a:endParaRPr lang="en-GB" sz="2400" dirty="0"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03EA9-A17C-C2B9-81AB-265C1B878B1B}"/>
              </a:ext>
            </a:extLst>
          </p:cNvPr>
          <p:cNvSpPr txBox="1"/>
          <p:nvPr/>
        </p:nvSpPr>
        <p:spPr>
          <a:xfrm>
            <a:off x="860777" y="2314222"/>
            <a:ext cx="599722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rebuchet MS"/>
              </a:rPr>
              <a:t>This project aims to address the challenge of personalized text generation using advanced natural language processing (NLP) techniques. By fine-tuning large language models like GPT-2 on specific datasets, we can create a model capable of generating text that is tailored to the user's input and context.</a:t>
            </a: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6181-08F9-40CE-3BA3-4EE80C1C7C17}"/>
              </a:ext>
            </a:extLst>
          </p:cNvPr>
          <p:cNvSpPr txBox="1"/>
          <p:nvPr/>
        </p:nvSpPr>
        <p:spPr>
          <a:xfrm>
            <a:off x="733777" y="2554110"/>
            <a:ext cx="84102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end users of this project include content creators, customer service representatives, and developers looking to integrate advanced text generation capabilities into their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51B89-D708-BF97-C440-26835F7A408E}"/>
              </a:ext>
            </a:extLst>
          </p:cNvPr>
          <p:cNvSpPr txBox="1"/>
          <p:nvPr/>
        </p:nvSpPr>
        <p:spPr>
          <a:xfrm>
            <a:off x="3048000" y="2017888"/>
            <a:ext cx="30479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Solution</a:t>
            </a:r>
            <a:r>
              <a:rPr lang="en-GB" sz="2400" dirty="0">
                <a:latin typeface="Trebuchet MS"/>
              </a:rPr>
              <a:t>: Our solution involves fine-tuning the GPT-2 language model on a diverse dataset of user interactions and text data relevant to the target application domain.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F17F4-40B6-1333-D450-89951E2029B8}"/>
              </a:ext>
            </a:extLst>
          </p:cNvPr>
          <p:cNvSpPr txBox="1"/>
          <p:nvPr/>
        </p:nvSpPr>
        <p:spPr>
          <a:xfrm>
            <a:off x="6448778" y="1862666"/>
            <a:ext cx="49106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Value Proposition: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Trebuchet MS"/>
              </a:rPr>
              <a:t>Enhanced productivity: Automated generation of personalized text content reduces the time and effort required for manual content creation.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Scalability: The AI model can handle a large volume of text generation tasks efficiently, enabling seamless integration into various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C1EDB-7E05-8718-D107-18AECC40BE3B}"/>
              </a:ext>
            </a:extLst>
          </p:cNvPr>
          <p:cNvSpPr txBox="1"/>
          <p:nvPr/>
        </p:nvSpPr>
        <p:spPr>
          <a:xfrm>
            <a:off x="2540000" y="2525888"/>
            <a:ext cx="7267221" cy="3061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wow factor in our solution lies in its ability to generate highly contextually relevant and coherent text responses that mimic human-like conversation patterns. Users will be impressed by the accuracy and naturalness of the generated text, leading to increased adoption and satisfaction.</a:t>
            </a:r>
            <a:br>
              <a:rPr lang="en-GB" sz="2400" dirty="0">
                <a:latin typeface="Trebuchet MS"/>
              </a:rPr>
            </a:br>
            <a:r>
              <a:rPr lang="en-GB" sz="4800" dirty="0">
                <a:latin typeface="Trebuchet MS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B2246-3EB1-7A12-4CC7-25D3163F6EFA}"/>
              </a:ext>
            </a:extLst>
          </p:cNvPr>
          <p:cNvSpPr txBox="1"/>
          <p:nvPr/>
        </p:nvSpPr>
        <p:spPr>
          <a:xfrm>
            <a:off x="1284111" y="2017888"/>
            <a:ext cx="82973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For this project, we employ a sophisticated approach leveraging state-of-the-art natural language processing techniques. We fine-tune the GPT-2 language model on a diverse dataset of user interactions and contextually relevant text data specific to the target application domain. Through fine-tuning, the model learns to understand and generate text responses that are tailored to user input, capturing nuances and context effectively.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ARULRAJ S 311521243006</vt:lpstr>
      <vt:lpstr>AI-Powered Personalized Text Generation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SLSP</dc:creator>
  <cp:lastModifiedBy>admin</cp:lastModifiedBy>
  <cp:revision>125</cp:revision>
  <dcterms:created xsi:type="dcterms:W3CDTF">2024-04-04T08:32:05Z</dcterms:created>
  <dcterms:modified xsi:type="dcterms:W3CDTF">2024-05-09T01:12:34Z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