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69E0D080-07E1-4AA0-AFF0-58967565E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Collision - NYC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F58DB99-4C4A-4110-863E-F58E7EC5D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Crash collision data – Y2022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xmlns="" id="{2338EED8-16B0-48E6-84AB-0E1BB808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90575"/>
            <a:ext cx="88392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>
            <a:extLst>
              <a:ext uri="{FF2B5EF4-FFF2-40B4-BE49-F238E27FC236}">
                <a16:creationId xmlns:a16="http://schemas.microsoft.com/office/drawing/2014/main" xmlns="" id="{CBA34A02-EDAE-41F7-8D96-F0EABB82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90575"/>
            <a:ext cx="88392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1">
            <a:extLst>
              <a:ext uri="{FF2B5EF4-FFF2-40B4-BE49-F238E27FC236}">
                <a16:creationId xmlns:a16="http://schemas.microsoft.com/office/drawing/2014/main" xmlns="" id="{5DE2F032-5A44-4CEB-8A41-EF3F0F72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6">
            <a:extLst>
              <a:ext uri="{FF2B5EF4-FFF2-40B4-BE49-F238E27FC236}">
                <a16:creationId xmlns:a16="http://schemas.microsoft.com/office/drawing/2014/main" xmlns="" id="{84DFC9AF-6A6D-4AB8-B634-672BBE66B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633412"/>
            <a:ext cx="8763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Collision - NYC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- NYC</dc:title>
  <dc:creator/>
  <cp:lastModifiedBy>DELL</cp:lastModifiedBy>
  <cp:revision>1</cp:revision>
  <dcterms:created xsi:type="dcterms:W3CDTF">2022-08-31T11:58:54Z</dcterms:created>
  <dcterms:modified xsi:type="dcterms:W3CDTF">2022-08-31T12:10:08Z</dcterms:modified>
</cp:coreProperties>
</file>