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9B780C8D-A8D8-4F8E-B4FB-932E9BD89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Superstore – Sales 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0BA886AB-BCCC-475F-A099-CF74CE70E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duct Sales">
            <a:extLst>
              <a:ext uri="{FF2B5EF4-FFF2-40B4-BE49-F238E27FC236}">
                <a16:creationId xmlns:a16="http://schemas.microsoft.com/office/drawing/2014/main" xmlns="" id="{C1F9FD7D-697B-4B57-AEA4-CA6FCEE57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042987"/>
            <a:ext cx="93821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- Location specific">
            <a:extLst>
              <a:ext uri="{FF2B5EF4-FFF2-40B4-BE49-F238E27FC236}">
                <a16:creationId xmlns:a16="http://schemas.microsoft.com/office/drawing/2014/main" xmlns="" id="{51E94607-9867-4011-9499-28EB7234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709612"/>
            <a:ext cx="9286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Geographical Information &amp;amp; Sales">
            <a:extLst>
              <a:ext uri="{FF2B5EF4-FFF2-40B4-BE49-F238E27FC236}">
                <a16:creationId xmlns:a16="http://schemas.microsoft.com/office/drawing/2014/main" xmlns="" id="{F2F1A6E7-E853-45F0-9732-8AC086474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609600"/>
            <a:ext cx="111156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Global market revenue">
            <a:extLst>
              <a:ext uri="{FF2B5EF4-FFF2-40B4-BE49-F238E27FC236}">
                <a16:creationId xmlns:a16="http://schemas.microsoft.com/office/drawing/2014/main" xmlns="" id="{87622C46-72D9-4305-BA14-6C363169F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709612"/>
            <a:ext cx="9286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WFH Impact">
            <a:extLst>
              <a:ext uri="{FF2B5EF4-FFF2-40B4-BE49-F238E27FC236}">
                <a16:creationId xmlns:a16="http://schemas.microsoft.com/office/drawing/2014/main" xmlns="" id="{77BC65B5-6C60-4528-92B6-44C4C4572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709612"/>
            <a:ext cx="94964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ompany growth ">
            <a:extLst>
              <a:ext uri="{FF2B5EF4-FFF2-40B4-BE49-F238E27FC236}">
                <a16:creationId xmlns:a16="http://schemas.microsoft.com/office/drawing/2014/main" xmlns="" id="{46623B3D-4FB5-4946-B353-3F46F859F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609600"/>
            <a:ext cx="111156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elivery time">
            <a:extLst>
              <a:ext uri="{FF2B5EF4-FFF2-40B4-BE49-F238E27FC236}">
                <a16:creationId xmlns:a16="http://schemas.microsoft.com/office/drawing/2014/main" xmlns="" id="{FD459F58-1ACA-443A-B300-8ED4DDDF5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919162"/>
            <a:ext cx="92868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iscount-Profit">
            <a:extLst>
              <a:ext uri="{FF2B5EF4-FFF2-40B4-BE49-F238E27FC236}">
                <a16:creationId xmlns:a16="http://schemas.microsoft.com/office/drawing/2014/main" xmlns="" id="{B05623A8-AB52-4CBD-BC83-877C3200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609600"/>
            <a:ext cx="111156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Superstore – Sales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– Sales </dc:title>
  <dc:creator/>
  <cp:lastModifiedBy>DELL</cp:lastModifiedBy>
  <cp:revision>1</cp:revision>
  <dcterms:created xsi:type="dcterms:W3CDTF">2022-08-31T09:52:08Z</dcterms:created>
  <dcterms:modified xsi:type="dcterms:W3CDTF">2022-08-31T10:28:27Z</dcterms:modified>
</cp:coreProperties>
</file>