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79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790980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3019300"/>
            <a:ext cx="8610600" cy="1938992"/>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NAME: </a:t>
            </a:r>
            <a:r>
              <a:rPr lang="en-IN" sz="2400" dirty="0"/>
              <a:t>A. SUNDAR</a:t>
            </a:r>
            <a:endParaRPr lang="en-US" sz="2400" dirty="0"/>
          </a:p>
          <a:p>
            <a:r>
              <a:rPr lang="en-US" sz="2400" dirty="0"/>
              <a:t>REGISTER NO: 312212</a:t>
            </a:r>
            <a:r>
              <a:rPr lang="en-IN" sz="2400"/>
              <a:t>665</a:t>
            </a:r>
            <a:r>
              <a:rPr lang="en-US" sz="2400"/>
              <a:t>        </a:t>
            </a:r>
            <a:endParaRPr lang="en-US" sz="2400" dirty="0"/>
          </a:p>
          <a:p>
            <a:r>
              <a:rPr lang="en-US" sz="2400" dirty="0"/>
              <a:t>DEPARTMENT: BCOM (General)</a:t>
            </a:r>
          </a:p>
          <a:p>
            <a:r>
              <a:rPr lang="en-US" sz="2400" dirty="0"/>
              <a:t>COLLEGE: Chennai National Arts And Science College</a:t>
            </a:r>
            <a:endParaRPr lang="en-IN"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533400" y="212725"/>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Subtitle 2">
            <a:extLst>
              <a:ext uri="{FF2B5EF4-FFF2-40B4-BE49-F238E27FC236}">
                <a16:creationId xmlns:a16="http://schemas.microsoft.com/office/drawing/2014/main" id="{206D54CB-18D4-ED6E-6AA0-D6D7B022BB4F}"/>
              </a:ext>
            </a:extLst>
          </p:cNvPr>
          <p:cNvSpPr>
            <a:spLocks noGrp="1"/>
          </p:cNvSpPr>
          <p:nvPr>
            <p:ph type="subTitle" idx="4"/>
          </p:nvPr>
        </p:nvSpPr>
        <p:spPr>
          <a:xfrm>
            <a:off x="1524000" y="1066800"/>
            <a:ext cx="7400925" cy="5601533"/>
          </a:xfrm>
        </p:spPr>
        <p:txBody>
          <a:bodyPr/>
          <a:lstStyle/>
          <a:p>
            <a:r>
              <a:rPr lang="en-US" sz="2800" dirty="0"/>
              <a:t>DATA COLLECTION:</a:t>
            </a:r>
          </a:p>
          <a:p>
            <a:r>
              <a:rPr lang="en-US" sz="2800" dirty="0"/>
              <a:t>                 </a:t>
            </a:r>
            <a:r>
              <a:rPr lang="en-US" sz="2400" dirty="0"/>
              <a:t>1) From gaggle downloaded data </a:t>
            </a:r>
          </a:p>
          <a:p>
            <a:r>
              <a:rPr lang="en-US" sz="2400" dirty="0"/>
              <a:t>                    2) </a:t>
            </a:r>
            <a:r>
              <a:rPr lang="en-US" sz="2400" dirty="0" err="1"/>
              <a:t>Edunet</a:t>
            </a:r>
            <a:r>
              <a:rPr lang="en-US" sz="2400" dirty="0"/>
              <a:t> foundation download the data sheet</a:t>
            </a:r>
          </a:p>
          <a:p>
            <a:r>
              <a:rPr lang="en-US" sz="2800" dirty="0"/>
              <a:t>Data Cleaning:</a:t>
            </a:r>
          </a:p>
          <a:p>
            <a:r>
              <a:rPr lang="en-US" sz="2800" dirty="0"/>
              <a:t>                  </a:t>
            </a:r>
            <a:r>
              <a:rPr lang="en-US" sz="2400" dirty="0"/>
              <a:t>1) Find out the missing value </a:t>
            </a:r>
          </a:p>
          <a:p>
            <a:r>
              <a:rPr lang="en-US" sz="2400" dirty="0"/>
              <a:t>                     2) To filter out the missing value </a:t>
            </a:r>
          </a:p>
          <a:p>
            <a:r>
              <a:rPr lang="en-US" sz="2800" dirty="0"/>
              <a:t>Performance value:</a:t>
            </a:r>
          </a:p>
          <a:p>
            <a:r>
              <a:rPr lang="en-US" sz="2400" dirty="0"/>
              <a:t>                     1) It is calculated by employee performance </a:t>
            </a:r>
          </a:p>
          <a:p>
            <a:r>
              <a:rPr lang="en-US" sz="2400" dirty="0"/>
              <a:t> </a:t>
            </a:r>
            <a:r>
              <a:rPr lang="en-US" sz="2800" dirty="0"/>
              <a:t>Summary:</a:t>
            </a:r>
          </a:p>
          <a:p>
            <a:r>
              <a:rPr lang="en-US" sz="2400" dirty="0"/>
              <a:t>                     1) Going to pivotable and finalize the graph </a:t>
            </a:r>
          </a:p>
          <a:p>
            <a:r>
              <a:rPr lang="en-US" sz="2800" dirty="0"/>
              <a:t>Visualization:</a:t>
            </a:r>
          </a:p>
          <a:p>
            <a:r>
              <a:rPr lang="en-US" sz="2400" dirty="0"/>
              <a:t>                     1) employee can finalize and calculate this as male or female employee performance.</a:t>
            </a:r>
          </a:p>
          <a:p>
            <a:r>
              <a:rPr lang="en-US" sz="24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058275"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7931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286875" y="46482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5800" y="212725"/>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2B324582-4E00-2B10-780E-7E8310504149}"/>
              </a:ext>
            </a:extLst>
          </p:cNvPr>
          <p:cNvPicPr>
            <a:picLocks noChangeAspect="1"/>
          </p:cNvPicPr>
          <p:nvPr/>
        </p:nvPicPr>
        <p:blipFill>
          <a:blip r:embed="rId3"/>
          <a:stretch>
            <a:fillRect/>
          </a:stretch>
        </p:blipFill>
        <p:spPr>
          <a:xfrm>
            <a:off x="685800" y="1412883"/>
            <a:ext cx="8153400" cy="44926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ctrTitle"/>
          </p:nvPr>
        </p:nvSpPr>
        <p:spPr>
          <a:xfrm>
            <a:off x="685800" y="533400"/>
            <a:ext cx="5800851" cy="677108"/>
          </a:xfrm>
        </p:spPr>
        <p:txBody>
          <a:bodyPr/>
          <a:lstStyle/>
          <a:p>
            <a:r>
              <a:rPr lang="en-US" sz="4400" dirty="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4618414-A971-9F58-38C4-8E5430AA4D38}"/>
              </a:ext>
            </a:extLst>
          </p:cNvPr>
          <p:cNvSpPr>
            <a:spLocks noGrp="1"/>
          </p:cNvSpPr>
          <p:nvPr>
            <p:ph type="subTitle" idx="4"/>
          </p:nvPr>
        </p:nvSpPr>
        <p:spPr>
          <a:xfrm>
            <a:off x="1114425" y="1600200"/>
            <a:ext cx="7953375" cy="3447098"/>
          </a:xfrm>
        </p:spPr>
        <p:txBody>
          <a:bodyPr/>
          <a:lstStyle/>
          <a:p>
            <a:r>
              <a:rPr lang="en-US" sz="2800" dirty="0"/>
              <a:t>The Employee performance analysis that the average number of employee is higher more in organization and we need to motivate them and the employee performance is standard level  they need to perform better by giving task and work to be in high level performance for developing the organization. That’s performance analysis has shown in various organization.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91475" y="12898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533400" y="619124"/>
            <a:ext cx="5800851"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4250" spc="-20" dirty="0"/>
              <a:t>P</a:t>
            </a:r>
            <a:r>
              <a:rPr lang="en-US" sz="4250" spc="15" dirty="0"/>
              <a:t>ROB</a:t>
            </a:r>
            <a:r>
              <a:rPr lang="en-US" sz="4250" spc="55" dirty="0"/>
              <a:t>L</a:t>
            </a:r>
            <a:r>
              <a:rPr lang="en-US" sz="4250" spc="-20" dirty="0"/>
              <a:t>E</a:t>
            </a:r>
            <a:r>
              <a:rPr lang="en-US" sz="4250" spc="20" dirty="0"/>
              <a:t>M </a:t>
            </a:r>
            <a:r>
              <a:rPr lang="en-US" sz="4250" spc="10" dirty="0"/>
              <a:t>S</a:t>
            </a:r>
            <a:r>
              <a:rPr lang="en-US" sz="4250" spc="-370" dirty="0"/>
              <a:t>T</a:t>
            </a:r>
            <a:r>
              <a:rPr lang="en-US" sz="4250" spc="-375" dirty="0"/>
              <a:t>A</a:t>
            </a:r>
            <a:r>
              <a:rPr lang="en-US" sz="4250" spc="15" dirty="0"/>
              <a:t>T</a:t>
            </a:r>
            <a:r>
              <a:rPr lang="en-US" sz="4250" spc="-10" dirty="0"/>
              <a:t>E</a:t>
            </a:r>
            <a:r>
              <a:rPr lang="en-US" sz="4250" spc="-20" dirty="0"/>
              <a:t>ME</a:t>
            </a:r>
            <a:r>
              <a:rPr lang="en-US" sz="4250" spc="10" dirty="0"/>
              <a:t>NT</a:t>
            </a:r>
            <a:endParaRPr sz="4250" dirty="0"/>
          </a:p>
        </p:txBody>
      </p:sp>
      <p:sp>
        <p:nvSpPr>
          <p:cNvPr id="9" name="Subtitle 8">
            <a:extLst>
              <a:ext uri="{FF2B5EF4-FFF2-40B4-BE49-F238E27FC236}">
                <a16:creationId xmlns:a16="http://schemas.microsoft.com/office/drawing/2014/main" id="{D1337CA1-94F2-8CAA-1116-E9419E22F9A4}"/>
              </a:ext>
            </a:extLst>
          </p:cNvPr>
          <p:cNvSpPr>
            <a:spLocks noGrp="1"/>
          </p:cNvSpPr>
          <p:nvPr>
            <p:ph type="subTitle" idx="4"/>
          </p:nvPr>
        </p:nvSpPr>
        <p:spPr>
          <a:xfrm>
            <a:off x="914400" y="2289580"/>
            <a:ext cx="6791325" cy="3016210"/>
          </a:xfrm>
        </p:spPr>
        <p:txBody>
          <a:bodyPr/>
          <a:lstStyle/>
          <a:p>
            <a:r>
              <a:rPr lang="en-US" sz="2800" dirty="0"/>
              <a:t>              In the Organization to give for his achievements and able to focus on the Growth belongs to the employee performance and it is help to their personal growth for the employee motivation  they will be promotion and increments  we need to do this employee data analysis.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7696200" y="114276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ctrTitle"/>
          </p:nvPr>
        </p:nvSpPr>
        <p:spPr>
          <a:xfrm>
            <a:off x="666750" y="502920"/>
            <a:ext cx="5800851"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a:t>
            </a:r>
            <a:r>
              <a:rPr lang="en-US" sz="4250" spc="5" dirty="0"/>
              <a:t>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3" name="Subtitle 12">
            <a:extLst>
              <a:ext uri="{FF2B5EF4-FFF2-40B4-BE49-F238E27FC236}">
                <a16:creationId xmlns:a16="http://schemas.microsoft.com/office/drawing/2014/main" id="{8CA3D86C-7E7E-5207-4198-043A9D22E958}"/>
              </a:ext>
            </a:extLst>
          </p:cNvPr>
          <p:cNvSpPr>
            <a:spLocks noGrp="1"/>
          </p:cNvSpPr>
          <p:nvPr>
            <p:ph type="subTitle" idx="4"/>
          </p:nvPr>
        </p:nvSpPr>
        <p:spPr>
          <a:xfrm>
            <a:off x="1323975" y="1941790"/>
            <a:ext cx="7315200" cy="3877985"/>
          </a:xfrm>
        </p:spPr>
        <p:txBody>
          <a:bodyPr/>
          <a:lstStyle/>
          <a:p>
            <a:r>
              <a:rPr lang="en-US" sz="2800" dirty="0"/>
              <a:t>Analysis the performance of  the employee by considering various factors like gender, performance code, rating and their achievements its all based on  the employee performance analysis . In order to identify the trends and patterns of different category of employee like High, Medium, low. This is while analysis the performance of the employee and organization growth.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162800" y="141922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1433512" y="4724400"/>
            <a:ext cx="3810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flipV="1">
            <a:off x="7772400" y="5743575"/>
            <a:ext cx="395288" cy="40005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762000" y="748665"/>
            <a:ext cx="5800851" cy="51816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a:extLst>
              <a:ext uri="{FF2B5EF4-FFF2-40B4-BE49-F238E27FC236}">
                <a16:creationId xmlns:a16="http://schemas.microsoft.com/office/drawing/2014/main" id="{27FAC163-5DB9-9D62-2BFC-E25C59569CC5}"/>
              </a:ext>
            </a:extLst>
          </p:cNvPr>
          <p:cNvSpPr>
            <a:spLocks noGrp="1"/>
          </p:cNvSpPr>
          <p:nvPr>
            <p:ph type="subTitle" idx="4"/>
          </p:nvPr>
        </p:nvSpPr>
        <p:spPr>
          <a:xfrm>
            <a:off x="1371600" y="2286000"/>
            <a:ext cx="7772400" cy="2438400"/>
          </a:xfrm>
        </p:spPr>
        <p:txBody>
          <a:bodyPr/>
          <a:lstStyle/>
          <a:p>
            <a:r>
              <a:rPr lang="en-US" sz="2800" dirty="0"/>
              <a:t>Employee performance analysis will uses and benefit to  an organization of employes, employer, various IT sector, industries so it will benefit to other management sector, Etc.</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3826" y="1466850"/>
            <a:ext cx="2695574" cy="3248025"/>
          </a:xfrm>
          <a:prstGeom prst="rect">
            <a:avLst/>
          </a:prstGeom>
        </p:spPr>
      </p:pic>
      <p:sp>
        <p:nvSpPr>
          <p:cNvPr id="3" name="object 3"/>
          <p:cNvSpPr/>
          <p:nvPr/>
        </p:nvSpPr>
        <p:spPr>
          <a:xfrm>
            <a:off x="228600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2286000" y="605313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708660"/>
            <a:ext cx="10681335" cy="75819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DE926A09-71A3-F4B9-F3B4-7750656D7C3D}"/>
              </a:ext>
            </a:extLst>
          </p:cNvPr>
          <p:cNvSpPr>
            <a:spLocks noGrp="1"/>
          </p:cNvSpPr>
          <p:nvPr>
            <p:ph type="body" idx="1"/>
          </p:nvPr>
        </p:nvSpPr>
        <p:spPr>
          <a:xfrm>
            <a:off x="3352800" y="2286000"/>
            <a:ext cx="6248400" cy="3631763"/>
          </a:xfrm>
        </p:spPr>
        <p:txBody>
          <a:bodyPr/>
          <a:lstStyle/>
          <a:p>
            <a:r>
              <a:rPr lang="en-US" sz="2800" dirty="0"/>
              <a:t>Conditional formatting </a:t>
            </a:r>
            <a:r>
              <a:rPr lang="en-US" sz="2400" dirty="0"/>
              <a:t>- It uses for the  missing value to be hilted</a:t>
            </a:r>
          </a:p>
          <a:p>
            <a:r>
              <a:rPr lang="en-US" sz="2800" dirty="0"/>
              <a:t>Filter - </a:t>
            </a:r>
            <a:r>
              <a:rPr lang="en-US" sz="2400" dirty="0"/>
              <a:t>filter uses for missing value remove or filter out </a:t>
            </a:r>
          </a:p>
          <a:p>
            <a:r>
              <a:rPr lang="en-US" sz="2800" dirty="0"/>
              <a:t>Formula - </a:t>
            </a:r>
            <a:r>
              <a:rPr lang="en-US" sz="2400" dirty="0"/>
              <a:t>it is calculated for the  employee performance </a:t>
            </a:r>
          </a:p>
          <a:p>
            <a:r>
              <a:rPr lang="en-US" sz="2800" dirty="0"/>
              <a:t>Pivot table </a:t>
            </a:r>
            <a:r>
              <a:rPr lang="en-US" sz="2400" dirty="0"/>
              <a:t>– it is uses for summary  </a:t>
            </a:r>
          </a:p>
          <a:p>
            <a:r>
              <a:rPr lang="en-US" sz="2800" dirty="0"/>
              <a:t>Graph – </a:t>
            </a:r>
            <a:r>
              <a:rPr lang="en-US" sz="2400" dirty="0"/>
              <a:t>Graph uses for the data visualization </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ctrTitle"/>
          </p:nvPr>
        </p:nvSpPr>
        <p:spPr>
          <a:xfrm>
            <a:off x="685800" y="533400"/>
            <a:ext cx="5800851" cy="553998"/>
          </a:xfrm>
        </p:spPr>
        <p:txBody>
          <a:bodyPr/>
          <a:lstStyle/>
          <a:p>
            <a:r>
              <a:rPr lang="en-IN" sz="3600" dirty="0"/>
              <a:t>Dataset Description</a:t>
            </a:r>
          </a:p>
        </p:txBody>
      </p:sp>
      <p:sp>
        <p:nvSpPr>
          <p:cNvPr id="3" name="Subtitle 2">
            <a:extLst>
              <a:ext uri="{FF2B5EF4-FFF2-40B4-BE49-F238E27FC236}">
                <a16:creationId xmlns:a16="http://schemas.microsoft.com/office/drawing/2014/main" id="{54241803-7F66-1D5A-C879-5705EAE5320D}"/>
              </a:ext>
            </a:extLst>
          </p:cNvPr>
          <p:cNvSpPr>
            <a:spLocks noGrp="1"/>
          </p:cNvSpPr>
          <p:nvPr>
            <p:ph type="subTitle" idx="4"/>
          </p:nvPr>
        </p:nvSpPr>
        <p:spPr>
          <a:xfrm>
            <a:off x="1371600" y="1676400"/>
            <a:ext cx="7924800" cy="4308872"/>
          </a:xfrm>
        </p:spPr>
        <p:txBody>
          <a:bodyPr/>
          <a:lstStyle/>
          <a:p>
            <a:r>
              <a:rPr lang="en-US" sz="2800" dirty="0"/>
              <a:t>Employee data set : </a:t>
            </a:r>
          </a:p>
          <a:p>
            <a:r>
              <a:rPr lang="en-US" sz="2800" dirty="0"/>
              <a:t>     1. Kaggle </a:t>
            </a:r>
          </a:p>
          <a:p>
            <a:r>
              <a:rPr lang="en-US" sz="2800" dirty="0"/>
              <a:t>     2.26 features are there </a:t>
            </a:r>
          </a:p>
          <a:p>
            <a:r>
              <a:rPr lang="en-US" sz="2800" dirty="0"/>
              <a:t>     3.9 features are taken</a:t>
            </a:r>
          </a:p>
          <a:p>
            <a:r>
              <a:rPr lang="en-US" sz="2800" dirty="0"/>
              <a:t>     4.Employee id in numerical </a:t>
            </a:r>
          </a:p>
          <a:p>
            <a:r>
              <a:rPr lang="en-US" sz="2800" dirty="0"/>
              <a:t>     5.first name and last name in text </a:t>
            </a:r>
          </a:p>
          <a:p>
            <a:r>
              <a:rPr lang="en-US" sz="2800" dirty="0"/>
              <a:t>     6.performance level </a:t>
            </a:r>
          </a:p>
          <a:p>
            <a:r>
              <a:rPr lang="en-US" sz="2800" dirty="0"/>
              <a:t>     7. Gender: male and female </a:t>
            </a:r>
          </a:p>
          <a:p>
            <a:r>
              <a:rPr lang="en-US" sz="2800" dirty="0"/>
              <a:t>     8.Employee rating  in numerical.</a:t>
            </a:r>
          </a:p>
          <a:p>
            <a:r>
              <a:rPr lang="en-US" sz="2800"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610600" y="44886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82050" y="102926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8601075" y="5334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33400" y="3274207"/>
            <a:ext cx="2466975" cy="3419475"/>
          </a:xfrm>
          <a:prstGeom prst="rect">
            <a:avLst/>
          </a:prstGeom>
        </p:spPr>
      </p:pic>
      <p:sp>
        <p:nvSpPr>
          <p:cNvPr id="7" name="object 7"/>
          <p:cNvSpPr txBox="1">
            <a:spLocks noGrp="1"/>
          </p:cNvSpPr>
          <p:nvPr>
            <p:ph type="ctrTitle"/>
          </p:nvPr>
        </p:nvSpPr>
        <p:spPr>
          <a:xfrm>
            <a:off x="533400" y="431278"/>
            <a:ext cx="8534400"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lang="en-US" sz="4250" spc="15" dirty="0"/>
              <a:t> </a:t>
            </a:r>
            <a:r>
              <a:rPr lang="en-US" sz="4250" spc="20" dirty="0"/>
              <a:t>"</a:t>
            </a:r>
            <a:r>
              <a:rPr sz="4250" spc="10" dirty="0"/>
              <a:t>WOW</a:t>
            </a:r>
            <a:r>
              <a:rPr lang="en-US" sz="4250" spc="10" dirty="0"/>
              <a:t>" </a:t>
            </a:r>
            <a:r>
              <a:rPr sz="4250" spc="10" dirty="0"/>
              <a:t>IN</a:t>
            </a:r>
            <a:r>
              <a:rPr lang="en-US" sz="4250" spc="10" dirty="0"/>
              <a:t> </a:t>
            </a:r>
            <a:r>
              <a:rPr sz="4250" spc="15" dirty="0"/>
              <a:t>OUR</a:t>
            </a:r>
            <a:r>
              <a:rPr lang="en-US" sz="4250" spc="-10" dirty="0"/>
              <a:t> </a:t>
            </a:r>
            <a:r>
              <a:rPr sz="4250" spc="20" dirty="0"/>
              <a:t>SOLUTION</a:t>
            </a:r>
            <a:endParaRPr sz="4250" dirty="0"/>
          </a:p>
        </p:txBody>
      </p:sp>
      <p:sp>
        <p:nvSpPr>
          <p:cNvPr id="10" name="Subtitle 9">
            <a:extLst>
              <a:ext uri="{FF2B5EF4-FFF2-40B4-BE49-F238E27FC236}">
                <a16:creationId xmlns:a16="http://schemas.microsoft.com/office/drawing/2014/main" id="{C78F72F6-9F84-981D-500E-DB524A81888C}"/>
              </a:ext>
            </a:extLst>
          </p:cNvPr>
          <p:cNvSpPr>
            <a:spLocks noGrp="1"/>
          </p:cNvSpPr>
          <p:nvPr>
            <p:ph type="subTitle" idx="4"/>
          </p:nvPr>
        </p:nvSpPr>
        <p:spPr>
          <a:xfrm>
            <a:off x="2019300" y="1676400"/>
            <a:ext cx="7562850" cy="1323439"/>
          </a:xfrm>
        </p:spPr>
        <p:txBody>
          <a:bodyPr/>
          <a:lstStyle/>
          <a:p>
            <a:r>
              <a:rPr lang="en-US" sz="2800" dirty="0"/>
              <a:t>It’s an new Idea for the calculation of the Employee analysis performance level  </a:t>
            </a:r>
          </a:p>
          <a:p>
            <a:endParaRPr lang="en-US" sz="1500" dirty="0"/>
          </a:p>
          <a:p>
            <a:r>
              <a:rPr lang="en-US" sz="1400" dirty="0"/>
              <a:t>        1.PERFORMANCE</a:t>
            </a:r>
            <a:r>
              <a:rPr lang="en-US" sz="1500" dirty="0"/>
              <a:t> LEVEL: =IFS(Z8&gt;=5,”VERY HIGH”,Z8&gt;=4,”HIGH”,Z8=3,”MED”,TRUE,”LOW”)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TotalTime>
  <Words>529</Words>
  <Application>Microsoft Office PowerPoint</Application>
  <PresentationFormat>Widescreen</PresentationFormat>
  <Paragraphs>74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gopikrishnan57319@gmail.com</cp:lastModifiedBy>
  <cp:revision>19</cp:revision>
  <dcterms:created xsi:type="dcterms:W3CDTF">2024-03-29T15:07:22Z</dcterms:created>
  <dcterms:modified xsi:type="dcterms:W3CDTF">2024-09-10T03:55:28Z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