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Calculating Family Expenses Using Service Now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Nan </a:t>
            </a:r>
            <a:r>
              <a:rPr lang="en-IN" dirty="0" err="1" smtClean="0">
                <a:latin typeface="Bahnschrift SemiBold" panose="020B0502040204020203" pitchFamily="34" charset="0"/>
              </a:rPr>
              <a:t>Mudhalvan</a:t>
            </a:r>
            <a:r>
              <a:rPr lang="en-IN" dirty="0" smtClean="0">
                <a:latin typeface="Bahnschrift SemiBold" panose="020B0502040204020203" pitchFamily="34" charset="0"/>
              </a:rPr>
              <a:t> Project</a:t>
            </a:r>
          </a:p>
          <a:p>
            <a:r>
              <a:rPr lang="en-IN" dirty="0" smtClean="0">
                <a:latin typeface="Bahnschrift SemiBold SemiConden" panose="020B0502040204020203" pitchFamily="34" charset="0"/>
              </a:rPr>
              <a:t>NM  ID : 0BFFA110C675416AD294151ADEBE56CC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Conclution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92924" y="1535668"/>
            <a:ext cx="38651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Calculating Family Expenses Using Service </a:t>
            </a:r>
            <a:r>
              <a:rPr lang="en-IN" dirty="0" smtClean="0">
                <a:latin typeface="Bahnschrift Condensed" panose="020B0502040204020203" pitchFamily="34" charset="0"/>
              </a:rPr>
              <a:t>Now 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r>
              <a:rPr lang="en-IN" dirty="0" smtClean="0">
                <a:latin typeface="Bahnschrift Condensed" panose="020B0502040204020203" pitchFamily="34" charset="0"/>
              </a:rPr>
              <a:t>This Project Has Done By 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endParaRPr lang="en-IN" dirty="0" smtClean="0">
              <a:latin typeface="Bahnschrift 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924" y="2631892"/>
            <a:ext cx="2337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ARUN . S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ARUNKUMAR . D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BASKAR . P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AKSHAY . A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New Update 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 1 . Go to all &gt; filter search for Local Update set .</a:t>
            </a:r>
          </a:p>
          <a:p>
            <a:endParaRPr lang="en-IN" dirty="0"/>
          </a:p>
          <a:p>
            <a:r>
              <a:rPr lang="en-IN" dirty="0" smtClean="0"/>
              <a:t>2 . Click new </a:t>
            </a:r>
          </a:p>
          <a:p>
            <a:endParaRPr lang="en-IN" dirty="0" smtClean="0"/>
          </a:p>
          <a:p>
            <a:r>
              <a:rPr lang="en-IN" dirty="0" smtClean="0"/>
              <a:t>3 . Enter detail name : Family Expenses</a:t>
            </a:r>
          </a:p>
          <a:p>
            <a:endParaRPr lang="en-IN" dirty="0"/>
          </a:p>
          <a:p>
            <a:r>
              <a:rPr lang="en-IN" dirty="0" smtClean="0"/>
              <a:t>4 . Submit and make current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Table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Creation of new update set </a:t>
            </a:r>
            <a:endParaRPr lang="en-IN" dirty="0"/>
          </a:p>
          <a:p>
            <a:r>
              <a:rPr lang="en-IN" dirty="0" smtClean="0"/>
              <a:t>1.Go to all &gt; search for Local update set </a:t>
            </a:r>
          </a:p>
          <a:p>
            <a:endParaRPr lang="en-IN" dirty="0"/>
          </a:p>
          <a:p>
            <a:r>
              <a:rPr lang="en-IN" dirty="0" smtClean="0"/>
              <a:t>2. Click new </a:t>
            </a:r>
          </a:p>
          <a:p>
            <a:endParaRPr lang="en-IN" dirty="0"/>
          </a:p>
          <a:p>
            <a:r>
              <a:rPr lang="en-IN" dirty="0" smtClean="0"/>
              <a:t>3. </a:t>
            </a:r>
            <a:r>
              <a:rPr lang="en-IN" dirty="0" err="1" smtClean="0"/>
              <a:t>Deatil</a:t>
            </a:r>
            <a:r>
              <a:rPr lang="en-IN" dirty="0" smtClean="0"/>
              <a:t> = name - family expenses</a:t>
            </a:r>
          </a:p>
          <a:p>
            <a:endParaRPr lang="en-IN" dirty="0" smtClean="0"/>
          </a:p>
          <a:p>
            <a:r>
              <a:rPr lang="en-IN" dirty="0" smtClean="0"/>
              <a:t>4.Submit and make current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23883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Table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Creation of family expense table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1. </a:t>
            </a:r>
            <a:r>
              <a:rPr lang="en-US" dirty="0"/>
              <a:t>Go to All &gt; In the filter search for Tables &gt; click on New.</a:t>
            </a:r>
          </a:p>
          <a:p>
            <a:endParaRPr lang="en-US" dirty="0"/>
          </a:p>
          <a:p>
            <a:r>
              <a:rPr lang="en-US" dirty="0"/>
              <a:t>Enter the Details:</a:t>
            </a:r>
          </a:p>
          <a:p>
            <a:endParaRPr lang="en-US" dirty="0"/>
          </a:p>
          <a:p>
            <a:r>
              <a:rPr lang="en-US" dirty="0"/>
              <a:t>Label : Family Expenses</a:t>
            </a:r>
          </a:p>
          <a:p>
            <a:endParaRPr lang="en-US" dirty="0"/>
          </a:p>
          <a:p>
            <a:r>
              <a:rPr lang="en-US" dirty="0"/>
              <a:t>Name : Auto-Populated</a:t>
            </a:r>
          </a:p>
          <a:p>
            <a:endParaRPr lang="en-US" dirty="0"/>
          </a:p>
          <a:p>
            <a:r>
              <a:rPr lang="en-US" dirty="0"/>
              <a:t>New menu name : Family </a:t>
            </a:r>
            <a:r>
              <a:rPr lang="en-US" dirty="0" smtClean="0"/>
              <a:t>Expenditure</a:t>
            </a:r>
          </a:p>
          <a:p>
            <a:endParaRPr lang="en-US" dirty="0"/>
          </a:p>
          <a:p>
            <a:r>
              <a:rPr lang="en-US" dirty="0" smtClean="0"/>
              <a:t>2. Go header right click there &gt; click save </a:t>
            </a:r>
          </a:p>
        </p:txBody>
      </p:sp>
    </p:spTree>
    <p:extLst>
      <p:ext uri="{BB962C8B-B14F-4D97-AF65-F5344CB8AC3E}">
        <p14:creationId xmlns:p14="http://schemas.microsoft.com/office/powerpoint/2010/main" val="335015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Columns(Fields)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Column label :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Type </a:t>
            </a:r>
            <a:r>
              <a:rPr lang="en-US" dirty="0"/>
              <a:t>: String</a:t>
            </a:r>
          </a:p>
          <a:p>
            <a:r>
              <a:rPr lang="en-US" dirty="0" smtClean="0"/>
              <a:t>Double </a:t>
            </a:r>
            <a:r>
              <a:rPr lang="en-US" dirty="0"/>
              <a:t>click on insert a new row again</a:t>
            </a:r>
          </a:p>
          <a:p>
            <a:r>
              <a:rPr lang="en-US" dirty="0" smtClean="0"/>
              <a:t>Give </a:t>
            </a:r>
            <a:r>
              <a:rPr lang="en-US" dirty="0"/>
              <a:t>the details as:</a:t>
            </a:r>
          </a:p>
          <a:p>
            <a:r>
              <a:rPr lang="en-US" dirty="0" smtClean="0"/>
              <a:t>Column </a:t>
            </a:r>
            <a:r>
              <a:rPr lang="en-US" dirty="0"/>
              <a:t>label : Date</a:t>
            </a:r>
          </a:p>
          <a:p>
            <a:r>
              <a:rPr lang="en-US" dirty="0" smtClean="0"/>
              <a:t>Type </a:t>
            </a:r>
            <a:r>
              <a:rPr lang="en-US" dirty="0"/>
              <a:t>: Date</a:t>
            </a:r>
          </a:p>
          <a:p>
            <a:r>
              <a:rPr lang="en-US" dirty="0" smtClean="0"/>
              <a:t>Double </a:t>
            </a:r>
            <a:r>
              <a:rPr lang="en-US" dirty="0"/>
              <a:t>click on insert a new row again</a:t>
            </a:r>
          </a:p>
          <a:p>
            <a:r>
              <a:rPr lang="en-US" dirty="0" smtClean="0"/>
              <a:t>Give </a:t>
            </a:r>
            <a:r>
              <a:rPr lang="en-US" dirty="0"/>
              <a:t>the details as:</a:t>
            </a:r>
          </a:p>
          <a:p>
            <a:r>
              <a:rPr lang="en-US" dirty="0" smtClean="0"/>
              <a:t>Column </a:t>
            </a:r>
            <a:r>
              <a:rPr lang="en-US" dirty="0"/>
              <a:t>label : Amount</a:t>
            </a:r>
          </a:p>
          <a:p>
            <a:r>
              <a:rPr lang="en-US" dirty="0" smtClean="0"/>
              <a:t>Type </a:t>
            </a:r>
            <a:r>
              <a:rPr lang="en-US" dirty="0"/>
              <a:t>: Integer</a:t>
            </a:r>
          </a:p>
          <a:p>
            <a:r>
              <a:rPr lang="en-US" dirty="0" smtClean="0"/>
              <a:t>Double </a:t>
            </a:r>
            <a:r>
              <a:rPr lang="en-US" dirty="0"/>
              <a:t>click on insert a new row again</a:t>
            </a:r>
          </a:p>
          <a:p>
            <a:r>
              <a:rPr lang="en-US" dirty="0" smtClean="0"/>
              <a:t>Give </a:t>
            </a:r>
            <a:r>
              <a:rPr lang="en-US" dirty="0"/>
              <a:t>the details as:</a:t>
            </a:r>
          </a:p>
          <a:p>
            <a:r>
              <a:rPr lang="en-US" dirty="0" smtClean="0"/>
              <a:t>Column </a:t>
            </a:r>
            <a:r>
              <a:rPr lang="en-US" dirty="0"/>
              <a:t>label : Expense Details</a:t>
            </a:r>
          </a:p>
          <a:p>
            <a:r>
              <a:rPr lang="en-US" dirty="0" smtClean="0"/>
              <a:t>Type </a:t>
            </a:r>
            <a:r>
              <a:rPr lang="en-US" dirty="0"/>
              <a:t>: String</a:t>
            </a:r>
          </a:p>
          <a:p>
            <a:r>
              <a:rPr lang="en-US" dirty="0" smtClean="0"/>
              <a:t>Max </a:t>
            </a:r>
            <a:r>
              <a:rPr lang="en-US" dirty="0"/>
              <a:t>length : 800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25398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the Form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Go all &gt; search family expenses </a:t>
            </a:r>
          </a:p>
          <a:p>
            <a:r>
              <a:rPr lang="en-IN" dirty="0" smtClean="0"/>
              <a:t>Click new </a:t>
            </a:r>
          </a:p>
          <a:p>
            <a:r>
              <a:rPr lang="en-IN" dirty="0" smtClean="0"/>
              <a:t>Header configure select form design </a:t>
            </a:r>
          </a:p>
          <a:p>
            <a:r>
              <a:rPr lang="en-IN" dirty="0" smtClean="0"/>
              <a:t>Make date , amount, mandatory </a:t>
            </a:r>
          </a:p>
          <a:p>
            <a:r>
              <a:rPr lang="en-IN" dirty="0" smtClean="0"/>
              <a:t>Click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4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Daily Expenses Table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Go all &gt; search tables </a:t>
            </a:r>
          </a:p>
          <a:p>
            <a:r>
              <a:rPr lang="en-IN" dirty="0" smtClean="0"/>
              <a:t>Details : daily expenses </a:t>
            </a:r>
          </a:p>
          <a:p>
            <a:r>
              <a:rPr lang="en-IN" dirty="0" smtClean="0"/>
              <a:t>Name : auto populated </a:t>
            </a:r>
          </a:p>
          <a:p>
            <a:r>
              <a:rPr lang="en-IN" dirty="0" smtClean="0"/>
              <a:t>Click right there and save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7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Business Rules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Go all &gt; search Business rules </a:t>
            </a:r>
          </a:p>
          <a:p>
            <a:r>
              <a:rPr lang="en-IN" dirty="0" smtClean="0"/>
              <a:t>Detail name : family expenses BR </a:t>
            </a:r>
          </a:p>
          <a:p>
            <a:r>
              <a:rPr lang="en-IN" dirty="0" smtClean="0"/>
              <a:t>Table : daily expenses </a:t>
            </a:r>
          </a:p>
          <a:p>
            <a:r>
              <a:rPr lang="en-IN" dirty="0" smtClean="0"/>
              <a:t>When to run check insert and update </a:t>
            </a:r>
          </a:p>
          <a:p>
            <a:r>
              <a:rPr lang="en-IN" dirty="0" smtClean="0"/>
              <a:t>Then type code </a:t>
            </a:r>
          </a:p>
          <a:p>
            <a:r>
              <a:rPr lang="en-IN" dirty="0" smtClean="0"/>
              <a:t>Go to header and right click there &gt;&gt; click on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0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the Relationship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Go all &gt;&gt; search relationship </a:t>
            </a:r>
          </a:p>
          <a:p>
            <a:r>
              <a:rPr lang="en-IN" dirty="0" err="1" smtClean="0"/>
              <a:t>Oopen</a:t>
            </a:r>
            <a:r>
              <a:rPr lang="en-IN" dirty="0" smtClean="0"/>
              <a:t> daily expenses </a:t>
            </a:r>
          </a:p>
          <a:p>
            <a:r>
              <a:rPr lang="en-IN" dirty="0" smtClean="0"/>
              <a:t>Applies select family expenses </a:t>
            </a:r>
          </a:p>
          <a:p>
            <a:r>
              <a:rPr lang="en-IN" dirty="0" smtClean="0"/>
              <a:t>Then type a code </a:t>
            </a:r>
          </a:p>
          <a:p>
            <a:r>
              <a:rPr lang="en-IN" dirty="0" smtClean="0"/>
              <a:t>Click on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13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345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Bahnschrift SemiBold</vt:lpstr>
      <vt:lpstr>Bahnschrift SemiBold SemiConden</vt:lpstr>
      <vt:lpstr>Century Gothic</vt:lpstr>
      <vt:lpstr>Wingdings 3</vt:lpstr>
      <vt:lpstr>Wisp</vt:lpstr>
      <vt:lpstr>Calculating Family Expenses Using Service Now </vt:lpstr>
      <vt:lpstr>Creation Of New Update Set</vt:lpstr>
      <vt:lpstr>Creation Of Table</vt:lpstr>
      <vt:lpstr>Creation Table </vt:lpstr>
      <vt:lpstr>Creation of Columns(Fields)</vt:lpstr>
      <vt:lpstr>Configure the Form</vt:lpstr>
      <vt:lpstr>Creation of Daily Expenses Table </vt:lpstr>
      <vt:lpstr>Creation of Business Rules </vt:lpstr>
      <vt:lpstr>Configure the Relationship </vt:lpstr>
      <vt:lpstr>Conclution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2025-09-07T06:08:48Z</dcterms:created>
  <dcterms:modified xsi:type="dcterms:W3CDTF">2025-09-07T07:29:53Z</dcterms:modified>
</cp:coreProperties>
</file>