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862" y="1702514"/>
            <a:ext cx="8709096" cy="2262781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Calculating Family Expenses Using Service Now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7862" y="4777379"/>
            <a:ext cx="5179275" cy="134763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hnschrift SemiBold" panose="020B0502040204020203" pitchFamily="34" charset="0"/>
              </a:rPr>
              <a:t>NAAN  MUDHALVAN  PROJECT </a:t>
            </a:r>
          </a:p>
          <a:p>
            <a:r>
              <a:rPr lang="en-IN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TEAM ID : NM2025TMID13320</a:t>
            </a:r>
          </a:p>
        </p:txBody>
      </p:sp>
    </p:spTree>
    <p:extLst>
      <p:ext uri="{BB962C8B-B14F-4D97-AF65-F5344CB8AC3E}">
        <p14:creationId xmlns:p14="http://schemas.microsoft.com/office/powerpoint/2010/main" val="1699723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the Relationship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Go all &gt;&gt; search relationship </a:t>
            </a:r>
          </a:p>
          <a:p>
            <a:r>
              <a:rPr lang="en-IN" b="1" dirty="0" err="1"/>
              <a:t>Oopen</a:t>
            </a:r>
            <a:r>
              <a:rPr lang="en-IN" b="1" dirty="0"/>
              <a:t> daily expenses </a:t>
            </a:r>
          </a:p>
          <a:p>
            <a:r>
              <a:rPr lang="en-IN" b="1" dirty="0"/>
              <a:t>Applies select family expenses </a:t>
            </a:r>
          </a:p>
          <a:p>
            <a:r>
              <a:rPr lang="en-IN" b="1" dirty="0"/>
              <a:t>Then type a code </a:t>
            </a:r>
          </a:p>
          <a:p>
            <a:r>
              <a:rPr lang="en-IN" b="1" dirty="0"/>
              <a:t>Click on update</a:t>
            </a:r>
          </a:p>
        </p:txBody>
      </p:sp>
    </p:spTree>
    <p:extLst>
      <p:ext uri="{BB962C8B-B14F-4D97-AF65-F5344CB8AC3E}">
        <p14:creationId xmlns:p14="http://schemas.microsoft.com/office/powerpoint/2010/main" val="399721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Conclution</a:t>
            </a:r>
            <a:r>
              <a:rPr lang="en-IN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2924" y="1535668"/>
            <a:ext cx="38651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Calculating Family Expenses Using Service Now </a:t>
            </a:r>
          </a:p>
          <a:p>
            <a:endParaRPr lang="en-IN" dirty="0">
              <a:latin typeface="Bahnschrift Condensed" panose="020B0502040204020203" pitchFamily="34" charset="0"/>
            </a:endParaRPr>
          </a:p>
          <a:p>
            <a:r>
              <a:rPr lang="en-IN" dirty="0">
                <a:latin typeface="Bahnschrift Condensed" panose="020B0502040204020203" pitchFamily="34" charset="0"/>
              </a:rPr>
              <a:t>This Project Has Done By </a:t>
            </a:r>
          </a:p>
          <a:p>
            <a:endParaRPr lang="en-IN" dirty="0">
              <a:latin typeface="Bahnschrift Condensed" panose="020B0502040204020203" pitchFamily="34" charset="0"/>
            </a:endParaRPr>
          </a:p>
          <a:p>
            <a:endParaRPr lang="en-IN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61B55-160E-673E-6A01-D632B7B1B674}"/>
              </a:ext>
            </a:extLst>
          </p:cNvPr>
          <p:cNvSpPr txBox="1"/>
          <p:nvPr/>
        </p:nvSpPr>
        <p:spPr>
          <a:xfrm>
            <a:off x="5178707" y="95134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5F39-9503-72F2-3A71-CB51FF6F664B}"/>
              </a:ext>
            </a:extLst>
          </p:cNvPr>
          <p:cNvSpPr txBox="1"/>
          <p:nvPr/>
        </p:nvSpPr>
        <p:spPr>
          <a:xfrm>
            <a:off x="2592924" y="2631131"/>
            <a:ext cx="6903150" cy="341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IN" b="1" i="1"/>
              <a:t>TEAM LEADER : </a:t>
            </a:r>
            <a:r>
              <a:rPr lang="en-IN" b="1" i="1">
                <a:solidFill>
                  <a:srgbClr val="FF0000"/>
                </a:solidFill>
              </a:rPr>
              <a:t>ARUN.S</a:t>
            </a:r>
          </a:p>
          <a:p>
            <a:r>
              <a:rPr lang="en-IN" b="1" i="1"/>
              <a:t>TEAM MEMBER 1: AKSHYA.A</a:t>
            </a:r>
          </a:p>
          <a:p>
            <a:r>
              <a:rPr lang="en-IN" b="1" i="1"/>
              <a:t>TEAM MEMBER 2: ARUNKUMAR.D</a:t>
            </a:r>
          </a:p>
          <a:p>
            <a:r>
              <a:rPr lang="en-IN" b="1" i="1"/>
              <a:t>TEAM MEMBER 3: BASKAR.P</a:t>
            </a:r>
          </a:p>
          <a:p>
            <a:endParaRPr lang="en-IN" b="1" i="1"/>
          </a:p>
          <a:p>
            <a:endParaRPr lang="en-IN" b="1" i="1"/>
          </a:p>
          <a:p>
            <a:endParaRPr lang="en-IN" b="1" i="1"/>
          </a:p>
          <a:p>
            <a:r>
              <a:rPr lang="en-IN" b="1" i="1"/>
              <a:t>             Using ServiceNow to track family expenses streamlines budgeting through automation and clear reporting. It helps families monitor spending, improve financial planning, and make informed decisions more efficiently.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7662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24EA8-6B83-AB84-C30C-6510211C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4082" y="311164"/>
            <a:ext cx="8493673" cy="6235672"/>
          </a:xfrm>
        </p:spPr>
        <p:txBody>
          <a:bodyPr/>
          <a:lstStyle/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                </a:t>
            </a:r>
            <a:r>
              <a:rPr lang="en-IN" b="1"/>
              <a:t>TEAM ID : NM2025TMID13320
                Team Size : 4
                Team Leader : ARUN . S
                Team member : AKSHAY. A
               Team member : ARUNKUMAR. D
               Team member : BASKAR . 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341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New Update 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1</a:t>
            </a:r>
            <a:r>
              <a:rPr lang="en-IN" b="1" dirty="0"/>
              <a:t> . Go to all &gt; filter search for Local Update set .</a:t>
            </a:r>
          </a:p>
          <a:p>
            <a:endParaRPr lang="en-IN" b="1" dirty="0"/>
          </a:p>
          <a:p>
            <a:r>
              <a:rPr lang="en-IN" b="1" dirty="0"/>
              <a:t>2 . Click new </a:t>
            </a:r>
          </a:p>
          <a:p>
            <a:endParaRPr lang="en-IN" b="1" dirty="0"/>
          </a:p>
          <a:p>
            <a:r>
              <a:rPr lang="en-IN" b="1" dirty="0"/>
              <a:t>3 . Enter detail name : Family Expenses</a:t>
            </a:r>
          </a:p>
          <a:p>
            <a:endParaRPr lang="en-IN" b="1" dirty="0"/>
          </a:p>
          <a:p>
            <a:r>
              <a:rPr lang="en-IN" b="1" dirty="0"/>
              <a:t>4 . Submit and make current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Creation of new update set </a:t>
            </a:r>
          </a:p>
          <a:p>
            <a:r>
              <a:rPr lang="en-IN" b="1" dirty="0"/>
              <a:t>1.Go to all &gt; search for Local update set </a:t>
            </a:r>
          </a:p>
          <a:p>
            <a:endParaRPr lang="en-IN" b="1" dirty="0"/>
          </a:p>
          <a:p>
            <a:r>
              <a:rPr lang="en-IN" b="1" dirty="0"/>
              <a:t>2. Click new </a:t>
            </a:r>
          </a:p>
          <a:p>
            <a:endParaRPr lang="en-IN" b="1" dirty="0"/>
          </a:p>
          <a:p>
            <a:r>
              <a:rPr lang="en-IN" b="1" dirty="0"/>
              <a:t>3. </a:t>
            </a:r>
            <a:r>
              <a:rPr lang="en-IN" b="1" dirty="0" err="1"/>
              <a:t>Deatil</a:t>
            </a:r>
            <a:r>
              <a:rPr lang="en-IN" b="1" dirty="0"/>
              <a:t> = name - family expenses</a:t>
            </a:r>
          </a:p>
          <a:p>
            <a:endParaRPr lang="en-IN" b="1" dirty="0"/>
          </a:p>
          <a:p>
            <a:r>
              <a:rPr lang="en-IN" b="1" dirty="0"/>
              <a:t>4.Submit and make current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238831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Table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Creation of family expense table</a:t>
            </a:r>
          </a:p>
          <a:p>
            <a:endParaRPr lang="en-IN" b="1" dirty="0"/>
          </a:p>
          <a:p>
            <a:r>
              <a:rPr lang="en-IN" b="1" dirty="0"/>
              <a:t> 1. </a:t>
            </a:r>
            <a:r>
              <a:rPr lang="en-US" b="1" dirty="0"/>
              <a:t>Go to All &gt; In the filter search for Tables &gt; click on New.</a:t>
            </a:r>
          </a:p>
          <a:p>
            <a:endParaRPr lang="en-US" b="1" dirty="0"/>
          </a:p>
          <a:p>
            <a:r>
              <a:rPr lang="en-US" b="1" dirty="0"/>
              <a:t>Enter the Details:</a:t>
            </a:r>
          </a:p>
          <a:p>
            <a:endParaRPr lang="en-US" b="1" dirty="0"/>
          </a:p>
          <a:p>
            <a:r>
              <a:rPr lang="en-US" b="1" dirty="0"/>
              <a:t>Label : Family Expenses</a:t>
            </a:r>
          </a:p>
          <a:p>
            <a:endParaRPr lang="en-US" b="1" dirty="0"/>
          </a:p>
          <a:p>
            <a:r>
              <a:rPr lang="en-US" b="1" dirty="0"/>
              <a:t>Name : Auto-Populated</a:t>
            </a:r>
          </a:p>
          <a:p>
            <a:endParaRPr lang="en-US" b="1" dirty="0"/>
          </a:p>
          <a:p>
            <a:r>
              <a:rPr lang="en-US" b="1" dirty="0"/>
              <a:t>New menu name : Family Expenditure</a:t>
            </a:r>
          </a:p>
          <a:p>
            <a:endParaRPr lang="en-US" b="1" dirty="0"/>
          </a:p>
          <a:p>
            <a:r>
              <a:rPr lang="en-US" b="1" dirty="0"/>
              <a:t>2. Go header right click there &gt; click save </a:t>
            </a:r>
          </a:p>
        </p:txBody>
      </p:sp>
    </p:spTree>
    <p:extLst>
      <p:ext uri="{BB962C8B-B14F-4D97-AF65-F5344CB8AC3E}">
        <p14:creationId xmlns:p14="http://schemas.microsoft.com/office/powerpoint/2010/main" val="335015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Columns(Fields)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Column label : Number</a:t>
            </a:r>
          </a:p>
          <a:p>
            <a:r>
              <a:rPr lang="en-US" b="1" dirty="0"/>
              <a:t>Type : String</a:t>
            </a:r>
          </a:p>
          <a:p>
            <a:r>
              <a:rPr lang="en-US" b="1" dirty="0"/>
              <a:t>Double click on insert a new row again</a:t>
            </a:r>
          </a:p>
          <a:p>
            <a:r>
              <a:rPr lang="en-US" b="1" dirty="0"/>
              <a:t>Give the details as:</a:t>
            </a:r>
          </a:p>
          <a:p>
            <a:r>
              <a:rPr lang="en-US" b="1" dirty="0"/>
              <a:t>Column label : Date</a:t>
            </a:r>
          </a:p>
          <a:p>
            <a:r>
              <a:rPr lang="en-US" b="1" dirty="0"/>
              <a:t>Type : Date</a:t>
            </a:r>
          </a:p>
          <a:p>
            <a:r>
              <a:rPr lang="en-US" b="1" dirty="0"/>
              <a:t>Double click on insert a new row again</a:t>
            </a:r>
          </a:p>
          <a:p>
            <a:r>
              <a:rPr lang="en-US" b="1" dirty="0"/>
              <a:t>Give the details as:</a:t>
            </a:r>
          </a:p>
          <a:p>
            <a:r>
              <a:rPr lang="en-US" b="1" dirty="0"/>
              <a:t>Column label : Amount</a:t>
            </a:r>
          </a:p>
          <a:p>
            <a:r>
              <a:rPr lang="en-US" b="1" dirty="0"/>
              <a:t>Type : Integer</a:t>
            </a:r>
          </a:p>
          <a:p>
            <a:r>
              <a:rPr lang="en-US" b="1" dirty="0"/>
              <a:t>Double click on insert a new row again</a:t>
            </a:r>
          </a:p>
          <a:p>
            <a:r>
              <a:rPr lang="en-US" b="1" dirty="0"/>
              <a:t>Give the details as:</a:t>
            </a:r>
          </a:p>
          <a:p>
            <a:r>
              <a:rPr lang="en-US" b="1" dirty="0"/>
              <a:t>Column label : Expense Details</a:t>
            </a:r>
          </a:p>
          <a:p>
            <a:r>
              <a:rPr lang="en-US" b="1" dirty="0"/>
              <a:t>Type : String</a:t>
            </a:r>
          </a:p>
          <a:p>
            <a:r>
              <a:rPr lang="en-US" b="1" dirty="0"/>
              <a:t>Max length : 800</a:t>
            </a:r>
            <a:endParaRPr lang="en-IN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</p:spTree>
    <p:extLst>
      <p:ext uri="{BB962C8B-B14F-4D97-AF65-F5344CB8AC3E}">
        <p14:creationId xmlns:p14="http://schemas.microsoft.com/office/powerpoint/2010/main" val="253988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the Form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Go all &gt; search family expenses </a:t>
            </a:r>
          </a:p>
          <a:p>
            <a:r>
              <a:rPr lang="en-IN" b="1" dirty="0"/>
              <a:t>Click new </a:t>
            </a:r>
          </a:p>
          <a:p>
            <a:r>
              <a:rPr lang="en-IN" b="1" dirty="0"/>
              <a:t>Header configure select form design </a:t>
            </a:r>
          </a:p>
          <a:p>
            <a:r>
              <a:rPr lang="en-IN" b="1" dirty="0"/>
              <a:t>Make date , amount, mandatory </a:t>
            </a:r>
          </a:p>
          <a:p>
            <a:r>
              <a:rPr lang="en-IN" b="1" dirty="0"/>
              <a:t>Click save</a:t>
            </a:r>
          </a:p>
        </p:txBody>
      </p:sp>
    </p:spTree>
    <p:extLst>
      <p:ext uri="{BB962C8B-B14F-4D97-AF65-F5344CB8AC3E}">
        <p14:creationId xmlns:p14="http://schemas.microsoft.com/office/powerpoint/2010/main" val="85840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Daily Expenses Table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Go all &gt; search tables </a:t>
            </a:r>
          </a:p>
          <a:p>
            <a:r>
              <a:rPr lang="en-IN" b="1" dirty="0"/>
              <a:t>Details : daily expenses </a:t>
            </a:r>
          </a:p>
          <a:p>
            <a:r>
              <a:rPr lang="en-IN" b="1" dirty="0"/>
              <a:t>Name : auto populated </a:t>
            </a:r>
          </a:p>
          <a:p>
            <a:r>
              <a:rPr lang="en-IN" b="1" dirty="0"/>
              <a:t>Click right there and save </a:t>
            </a:r>
          </a:p>
        </p:txBody>
      </p:sp>
    </p:spTree>
    <p:extLst>
      <p:ext uri="{BB962C8B-B14F-4D97-AF65-F5344CB8AC3E}">
        <p14:creationId xmlns:p14="http://schemas.microsoft.com/office/powerpoint/2010/main" val="16917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Business Rules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696955"/>
            <a:ext cx="5181600" cy="291322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b="1" dirty="0"/>
              <a:t>Go all &gt; search Business rules </a:t>
            </a:r>
          </a:p>
          <a:p>
            <a:r>
              <a:rPr lang="en-IN" b="1" dirty="0"/>
              <a:t>Detail name : family expenses BR </a:t>
            </a:r>
          </a:p>
          <a:p>
            <a:r>
              <a:rPr lang="en-IN" b="1" dirty="0"/>
              <a:t>Table : daily expenses </a:t>
            </a:r>
          </a:p>
          <a:p>
            <a:r>
              <a:rPr lang="en-IN" b="1" dirty="0"/>
              <a:t>When to run check insert and update </a:t>
            </a:r>
          </a:p>
          <a:p>
            <a:r>
              <a:rPr lang="en-IN" b="1" dirty="0"/>
              <a:t>Then type code </a:t>
            </a:r>
          </a:p>
          <a:p>
            <a:r>
              <a:rPr lang="en-IN" b="1" dirty="0"/>
              <a:t>Go to header and right click there &gt;&gt; click on save</a:t>
            </a:r>
          </a:p>
        </p:txBody>
      </p:sp>
    </p:spTree>
    <p:extLst>
      <p:ext uri="{BB962C8B-B14F-4D97-AF65-F5344CB8AC3E}">
        <p14:creationId xmlns:p14="http://schemas.microsoft.com/office/powerpoint/2010/main" val="11300862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345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Calculating Family Expenses Using Service Now </vt:lpstr>
      <vt:lpstr>PowerPoint Presentation</vt:lpstr>
      <vt:lpstr>Creation Of New Update Set</vt:lpstr>
      <vt:lpstr>Creation Of Table</vt:lpstr>
      <vt:lpstr>Creation Table </vt:lpstr>
      <vt:lpstr>Creation of Columns(Fields)</vt:lpstr>
      <vt:lpstr>Configure the Form</vt:lpstr>
      <vt:lpstr>Creation of Daily Expenses Table </vt:lpstr>
      <vt:lpstr>Creation of Business Rules </vt:lpstr>
      <vt:lpstr>Configure the Relationship </vt:lpstr>
      <vt:lpstr>Conclution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Arun _143</cp:lastModifiedBy>
  <cp:revision>10</cp:revision>
  <dcterms:created xsi:type="dcterms:W3CDTF">2025-09-07T06:08:48Z</dcterms:created>
  <dcterms:modified xsi:type="dcterms:W3CDTF">2025-09-10T04:51:17Z</dcterms:modified>
</cp:coreProperties>
</file>