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0"/>
  </p:notesMasterIdLst>
  <p:handoutMasterIdLst>
    <p:handoutMasterId r:id="rId41"/>
  </p:handoutMasterIdLst>
  <p:sldIdLst>
    <p:sldId id="298" r:id="rId5"/>
    <p:sldId id="301" r:id="rId6"/>
    <p:sldId id="346" r:id="rId7"/>
    <p:sldId id="347" r:id="rId8"/>
    <p:sldId id="309" r:id="rId9"/>
    <p:sldId id="310" r:id="rId10"/>
    <p:sldId id="311" r:id="rId11"/>
    <p:sldId id="349" r:id="rId12"/>
    <p:sldId id="348" r:id="rId13"/>
    <p:sldId id="351" r:id="rId14"/>
    <p:sldId id="350" r:id="rId15"/>
    <p:sldId id="353" r:id="rId16"/>
    <p:sldId id="352" r:id="rId17"/>
    <p:sldId id="316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33" r:id="rId27"/>
    <p:sldId id="335" r:id="rId28"/>
    <p:sldId id="336" r:id="rId29"/>
    <p:sldId id="337" r:id="rId30"/>
    <p:sldId id="338" r:id="rId31"/>
    <p:sldId id="339" r:id="rId32"/>
    <p:sldId id="341" r:id="rId33"/>
    <p:sldId id="342" r:id="rId34"/>
    <p:sldId id="340" r:id="rId35"/>
    <p:sldId id="354" r:id="rId36"/>
    <p:sldId id="355" r:id="rId37"/>
    <p:sldId id="343" r:id="rId38"/>
    <p:sldId id="344" r:id="rId3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75BD81-3A0D-4DB7-B959-53431F849698}" v="13" dt="2024-04-17T07:12:41.22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367" autoAdjust="0"/>
  </p:normalViewPr>
  <p:slideViewPr>
    <p:cSldViewPr snapToGrid="0">
      <p:cViewPr varScale="1">
        <p:scale>
          <a:sx n="70" d="100"/>
          <a:sy n="70" d="100"/>
        </p:scale>
        <p:origin x="11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e Frye" userId="4099b47e18cb8692" providerId="LiveId" clId="{03D53357-F1C9-4665-97CA-027595EAC94C}"/>
    <pc:docChg chg="modSld">
      <pc:chgData name="Claude Frye" userId="4099b47e18cb8692" providerId="LiveId" clId="{03D53357-F1C9-4665-97CA-027595EAC94C}" dt="2023-09-22T00:30:39.239" v="13" actId="6549"/>
      <pc:docMkLst>
        <pc:docMk/>
      </pc:docMkLst>
      <pc:sldChg chg="modSp mod">
        <pc:chgData name="Claude Frye" userId="4099b47e18cb8692" providerId="LiveId" clId="{03D53357-F1C9-4665-97CA-027595EAC94C}" dt="2023-09-22T00:30:39.239" v="13" actId="6549"/>
        <pc:sldMkLst>
          <pc:docMk/>
          <pc:sldMk cId="193143965" sldId="298"/>
        </pc:sldMkLst>
        <pc:spChg chg="mod">
          <ac:chgData name="Claude Frye" userId="4099b47e18cb8692" providerId="LiveId" clId="{03D53357-F1C9-4665-97CA-027595EAC94C}" dt="2023-09-22T00:30:35.136" v="12" actId="20577"/>
          <ac:spMkLst>
            <pc:docMk/>
            <pc:sldMk cId="193143965" sldId="298"/>
            <ac:spMk id="2" creationId="{9AB2EA78-AEB3-469B-9025-3B17201A457B}"/>
          </ac:spMkLst>
        </pc:spChg>
        <pc:spChg chg="mod">
          <ac:chgData name="Claude Frye" userId="4099b47e18cb8692" providerId="LiveId" clId="{03D53357-F1C9-4665-97CA-027595EAC94C}" dt="2023-09-22T00:30:39.239" v="13" actId="6549"/>
          <ac:spMkLst>
            <pc:docMk/>
            <pc:sldMk cId="193143965" sldId="298"/>
            <ac:spMk id="3" creationId="{255E1F2F-E259-4EA8-9FFD-3A10AF541859}"/>
          </ac:spMkLst>
        </pc:spChg>
      </pc:sldChg>
    </pc:docChg>
  </pc:docChgLst>
  <pc:docChgLst>
    <pc:chgData name="Claude Frye" userId="4099b47e18cb8692" providerId="LiveId" clId="{C875BD81-3A0D-4DB7-B959-53431F849698}"/>
    <pc:docChg chg="undo custSel addSld delSld modSld sldOrd">
      <pc:chgData name="Claude Frye" userId="4099b47e18cb8692" providerId="LiveId" clId="{C875BD81-3A0D-4DB7-B959-53431F849698}" dt="2024-04-17T07:31:32.121" v="206" actId="20577"/>
      <pc:docMkLst>
        <pc:docMk/>
      </pc:docMkLst>
      <pc:sldChg chg="del">
        <pc:chgData name="Claude Frye" userId="4099b47e18cb8692" providerId="LiveId" clId="{C875BD81-3A0D-4DB7-B959-53431F849698}" dt="2024-04-17T04:24:04.706" v="27" actId="47"/>
        <pc:sldMkLst>
          <pc:docMk/>
          <pc:sldMk cId="3968715420" sldId="302"/>
        </pc:sldMkLst>
      </pc:sldChg>
      <pc:sldChg chg="del">
        <pc:chgData name="Claude Frye" userId="4099b47e18cb8692" providerId="LiveId" clId="{C875BD81-3A0D-4DB7-B959-53431F849698}" dt="2024-04-17T04:24:05.917" v="28" actId="47"/>
        <pc:sldMkLst>
          <pc:docMk/>
          <pc:sldMk cId="1122012889" sldId="303"/>
        </pc:sldMkLst>
      </pc:sldChg>
      <pc:sldChg chg="del">
        <pc:chgData name="Claude Frye" userId="4099b47e18cb8692" providerId="LiveId" clId="{C875BD81-3A0D-4DB7-B959-53431F849698}" dt="2024-04-17T04:24:06.940" v="29" actId="47"/>
        <pc:sldMkLst>
          <pc:docMk/>
          <pc:sldMk cId="2304770681" sldId="304"/>
        </pc:sldMkLst>
      </pc:sldChg>
      <pc:sldChg chg="del">
        <pc:chgData name="Claude Frye" userId="4099b47e18cb8692" providerId="LiveId" clId="{C875BD81-3A0D-4DB7-B959-53431F849698}" dt="2024-04-17T04:23:58.987" v="26" actId="47"/>
        <pc:sldMkLst>
          <pc:docMk/>
          <pc:sldMk cId="2026200225" sldId="305"/>
        </pc:sldMkLst>
      </pc:sldChg>
      <pc:sldChg chg="del">
        <pc:chgData name="Claude Frye" userId="4099b47e18cb8692" providerId="LiveId" clId="{C875BD81-3A0D-4DB7-B959-53431F849698}" dt="2024-04-17T04:24:07.832" v="30" actId="47"/>
        <pc:sldMkLst>
          <pc:docMk/>
          <pc:sldMk cId="3817335507" sldId="306"/>
        </pc:sldMkLst>
      </pc:sldChg>
      <pc:sldChg chg="del">
        <pc:chgData name="Claude Frye" userId="4099b47e18cb8692" providerId="LiveId" clId="{C875BD81-3A0D-4DB7-B959-53431F849698}" dt="2024-04-17T04:24:08.712" v="31" actId="47"/>
        <pc:sldMkLst>
          <pc:docMk/>
          <pc:sldMk cId="2066002522" sldId="307"/>
        </pc:sldMkLst>
      </pc:sldChg>
      <pc:sldChg chg="del">
        <pc:chgData name="Claude Frye" userId="4099b47e18cb8692" providerId="LiveId" clId="{C875BD81-3A0D-4DB7-B959-53431F849698}" dt="2024-04-17T04:24:09.810" v="32" actId="47"/>
        <pc:sldMkLst>
          <pc:docMk/>
          <pc:sldMk cId="3703305639" sldId="308"/>
        </pc:sldMkLst>
      </pc:sldChg>
      <pc:sldChg chg="del">
        <pc:chgData name="Claude Frye" userId="4099b47e18cb8692" providerId="LiveId" clId="{C875BD81-3A0D-4DB7-B959-53431F849698}" dt="2024-04-17T05:28:19.225" v="116" actId="47"/>
        <pc:sldMkLst>
          <pc:docMk/>
          <pc:sldMk cId="1199983943" sldId="312"/>
        </pc:sldMkLst>
      </pc:sldChg>
      <pc:sldChg chg="del">
        <pc:chgData name="Claude Frye" userId="4099b47e18cb8692" providerId="LiveId" clId="{C875BD81-3A0D-4DB7-B959-53431F849698}" dt="2024-04-17T05:28:20.789" v="117" actId="47"/>
        <pc:sldMkLst>
          <pc:docMk/>
          <pc:sldMk cId="1595985091" sldId="313"/>
        </pc:sldMkLst>
      </pc:sldChg>
      <pc:sldChg chg="del">
        <pc:chgData name="Claude Frye" userId="4099b47e18cb8692" providerId="LiveId" clId="{C875BD81-3A0D-4DB7-B959-53431F849698}" dt="2024-04-17T05:28:23.796" v="118" actId="47"/>
        <pc:sldMkLst>
          <pc:docMk/>
          <pc:sldMk cId="2882947407" sldId="314"/>
        </pc:sldMkLst>
      </pc:sldChg>
      <pc:sldChg chg="del">
        <pc:chgData name="Claude Frye" userId="4099b47e18cb8692" providerId="LiveId" clId="{C875BD81-3A0D-4DB7-B959-53431F849698}" dt="2024-04-17T05:28:25.550" v="119" actId="47"/>
        <pc:sldMkLst>
          <pc:docMk/>
          <pc:sldMk cId="4072595847" sldId="315"/>
        </pc:sldMkLst>
      </pc:sldChg>
      <pc:sldChg chg="del">
        <pc:chgData name="Claude Frye" userId="4099b47e18cb8692" providerId="LiveId" clId="{C875BD81-3A0D-4DB7-B959-53431F849698}" dt="2024-04-17T05:28:56.629" v="120" actId="47"/>
        <pc:sldMkLst>
          <pc:docMk/>
          <pc:sldMk cId="1091262955" sldId="317"/>
        </pc:sldMkLst>
      </pc:sldChg>
      <pc:sldChg chg="del">
        <pc:chgData name="Claude Frye" userId="4099b47e18cb8692" providerId="LiveId" clId="{C875BD81-3A0D-4DB7-B959-53431F849698}" dt="2024-04-17T05:29:11.528" v="122" actId="47"/>
        <pc:sldMkLst>
          <pc:docMk/>
          <pc:sldMk cId="3504204776" sldId="318"/>
        </pc:sldMkLst>
      </pc:sldChg>
      <pc:sldChg chg="del">
        <pc:chgData name="Claude Frye" userId="4099b47e18cb8692" providerId="LiveId" clId="{C875BD81-3A0D-4DB7-B959-53431F849698}" dt="2024-04-17T05:29:09.063" v="121" actId="47"/>
        <pc:sldMkLst>
          <pc:docMk/>
          <pc:sldMk cId="1556029216" sldId="319"/>
        </pc:sldMkLst>
      </pc:sldChg>
      <pc:sldChg chg="del">
        <pc:chgData name="Claude Frye" userId="4099b47e18cb8692" providerId="LiveId" clId="{C875BD81-3A0D-4DB7-B959-53431F849698}" dt="2024-04-17T05:29:15.183" v="123" actId="47"/>
        <pc:sldMkLst>
          <pc:docMk/>
          <pc:sldMk cId="951802379" sldId="320"/>
        </pc:sldMkLst>
      </pc:sldChg>
      <pc:sldChg chg="del">
        <pc:chgData name="Claude Frye" userId="4099b47e18cb8692" providerId="LiveId" clId="{C875BD81-3A0D-4DB7-B959-53431F849698}" dt="2024-04-17T05:29:52.233" v="124" actId="47"/>
        <pc:sldMkLst>
          <pc:docMk/>
          <pc:sldMk cId="1234724197" sldId="329"/>
        </pc:sldMkLst>
      </pc:sldChg>
      <pc:sldChg chg="del">
        <pc:chgData name="Claude Frye" userId="4099b47e18cb8692" providerId="LiveId" clId="{C875BD81-3A0D-4DB7-B959-53431F849698}" dt="2024-04-17T05:29:53.840" v="125" actId="47"/>
        <pc:sldMkLst>
          <pc:docMk/>
          <pc:sldMk cId="3552210503" sldId="330"/>
        </pc:sldMkLst>
      </pc:sldChg>
      <pc:sldChg chg="del">
        <pc:chgData name="Claude Frye" userId="4099b47e18cb8692" providerId="LiveId" clId="{C875BD81-3A0D-4DB7-B959-53431F849698}" dt="2024-04-17T05:29:54.542" v="126" actId="47"/>
        <pc:sldMkLst>
          <pc:docMk/>
          <pc:sldMk cId="2937947066" sldId="331"/>
        </pc:sldMkLst>
      </pc:sldChg>
      <pc:sldChg chg="del">
        <pc:chgData name="Claude Frye" userId="4099b47e18cb8692" providerId="LiveId" clId="{C875BD81-3A0D-4DB7-B959-53431F849698}" dt="2024-04-17T05:29:55.564" v="127" actId="47"/>
        <pc:sldMkLst>
          <pc:docMk/>
          <pc:sldMk cId="1239579805" sldId="332"/>
        </pc:sldMkLst>
      </pc:sldChg>
      <pc:sldChg chg="del">
        <pc:chgData name="Claude Frye" userId="4099b47e18cb8692" providerId="LiveId" clId="{C875BD81-3A0D-4DB7-B959-53431F849698}" dt="2024-04-17T06:59:21.177" v="128" actId="47"/>
        <pc:sldMkLst>
          <pc:docMk/>
          <pc:sldMk cId="1740629719" sldId="334"/>
        </pc:sldMkLst>
      </pc:sldChg>
      <pc:sldChg chg="addSp delSp modSp mod">
        <pc:chgData name="Claude Frye" userId="4099b47e18cb8692" providerId="LiveId" clId="{C875BD81-3A0D-4DB7-B959-53431F849698}" dt="2024-04-17T07:18:18.392" v="180" actId="1076"/>
        <pc:sldMkLst>
          <pc:docMk/>
          <pc:sldMk cId="2213481467" sldId="335"/>
        </pc:sldMkLst>
        <pc:spChg chg="add del">
          <ac:chgData name="Claude Frye" userId="4099b47e18cb8692" providerId="LiveId" clId="{C875BD81-3A0D-4DB7-B959-53431F849698}" dt="2024-04-17T07:12:44.717" v="136" actId="22"/>
          <ac:spMkLst>
            <pc:docMk/>
            <pc:sldMk cId="2213481467" sldId="335"/>
            <ac:spMk id="4" creationId="{C50ACB5D-A359-8DA7-BCAD-2BD941C6FA15}"/>
          </ac:spMkLst>
        </pc:spChg>
        <pc:spChg chg="del mod">
          <ac:chgData name="Claude Frye" userId="4099b47e18cb8692" providerId="LiveId" clId="{C875BD81-3A0D-4DB7-B959-53431F849698}" dt="2024-04-17T07:12:41.219" v="134" actId="478"/>
          <ac:spMkLst>
            <pc:docMk/>
            <pc:sldMk cId="2213481467" sldId="335"/>
            <ac:spMk id="5" creationId="{50543000-5C95-3A1C-FE44-8458021DB67B}"/>
          </ac:spMkLst>
        </pc:spChg>
        <pc:spChg chg="add mod">
          <ac:chgData name="Claude Frye" userId="4099b47e18cb8692" providerId="LiveId" clId="{C875BD81-3A0D-4DB7-B959-53431F849698}" dt="2024-04-17T07:18:18.392" v="180" actId="1076"/>
          <ac:spMkLst>
            <pc:docMk/>
            <pc:sldMk cId="2213481467" sldId="335"/>
            <ac:spMk id="7" creationId="{0BB66814-6434-E3F3-9172-54617E293BBC}"/>
          </ac:spMkLst>
        </pc:spChg>
      </pc:sldChg>
      <pc:sldChg chg="modSp mod">
        <pc:chgData name="Claude Frye" userId="4099b47e18cb8692" providerId="LiveId" clId="{C875BD81-3A0D-4DB7-B959-53431F849698}" dt="2024-04-17T07:15:04.677" v="157" actId="121"/>
        <pc:sldMkLst>
          <pc:docMk/>
          <pc:sldMk cId="3396787285" sldId="338"/>
        </pc:sldMkLst>
        <pc:spChg chg="mod">
          <ac:chgData name="Claude Frye" userId="4099b47e18cb8692" providerId="LiveId" clId="{C875BD81-3A0D-4DB7-B959-53431F849698}" dt="2024-04-17T07:15:04.677" v="157" actId="121"/>
          <ac:spMkLst>
            <pc:docMk/>
            <pc:sldMk cId="3396787285" sldId="338"/>
            <ac:spMk id="5" creationId="{5EA028B0-6A88-B350-DEB9-44BDC096352F}"/>
          </ac:spMkLst>
        </pc:spChg>
      </pc:sldChg>
      <pc:sldChg chg="modSp mod">
        <pc:chgData name="Claude Frye" userId="4099b47e18cb8692" providerId="LiveId" clId="{C875BD81-3A0D-4DB7-B959-53431F849698}" dt="2024-04-17T07:31:32.121" v="206" actId="20577"/>
        <pc:sldMkLst>
          <pc:docMk/>
          <pc:sldMk cId="3823062870" sldId="339"/>
        </pc:sldMkLst>
        <pc:spChg chg="mod">
          <ac:chgData name="Claude Frye" userId="4099b47e18cb8692" providerId="LiveId" clId="{C875BD81-3A0D-4DB7-B959-53431F849698}" dt="2024-04-17T07:31:32.121" v="206" actId="20577"/>
          <ac:spMkLst>
            <pc:docMk/>
            <pc:sldMk cId="3823062870" sldId="339"/>
            <ac:spMk id="2" creationId="{140181F0-6298-FD72-45FD-B6345585ACDC}"/>
          </ac:spMkLst>
        </pc:spChg>
      </pc:sldChg>
      <pc:sldChg chg="addSp delSp modSp mod">
        <pc:chgData name="Claude Frye" userId="4099b47e18cb8692" providerId="LiveId" clId="{C875BD81-3A0D-4DB7-B959-53431F849698}" dt="2024-04-17T07:17:20.724" v="176" actId="478"/>
        <pc:sldMkLst>
          <pc:docMk/>
          <pc:sldMk cId="332140596" sldId="343"/>
        </pc:sldMkLst>
        <pc:spChg chg="add del mod">
          <ac:chgData name="Claude Frye" userId="4099b47e18cb8692" providerId="LiveId" clId="{C875BD81-3A0D-4DB7-B959-53431F849698}" dt="2024-04-17T07:17:19.906" v="175" actId="478"/>
          <ac:spMkLst>
            <pc:docMk/>
            <pc:sldMk cId="332140596" sldId="343"/>
            <ac:spMk id="3" creationId="{573B9199-E923-5549-2F9A-798B49E834A0}"/>
          </ac:spMkLst>
        </pc:spChg>
        <pc:spChg chg="del">
          <ac:chgData name="Claude Frye" userId="4099b47e18cb8692" providerId="LiveId" clId="{C875BD81-3A0D-4DB7-B959-53431F849698}" dt="2024-04-17T07:17:18.342" v="174" actId="478"/>
          <ac:spMkLst>
            <pc:docMk/>
            <pc:sldMk cId="332140596" sldId="343"/>
            <ac:spMk id="14" creationId="{735B260A-F280-D94D-C16A-24344E927BD6}"/>
          </ac:spMkLst>
        </pc:spChg>
        <pc:spChg chg="del">
          <ac:chgData name="Claude Frye" userId="4099b47e18cb8692" providerId="LiveId" clId="{C875BD81-3A0D-4DB7-B959-53431F849698}" dt="2024-04-17T07:17:20.724" v="176" actId="478"/>
          <ac:spMkLst>
            <pc:docMk/>
            <pc:sldMk cId="332140596" sldId="343"/>
            <ac:spMk id="16" creationId="{190DD659-96D5-99AD-2B06-72ACE526B3EA}"/>
          </ac:spMkLst>
        </pc:spChg>
      </pc:sldChg>
      <pc:sldChg chg="add del">
        <pc:chgData name="Claude Frye" userId="4099b47e18cb8692" providerId="LiveId" clId="{C875BD81-3A0D-4DB7-B959-53431F849698}" dt="2024-04-17T04:02:37.059" v="21"/>
        <pc:sldMkLst>
          <pc:docMk/>
          <pc:sldMk cId="1651142555" sldId="345"/>
        </pc:sldMkLst>
      </pc:sldChg>
      <pc:sldChg chg="addSp delSp modSp new del mod">
        <pc:chgData name="Claude Frye" userId="4099b47e18cb8692" providerId="LiveId" clId="{C875BD81-3A0D-4DB7-B959-53431F849698}" dt="2024-04-17T04:02:32.881" v="19" actId="47"/>
        <pc:sldMkLst>
          <pc:docMk/>
          <pc:sldMk cId="2869612274" sldId="345"/>
        </pc:sldMkLst>
        <pc:spChg chg="add del">
          <ac:chgData name="Claude Frye" userId="4099b47e18cb8692" providerId="LiveId" clId="{C875BD81-3A0D-4DB7-B959-53431F849698}" dt="2024-04-17T04:01:07.768" v="5" actId="478"/>
          <ac:spMkLst>
            <pc:docMk/>
            <pc:sldMk cId="2869612274" sldId="345"/>
            <ac:spMk id="2" creationId="{E3E8CF74-8594-AD4E-7E7F-7C03672EE0BA}"/>
          </ac:spMkLst>
        </pc:spChg>
        <pc:spChg chg="del">
          <ac:chgData name="Claude Frye" userId="4099b47e18cb8692" providerId="LiveId" clId="{C875BD81-3A0D-4DB7-B959-53431F849698}" dt="2024-04-17T04:00:56.784" v="1"/>
          <ac:spMkLst>
            <pc:docMk/>
            <pc:sldMk cId="2869612274" sldId="345"/>
            <ac:spMk id="3" creationId="{328583AA-5B1C-A0B8-7658-FA4499EF6C44}"/>
          </ac:spMkLst>
        </pc:spChg>
        <pc:spChg chg="add del mod">
          <ac:chgData name="Claude Frye" userId="4099b47e18cb8692" providerId="LiveId" clId="{C875BD81-3A0D-4DB7-B959-53431F849698}" dt="2024-04-17T04:01:05.489" v="4" actId="478"/>
          <ac:spMkLst>
            <pc:docMk/>
            <pc:sldMk cId="2869612274" sldId="345"/>
            <ac:spMk id="6" creationId="{3A339C40-230C-92D9-0FA4-1157A505A41F}"/>
          </ac:spMkLst>
        </pc:spChg>
        <pc:graphicFrameChg chg="add del mod modGraphic">
          <ac:chgData name="Claude Frye" userId="4099b47e18cb8692" providerId="LiveId" clId="{C875BD81-3A0D-4DB7-B959-53431F849698}" dt="2024-04-17T04:02:07.166" v="15" actId="1076"/>
          <ac:graphicFrameMkLst>
            <pc:docMk/>
            <pc:sldMk cId="2869612274" sldId="345"/>
            <ac:graphicFrameMk id="4" creationId="{F9587416-4929-6577-244D-FDACD943681C}"/>
          </ac:graphicFrameMkLst>
        </pc:graphicFrameChg>
      </pc:sldChg>
      <pc:sldChg chg="modSp add mod">
        <pc:chgData name="Claude Frye" userId="4099b47e18cb8692" providerId="LiveId" clId="{C875BD81-3A0D-4DB7-B959-53431F849698}" dt="2024-04-17T04:02:45.998" v="23" actId="6549"/>
        <pc:sldMkLst>
          <pc:docMk/>
          <pc:sldMk cId="4252286315" sldId="346"/>
        </pc:sldMkLst>
        <pc:graphicFrameChg chg="mod modGraphic">
          <ac:chgData name="Claude Frye" userId="4099b47e18cb8692" providerId="LiveId" clId="{C875BD81-3A0D-4DB7-B959-53431F849698}" dt="2024-04-17T04:02:45.998" v="23" actId="6549"/>
          <ac:graphicFrameMkLst>
            <pc:docMk/>
            <pc:sldMk cId="4252286315" sldId="346"/>
            <ac:graphicFrameMk id="4" creationId="{F9587416-4929-6577-244D-FDACD943681C}"/>
          </ac:graphicFrameMkLst>
        </pc:graphicFrameChg>
      </pc:sldChg>
      <pc:sldChg chg="modSp add mod">
        <pc:chgData name="Claude Frye" userId="4099b47e18cb8692" providerId="LiveId" clId="{C875BD81-3A0D-4DB7-B959-53431F849698}" dt="2024-04-17T04:03:05.574" v="25" actId="14734"/>
        <pc:sldMkLst>
          <pc:docMk/>
          <pc:sldMk cId="3435566139" sldId="347"/>
        </pc:sldMkLst>
        <pc:graphicFrameChg chg="modGraphic">
          <ac:chgData name="Claude Frye" userId="4099b47e18cb8692" providerId="LiveId" clId="{C875BD81-3A0D-4DB7-B959-53431F849698}" dt="2024-04-17T04:03:05.574" v="25" actId="14734"/>
          <ac:graphicFrameMkLst>
            <pc:docMk/>
            <pc:sldMk cId="3435566139" sldId="347"/>
            <ac:graphicFrameMk id="4" creationId="{F9587416-4929-6577-244D-FDACD943681C}"/>
          </ac:graphicFrameMkLst>
        </pc:graphicFrameChg>
      </pc:sldChg>
      <pc:sldChg chg="addSp delSp modSp new mod">
        <pc:chgData name="Claude Frye" userId="4099b47e18cb8692" providerId="LiveId" clId="{C875BD81-3A0D-4DB7-B959-53431F849698}" dt="2024-04-17T04:46:42.172" v="60"/>
        <pc:sldMkLst>
          <pc:docMk/>
          <pc:sldMk cId="2588391783" sldId="348"/>
        </pc:sldMkLst>
        <pc:spChg chg="del">
          <ac:chgData name="Claude Frye" userId="4099b47e18cb8692" providerId="LiveId" clId="{C875BD81-3A0D-4DB7-B959-53431F849698}" dt="2024-04-17T04:43:24.102" v="39" actId="478"/>
          <ac:spMkLst>
            <pc:docMk/>
            <pc:sldMk cId="2588391783" sldId="348"/>
            <ac:spMk id="2" creationId="{7CB79A32-DCDE-C35A-FEFD-1A8E0AA0B5AF}"/>
          </ac:spMkLst>
        </pc:spChg>
        <pc:spChg chg="del">
          <ac:chgData name="Claude Frye" userId="4099b47e18cb8692" providerId="LiveId" clId="{C875BD81-3A0D-4DB7-B959-53431F849698}" dt="2024-04-17T04:43:02.562" v="34"/>
          <ac:spMkLst>
            <pc:docMk/>
            <pc:sldMk cId="2588391783" sldId="348"/>
            <ac:spMk id="3" creationId="{823450C2-1964-170A-6E42-BFDAC71163AA}"/>
          </ac:spMkLst>
        </pc:spChg>
        <pc:spChg chg="add mod">
          <ac:chgData name="Claude Frye" userId="4099b47e18cb8692" providerId="LiveId" clId="{C875BD81-3A0D-4DB7-B959-53431F849698}" dt="2024-04-17T04:46:42.172" v="60"/>
          <ac:spMkLst>
            <pc:docMk/>
            <pc:sldMk cId="2588391783" sldId="348"/>
            <ac:spMk id="5" creationId="{A2764FC7-8E4E-A874-0786-947E9F8F3A6A}"/>
          </ac:spMkLst>
        </pc:spChg>
        <pc:graphicFrameChg chg="add mod modGraphic">
          <ac:chgData name="Claude Frye" userId="4099b47e18cb8692" providerId="LiveId" clId="{C875BD81-3A0D-4DB7-B959-53431F849698}" dt="2024-04-17T04:45:05.578" v="54" actId="14734"/>
          <ac:graphicFrameMkLst>
            <pc:docMk/>
            <pc:sldMk cId="2588391783" sldId="348"/>
            <ac:graphicFrameMk id="4" creationId="{575664D8-2F8D-6891-5579-CA4FCF5BB04B}"/>
          </ac:graphicFrameMkLst>
        </pc:graphicFrameChg>
      </pc:sldChg>
      <pc:sldChg chg="addSp modSp add mod ord">
        <pc:chgData name="Claude Frye" userId="4099b47e18cb8692" providerId="LiveId" clId="{C875BD81-3A0D-4DB7-B959-53431F849698}" dt="2024-04-17T04:46:22.930" v="59" actId="1076"/>
        <pc:sldMkLst>
          <pc:docMk/>
          <pc:sldMk cId="738264873" sldId="349"/>
        </pc:sldMkLst>
        <pc:spChg chg="add mod">
          <ac:chgData name="Claude Frye" userId="4099b47e18cb8692" providerId="LiveId" clId="{C875BD81-3A0D-4DB7-B959-53431F849698}" dt="2024-04-17T04:46:22.930" v="59" actId="1076"/>
          <ac:spMkLst>
            <pc:docMk/>
            <pc:sldMk cId="738264873" sldId="349"/>
            <ac:spMk id="3" creationId="{830BFE5C-D300-F212-4920-21FB5E0C66DC}"/>
          </ac:spMkLst>
        </pc:spChg>
        <pc:graphicFrameChg chg="modGraphic">
          <ac:chgData name="Claude Frye" userId="4099b47e18cb8692" providerId="LiveId" clId="{C875BD81-3A0D-4DB7-B959-53431F849698}" dt="2024-04-17T04:44:09.095" v="51" actId="6549"/>
          <ac:graphicFrameMkLst>
            <pc:docMk/>
            <pc:sldMk cId="738264873" sldId="349"/>
            <ac:graphicFrameMk id="4" creationId="{575664D8-2F8D-6891-5579-CA4FCF5BB04B}"/>
          </ac:graphicFrameMkLst>
        </pc:graphicFrameChg>
      </pc:sldChg>
      <pc:sldChg chg="addSp delSp modSp new mod">
        <pc:chgData name="Claude Frye" userId="4099b47e18cb8692" providerId="LiveId" clId="{C875BD81-3A0D-4DB7-B959-53431F849698}" dt="2024-04-17T04:50:01.116" v="89" actId="1076"/>
        <pc:sldMkLst>
          <pc:docMk/>
          <pc:sldMk cId="3519748005" sldId="350"/>
        </pc:sldMkLst>
        <pc:spChg chg="del">
          <ac:chgData name="Claude Frye" userId="4099b47e18cb8692" providerId="LiveId" clId="{C875BD81-3A0D-4DB7-B959-53431F849698}" dt="2024-04-17T04:48:19.124" v="63" actId="478"/>
          <ac:spMkLst>
            <pc:docMk/>
            <pc:sldMk cId="3519748005" sldId="350"/>
            <ac:spMk id="2" creationId="{6865F8BF-9CB7-4A8E-36CC-E62BC76BB621}"/>
          </ac:spMkLst>
        </pc:spChg>
        <pc:spChg chg="del">
          <ac:chgData name="Claude Frye" userId="4099b47e18cb8692" providerId="LiveId" clId="{C875BD81-3A0D-4DB7-B959-53431F849698}" dt="2024-04-17T04:48:17.191" v="62" actId="478"/>
          <ac:spMkLst>
            <pc:docMk/>
            <pc:sldMk cId="3519748005" sldId="350"/>
            <ac:spMk id="3" creationId="{5B7D9A88-130B-9D46-C4BF-5FE80C7AE77B}"/>
          </ac:spMkLst>
        </pc:spChg>
        <pc:spChg chg="add del mod">
          <ac:chgData name="Claude Frye" userId="4099b47e18cb8692" providerId="LiveId" clId="{C875BD81-3A0D-4DB7-B959-53431F849698}" dt="2024-04-17T04:49:50.511" v="82" actId="22"/>
          <ac:spMkLst>
            <pc:docMk/>
            <pc:sldMk cId="3519748005" sldId="350"/>
            <ac:spMk id="6" creationId="{A7551929-F269-D9FB-2EA7-0F8D6A93E06B}"/>
          </ac:spMkLst>
        </pc:spChg>
        <pc:spChg chg="add del">
          <ac:chgData name="Claude Frye" userId="4099b47e18cb8692" providerId="LiveId" clId="{C875BD81-3A0D-4DB7-B959-53431F849698}" dt="2024-04-17T04:49:53.301" v="84" actId="22"/>
          <ac:spMkLst>
            <pc:docMk/>
            <pc:sldMk cId="3519748005" sldId="350"/>
            <ac:spMk id="8" creationId="{C2B98B94-2C98-AF33-BFDD-420D6612B122}"/>
          </ac:spMkLst>
        </pc:spChg>
        <pc:spChg chg="add mod">
          <ac:chgData name="Claude Frye" userId="4099b47e18cb8692" providerId="LiveId" clId="{C875BD81-3A0D-4DB7-B959-53431F849698}" dt="2024-04-17T04:50:01.116" v="89" actId="1076"/>
          <ac:spMkLst>
            <pc:docMk/>
            <pc:sldMk cId="3519748005" sldId="350"/>
            <ac:spMk id="10" creationId="{93B1E029-E376-4C81-C8D4-A340BEA88B53}"/>
          </ac:spMkLst>
        </pc:spChg>
        <pc:graphicFrameChg chg="add mod modGraphic">
          <ac:chgData name="Claude Frye" userId="4099b47e18cb8692" providerId="LiveId" clId="{C875BD81-3A0D-4DB7-B959-53431F849698}" dt="2024-04-17T04:49:28.858" v="78" actId="14734"/>
          <ac:graphicFrameMkLst>
            <pc:docMk/>
            <pc:sldMk cId="3519748005" sldId="350"/>
            <ac:graphicFrameMk id="4" creationId="{ACF734D9-19B1-FCE7-DEAA-B73E57344605}"/>
          </ac:graphicFrameMkLst>
        </pc:graphicFrameChg>
      </pc:sldChg>
      <pc:sldChg chg="modSp add mod">
        <pc:chgData name="Claude Frye" userId="4099b47e18cb8692" providerId="LiveId" clId="{C875BD81-3A0D-4DB7-B959-53431F849698}" dt="2024-04-17T04:50:10.244" v="91" actId="6549"/>
        <pc:sldMkLst>
          <pc:docMk/>
          <pc:sldMk cId="3746149957" sldId="351"/>
        </pc:sldMkLst>
        <pc:graphicFrameChg chg="modGraphic">
          <ac:chgData name="Claude Frye" userId="4099b47e18cb8692" providerId="LiveId" clId="{C875BD81-3A0D-4DB7-B959-53431F849698}" dt="2024-04-17T04:50:10.244" v="91" actId="6549"/>
          <ac:graphicFrameMkLst>
            <pc:docMk/>
            <pc:sldMk cId="3746149957" sldId="351"/>
            <ac:graphicFrameMk id="4" creationId="{ACF734D9-19B1-FCE7-DEAA-B73E57344605}"/>
          </ac:graphicFrameMkLst>
        </pc:graphicFrameChg>
      </pc:sldChg>
      <pc:sldChg chg="addSp delSp modSp new mod">
        <pc:chgData name="Claude Frye" userId="4099b47e18cb8692" providerId="LiveId" clId="{C875BD81-3A0D-4DB7-B959-53431F849698}" dt="2024-04-17T04:51:56.412" v="115" actId="14734"/>
        <pc:sldMkLst>
          <pc:docMk/>
          <pc:sldMk cId="2940532048" sldId="352"/>
        </pc:sldMkLst>
        <pc:spChg chg="del">
          <ac:chgData name="Claude Frye" userId="4099b47e18cb8692" providerId="LiveId" clId="{C875BD81-3A0D-4DB7-B959-53431F849698}" dt="2024-04-17T04:51:26.809" v="107" actId="478"/>
          <ac:spMkLst>
            <pc:docMk/>
            <pc:sldMk cId="2940532048" sldId="352"/>
            <ac:spMk id="2" creationId="{0A5FB3B8-629D-0C85-FF7F-1FC96B773940}"/>
          </ac:spMkLst>
        </pc:spChg>
        <pc:spChg chg="del">
          <ac:chgData name="Claude Frye" userId="4099b47e18cb8692" providerId="LiveId" clId="{C875BD81-3A0D-4DB7-B959-53431F849698}" dt="2024-04-17T04:50:38.390" v="93"/>
          <ac:spMkLst>
            <pc:docMk/>
            <pc:sldMk cId="2940532048" sldId="352"/>
            <ac:spMk id="3" creationId="{4C372609-EECA-F8A4-F555-652E231E5D4B}"/>
          </ac:spMkLst>
        </pc:spChg>
        <pc:spChg chg="add del">
          <ac:chgData name="Claude Frye" userId="4099b47e18cb8692" providerId="LiveId" clId="{C875BD81-3A0D-4DB7-B959-53431F849698}" dt="2024-04-17T04:51:23.463" v="104" actId="22"/>
          <ac:spMkLst>
            <pc:docMk/>
            <pc:sldMk cId="2940532048" sldId="352"/>
            <ac:spMk id="6" creationId="{C008431A-4360-FACC-1F0F-8FE4AB78FB4F}"/>
          </ac:spMkLst>
        </pc:spChg>
        <pc:spChg chg="add mod">
          <ac:chgData name="Claude Frye" userId="4099b47e18cb8692" providerId="LiveId" clId="{C875BD81-3A0D-4DB7-B959-53431F849698}" dt="2024-04-17T04:51:32.244" v="110" actId="1076"/>
          <ac:spMkLst>
            <pc:docMk/>
            <pc:sldMk cId="2940532048" sldId="352"/>
            <ac:spMk id="8" creationId="{D5A86389-C40F-F420-3CBD-6BC64386EF55}"/>
          </ac:spMkLst>
        </pc:spChg>
        <pc:graphicFrameChg chg="add mod modGraphic">
          <ac:chgData name="Claude Frye" userId="4099b47e18cb8692" providerId="LiveId" clId="{C875BD81-3A0D-4DB7-B959-53431F849698}" dt="2024-04-17T04:51:56.412" v="115" actId="14734"/>
          <ac:graphicFrameMkLst>
            <pc:docMk/>
            <pc:sldMk cId="2940532048" sldId="352"/>
            <ac:graphicFrameMk id="4" creationId="{B435A514-B206-52FC-A0C6-CF1C6443486A}"/>
          </ac:graphicFrameMkLst>
        </pc:graphicFrameChg>
      </pc:sldChg>
      <pc:sldChg chg="modSp add mod">
        <pc:chgData name="Claude Frye" userId="4099b47e18cb8692" providerId="LiveId" clId="{C875BD81-3A0D-4DB7-B959-53431F849698}" dt="2024-04-17T04:51:47.099" v="112" actId="6549"/>
        <pc:sldMkLst>
          <pc:docMk/>
          <pc:sldMk cId="3443319228" sldId="353"/>
        </pc:sldMkLst>
        <pc:graphicFrameChg chg="modGraphic">
          <ac:chgData name="Claude Frye" userId="4099b47e18cb8692" providerId="LiveId" clId="{C875BD81-3A0D-4DB7-B959-53431F849698}" dt="2024-04-17T04:51:47.099" v="112" actId="6549"/>
          <ac:graphicFrameMkLst>
            <pc:docMk/>
            <pc:sldMk cId="3443319228" sldId="353"/>
            <ac:graphicFrameMk id="4" creationId="{B435A514-B206-52FC-A0C6-CF1C6443486A}"/>
          </ac:graphicFrameMkLst>
        </pc:graphicFrameChg>
      </pc:sldChg>
      <pc:sldChg chg="modSp new mod">
        <pc:chgData name="Claude Frye" userId="4099b47e18cb8692" providerId="LiveId" clId="{C875BD81-3A0D-4DB7-B959-53431F849698}" dt="2024-04-17T07:16:53.638" v="173" actId="20577"/>
        <pc:sldMkLst>
          <pc:docMk/>
          <pc:sldMk cId="2615230119" sldId="354"/>
        </pc:sldMkLst>
        <pc:spChg chg="mod">
          <ac:chgData name="Claude Frye" userId="4099b47e18cb8692" providerId="LiveId" clId="{C875BD81-3A0D-4DB7-B959-53431F849698}" dt="2024-04-17T07:16:47.300" v="166" actId="20577"/>
          <ac:spMkLst>
            <pc:docMk/>
            <pc:sldMk cId="2615230119" sldId="354"/>
            <ac:spMk id="2" creationId="{3128D44E-08D0-0354-356C-E7D3166EB3C4}"/>
          </ac:spMkLst>
        </pc:spChg>
        <pc:spChg chg="mod">
          <ac:chgData name="Claude Frye" userId="4099b47e18cb8692" providerId="LiveId" clId="{C875BD81-3A0D-4DB7-B959-53431F849698}" dt="2024-04-17T07:16:53.638" v="173" actId="20577"/>
          <ac:spMkLst>
            <pc:docMk/>
            <pc:sldMk cId="2615230119" sldId="354"/>
            <ac:spMk id="3" creationId="{A7A35B9C-1E62-8999-882C-5931E2EC873E}"/>
          </ac:spMkLst>
        </pc:spChg>
      </pc:sldChg>
      <pc:sldChg chg="addSp delSp modSp new mod">
        <pc:chgData name="Claude Frye" userId="4099b47e18cb8692" providerId="LiveId" clId="{C875BD81-3A0D-4DB7-B959-53431F849698}" dt="2024-04-17T07:29:54.413" v="198" actId="1076"/>
        <pc:sldMkLst>
          <pc:docMk/>
          <pc:sldMk cId="3618836030" sldId="355"/>
        </pc:sldMkLst>
        <pc:spChg chg="del">
          <ac:chgData name="Claude Frye" userId="4099b47e18cb8692" providerId="LiveId" clId="{C875BD81-3A0D-4DB7-B959-53431F849698}" dt="2024-04-17T07:29:01.718" v="187" actId="478"/>
          <ac:spMkLst>
            <pc:docMk/>
            <pc:sldMk cId="3618836030" sldId="355"/>
            <ac:spMk id="2" creationId="{A37EA7A2-E133-E1D8-7623-22E6F063F654}"/>
          </ac:spMkLst>
        </pc:spChg>
        <pc:spChg chg="del mod">
          <ac:chgData name="Claude Frye" userId="4099b47e18cb8692" providerId="LiveId" clId="{C875BD81-3A0D-4DB7-B959-53431F849698}" dt="2024-04-17T07:29:00.791" v="186" actId="478"/>
          <ac:spMkLst>
            <pc:docMk/>
            <pc:sldMk cId="3618836030" sldId="355"/>
            <ac:spMk id="3" creationId="{6371839C-7861-EE20-CA69-27E0550EE84A}"/>
          </ac:spMkLst>
        </pc:spChg>
        <pc:spChg chg="add mod">
          <ac:chgData name="Claude Frye" userId="4099b47e18cb8692" providerId="LiveId" clId="{C875BD81-3A0D-4DB7-B959-53431F849698}" dt="2024-04-17T07:29:54.413" v="198" actId="1076"/>
          <ac:spMkLst>
            <pc:docMk/>
            <pc:sldMk cId="3618836030" sldId="355"/>
            <ac:spMk id="11" creationId="{3A5628B1-8BA7-76C6-94E7-5C4C0E76A21E}"/>
          </ac:spMkLst>
        </pc:spChg>
        <pc:picChg chg="add mod">
          <ac:chgData name="Claude Frye" userId="4099b47e18cb8692" providerId="LiveId" clId="{C875BD81-3A0D-4DB7-B959-53431F849698}" dt="2024-04-17T07:29:31.299" v="195" actId="1076"/>
          <ac:picMkLst>
            <pc:docMk/>
            <pc:sldMk cId="3618836030" sldId="355"/>
            <ac:picMk id="5" creationId="{49EA059B-3B25-5BC1-C01A-16136CEA83C3}"/>
          </ac:picMkLst>
        </pc:picChg>
        <pc:picChg chg="add del mod">
          <ac:chgData name="Claude Frye" userId="4099b47e18cb8692" providerId="LiveId" clId="{C875BD81-3A0D-4DB7-B959-53431F849698}" dt="2024-04-17T07:29:19.446" v="193" actId="22"/>
          <ac:picMkLst>
            <pc:docMk/>
            <pc:sldMk cId="3618836030" sldId="355"/>
            <ac:picMk id="7" creationId="{DCFA1561-974E-E8E4-5D6D-4AA05A46825F}"/>
          </ac:picMkLst>
        </pc:picChg>
        <pc:picChg chg="add mod">
          <ac:chgData name="Claude Frye" userId="4099b47e18cb8692" providerId="LiveId" clId="{C875BD81-3A0D-4DB7-B959-53431F849698}" dt="2024-04-17T07:29:36.671" v="196" actId="1076"/>
          <ac:picMkLst>
            <pc:docMk/>
            <pc:sldMk cId="3618836030" sldId="355"/>
            <ac:picMk id="9" creationId="{E8B99D64-39FC-91E9-E7DF-4EACFC62441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6886C-EAA0-4433-AD1E-431050B9C2A5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2024/4/17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0F53-F593-4304-9BA9-1C2AC5E1624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46798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1A2638A-5E4A-4D0D-917D-137EA8DF3340}" type="datetime1">
              <a:rPr lang="en-US" altLang="zh-CN" noProof="0" smtClean="0"/>
              <a:t>4/17/2024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BCA1830-8ACC-4872-9C09-B98521B5BF71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66119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A1830-8ACC-4872-9C09-B98521B5BF7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154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A1830-8ACC-4872-9C09-B98521B5BF71}" type="slidenum">
              <a:rPr lang="en-US" altLang="zh-CN" noProof="0" smtClean="0"/>
              <a:pPr/>
              <a:t>35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6252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2857C8-8E2F-48E0-8317-80C3BB0076B8}" type="datetime1">
              <a:rPr lang="zh-CN" altLang="en-US" noProof="0" smtClean="0"/>
              <a:t>2024/4/17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C4F7C-0D89-4D20-BD2E-273FAB0D351B}" type="datetime1">
              <a:rPr lang="zh-CN" altLang="en-US" noProof="0" smtClean="0"/>
              <a:t>2024/4/17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C8F9BE-F15D-4875-8A71-21DE506DE743}" type="datetime1">
              <a:rPr lang="zh-CN" altLang="en-US" noProof="0" smtClean="0"/>
              <a:t>2024/4/17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24569D-812C-43C9-AEDA-C2805F48AD2D}" type="datetime1">
              <a:rPr lang="zh-CN" altLang="en-US" noProof="0" smtClean="0"/>
              <a:t>2024/4/17</a:t>
            </a:fld>
            <a:endParaRPr lang="zh-CN" altLang="en-US" noProof="0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EB871B-E1BA-4B27-BE77-674D42BE52C7}" type="datetime1">
              <a:rPr lang="zh-CN" altLang="en-US" noProof="0" smtClean="0"/>
              <a:t>2024/4/17</a:t>
            </a:fld>
            <a:endParaRPr lang="zh-CN" altLang="en-US" noProof="0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500292-0B13-449A-87D1-82A13D7C9A1E}" type="datetime1">
              <a:rPr lang="zh-CN" altLang="en-US" noProof="0" smtClean="0"/>
              <a:t>2024/4/17</a:t>
            </a:fld>
            <a:endParaRPr lang="zh-CN" altLang="en-US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9CBCF-27F4-4017-96B9-50FCBE968914}" type="datetime1">
              <a:rPr lang="zh-CN" altLang="en-US" noProof="0" smtClean="0"/>
              <a:t>2024/4/17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8B556B2-7512-46EA-A7A3-08797228D7B4}" type="datetime1">
              <a:rPr lang="zh-CN" altLang="en-US" noProof="0" smtClean="0"/>
              <a:t>2024/4/17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7EA549FE-440A-4032-887E-049BFD4F5A41}" type="datetime1">
              <a:rPr lang="zh-CN" altLang="en-US" noProof="0" smtClean="0"/>
              <a:t>2024/4/17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1E8F5E9-7BB5-407B-A6D7-F536C6C1796E}" type="datetime1">
              <a:rPr lang="zh-CN" altLang="en-US" noProof="0" smtClean="0"/>
              <a:t>2024/4/17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长方形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 descr="一张纸的特写，纸上放着一支铅笔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长方形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en-US" altLang="zh-CN" sz="4400" dirty="0">
                <a:solidFill>
                  <a:schemeClr val="tx1"/>
                </a:solidFill>
              </a:rPr>
              <a:t>Tutorial 7</a:t>
            </a:r>
            <a:endParaRPr lang="en-US" altLang="zh-CN" sz="4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7" name="直接连接符​​(S)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长方形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CF734D9-19B1-FCE7-DEAA-B73E57344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301270"/>
              </p:ext>
            </p:extLst>
          </p:nvPr>
        </p:nvGraphicFramePr>
        <p:xfrm>
          <a:off x="1197430" y="1578430"/>
          <a:ext cx="10025742" cy="46155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01484">
                  <a:extLst>
                    <a:ext uri="{9D8B030D-6E8A-4147-A177-3AD203B41FA5}">
                      <a16:colId xmlns:a16="http://schemas.microsoft.com/office/drawing/2014/main" val="3842065017"/>
                    </a:ext>
                  </a:extLst>
                </a:gridCol>
                <a:gridCol w="4920343">
                  <a:extLst>
                    <a:ext uri="{9D8B030D-6E8A-4147-A177-3AD203B41FA5}">
                      <a16:colId xmlns:a16="http://schemas.microsoft.com/office/drawing/2014/main" val="3553272883"/>
                    </a:ext>
                  </a:extLst>
                </a:gridCol>
                <a:gridCol w="4103915">
                  <a:extLst>
                    <a:ext uri="{9D8B030D-6E8A-4147-A177-3AD203B41FA5}">
                      <a16:colId xmlns:a16="http://schemas.microsoft.com/office/drawing/2014/main" val="792338416"/>
                    </a:ext>
                  </a:extLst>
                </a:gridCol>
              </a:tblGrid>
              <a:tr h="307703">
                <a:tc>
                  <a:txBody>
                    <a:bodyPr/>
                    <a:lstStyle/>
                    <a:p>
                      <a:pPr fontAlgn="b"/>
                      <a:r>
                        <a:rPr lang="en-US" sz="1600" b="1">
                          <a:effectLst/>
                        </a:rPr>
                        <a:t>Aspect</a:t>
                      </a:r>
                    </a:p>
                  </a:txBody>
                  <a:tcPr marL="62680" marR="62680" marT="31340" marB="3134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>
                          <a:effectLst/>
                        </a:rPr>
                        <a:t>XML</a:t>
                      </a:r>
                    </a:p>
                  </a:txBody>
                  <a:tcPr marL="62680" marR="62680" marT="31340" marB="3134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>
                          <a:effectLst/>
                        </a:rPr>
                        <a:t>HTML</a:t>
                      </a:r>
                    </a:p>
                  </a:txBody>
                  <a:tcPr marL="62680" marR="62680" marT="31340" marB="31340" anchor="b"/>
                </a:tc>
                <a:extLst>
                  <a:ext uri="{0D108BD9-81ED-4DB2-BD59-A6C34878D82A}">
                    <a16:rowId xmlns:a16="http://schemas.microsoft.com/office/drawing/2014/main" val="2640104100"/>
                  </a:ext>
                </a:extLst>
              </a:tr>
              <a:tr h="76925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Purpose</a:t>
                      </a:r>
                    </a:p>
                  </a:txBody>
                  <a:tcPr marL="62680" marR="62680" marT="31340" marB="31340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600" dirty="0">
                        <a:effectLst/>
                      </a:endParaRPr>
                    </a:p>
                  </a:txBody>
                  <a:tcPr marL="62680" marR="62680" marT="31340" marB="31340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600">
                        <a:effectLst/>
                      </a:endParaRPr>
                    </a:p>
                  </a:txBody>
                  <a:tcPr marL="62680" marR="62680" marT="31340" marB="31340" anchor="ctr"/>
                </a:tc>
                <a:extLst>
                  <a:ext uri="{0D108BD9-81ED-4DB2-BD59-A6C34878D82A}">
                    <a16:rowId xmlns:a16="http://schemas.microsoft.com/office/drawing/2014/main" val="2328836504"/>
                  </a:ext>
                </a:extLst>
              </a:tr>
              <a:tr h="76925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Tags</a:t>
                      </a:r>
                    </a:p>
                  </a:txBody>
                  <a:tcPr marL="62680" marR="62680" marT="31340" marB="31340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600" dirty="0">
                        <a:effectLst/>
                      </a:endParaRPr>
                    </a:p>
                  </a:txBody>
                  <a:tcPr marL="62680" marR="62680" marT="31340" marB="31340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600" dirty="0">
                        <a:effectLst/>
                      </a:endParaRPr>
                    </a:p>
                  </a:txBody>
                  <a:tcPr marL="62680" marR="62680" marT="31340" marB="31340" anchor="ctr"/>
                </a:tc>
                <a:extLst>
                  <a:ext uri="{0D108BD9-81ED-4DB2-BD59-A6C34878D82A}">
                    <a16:rowId xmlns:a16="http://schemas.microsoft.com/office/drawing/2014/main" val="3188568430"/>
                  </a:ext>
                </a:extLst>
              </a:tr>
              <a:tr h="1000034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Structure</a:t>
                      </a:r>
                    </a:p>
                  </a:txBody>
                  <a:tcPr marL="62680" marR="62680" marT="31340" marB="31340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600">
                        <a:effectLst/>
                      </a:endParaRPr>
                    </a:p>
                  </a:txBody>
                  <a:tcPr marL="62680" marR="62680" marT="31340" marB="31340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600">
                        <a:effectLst/>
                      </a:endParaRPr>
                    </a:p>
                  </a:txBody>
                  <a:tcPr marL="62680" marR="62680" marT="31340" marB="31340" anchor="ctr"/>
                </a:tc>
                <a:extLst>
                  <a:ext uri="{0D108BD9-81ED-4DB2-BD59-A6C34878D82A}">
                    <a16:rowId xmlns:a16="http://schemas.microsoft.com/office/drawing/2014/main" val="4018845418"/>
                  </a:ext>
                </a:extLst>
              </a:tr>
              <a:tr h="1000034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Validation</a:t>
                      </a:r>
                    </a:p>
                  </a:txBody>
                  <a:tcPr marL="62680" marR="62680" marT="31340" marB="31340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600">
                        <a:effectLst/>
                      </a:endParaRPr>
                    </a:p>
                  </a:txBody>
                  <a:tcPr marL="62680" marR="62680" marT="31340" marB="31340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600">
                        <a:effectLst/>
                      </a:endParaRPr>
                    </a:p>
                  </a:txBody>
                  <a:tcPr marL="62680" marR="62680" marT="31340" marB="31340" anchor="ctr"/>
                </a:tc>
                <a:extLst>
                  <a:ext uri="{0D108BD9-81ED-4DB2-BD59-A6C34878D82A}">
                    <a16:rowId xmlns:a16="http://schemas.microsoft.com/office/drawing/2014/main" val="2990757674"/>
                  </a:ext>
                </a:extLst>
              </a:tr>
              <a:tr h="76925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Strictness</a:t>
                      </a:r>
                    </a:p>
                  </a:txBody>
                  <a:tcPr marL="62680" marR="62680" marT="31340" marB="31340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600">
                        <a:effectLst/>
                      </a:endParaRPr>
                    </a:p>
                  </a:txBody>
                  <a:tcPr marL="62680" marR="62680" marT="31340" marB="31340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600" dirty="0">
                        <a:effectLst/>
                      </a:endParaRPr>
                    </a:p>
                  </a:txBody>
                  <a:tcPr marL="62680" marR="62680" marT="31340" marB="31340" anchor="ctr"/>
                </a:tc>
                <a:extLst>
                  <a:ext uri="{0D108BD9-81ED-4DB2-BD59-A6C34878D82A}">
                    <a16:rowId xmlns:a16="http://schemas.microsoft.com/office/drawing/2014/main" val="160206867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93B1E029-E376-4C81-C8D4-A340BEA88B53}"/>
              </a:ext>
            </a:extLst>
          </p:cNvPr>
          <p:cNvSpPr txBox="1"/>
          <p:nvPr/>
        </p:nvSpPr>
        <p:spPr>
          <a:xfrm>
            <a:off x="609602" y="80593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Differences between XML and HTML: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46149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CF734D9-19B1-FCE7-DEAA-B73E57344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419104"/>
              </p:ext>
            </p:extLst>
          </p:nvPr>
        </p:nvGraphicFramePr>
        <p:xfrm>
          <a:off x="1197430" y="1578430"/>
          <a:ext cx="10025742" cy="46155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01484">
                  <a:extLst>
                    <a:ext uri="{9D8B030D-6E8A-4147-A177-3AD203B41FA5}">
                      <a16:colId xmlns:a16="http://schemas.microsoft.com/office/drawing/2014/main" val="3842065017"/>
                    </a:ext>
                  </a:extLst>
                </a:gridCol>
                <a:gridCol w="4920343">
                  <a:extLst>
                    <a:ext uri="{9D8B030D-6E8A-4147-A177-3AD203B41FA5}">
                      <a16:colId xmlns:a16="http://schemas.microsoft.com/office/drawing/2014/main" val="3553272883"/>
                    </a:ext>
                  </a:extLst>
                </a:gridCol>
                <a:gridCol w="4103915">
                  <a:extLst>
                    <a:ext uri="{9D8B030D-6E8A-4147-A177-3AD203B41FA5}">
                      <a16:colId xmlns:a16="http://schemas.microsoft.com/office/drawing/2014/main" val="792338416"/>
                    </a:ext>
                  </a:extLst>
                </a:gridCol>
              </a:tblGrid>
              <a:tr h="307703">
                <a:tc>
                  <a:txBody>
                    <a:bodyPr/>
                    <a:lstStyle/>
                    <a:p>
                      <a:pPr fontAlgn="b"/>
                      <a:r>
                        <a:rPr lang="en-US" sz="1600" b="1">
                          <a:effectLst/>
                        </a:rPr>
                        <a:t>Aspect</a:t>
                      </a:r>
                    </a:p>
                  </a:txBody>
                  <a:tcPr marL="62680" marR="62680" marT="31340" marB="3134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>
                          <a:effectLst/>
                        </a:rPr>
                        <a:t>XML</a:t>
                      </a:r>
                    </a:p>
                  </a:txBody>
                  <a:tcPr marL="62680" marR="62680" marT="31340" marB="3134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>
                          <a:effectLst/>
                        </a:rPr>
                        <a:t>HTML</a:t>
                      </a:r>
                    </a:p>
                  </a:txBody>
                  <a:tcPr marL="62680" marR="62680" marT="31340" marB="31340" anchor="b"/>
                </a:tc>
                <a:extLst>
                  <a:ext uri="{0D108BD9-81ED-4DB2-BD59-A6C34878D82A}">
                    <a16:rowId xmlns:a16="http://schemas.microsoft.com/office/drawing/2014/main" val="2640104100"/>
                  </a:ext>
                </a:extLst>
              </a:tr>
              <a:tr h="76925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Purpose</a:t>
                      </a:r>
                    </a:p>
                  </a:txBody>
                  <a:tcPr marL="62680" marR="62680" marT="31340" marB="3134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Designed to store and transport data.</a:t>
                      </a:r>
                    </a:p>
                  </a:txBody>
                  <a:tcPr marL="62680" marR="62680" marT="31340" marB="3134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Designed to display data.</a:t>
                      </a:r>
                    </a:p>
                  </a:txBody>
                  <a:tcPr marL="62680" marR="62680" marT="31340" marB="31340" anchor="ctr"/>
                </a:tc>
                <a:extLst>
                  <a:ext uri="{0D108BD9-81ED-4DB2-BD59-A6C34878D82A}">
                    <a16:rowId xmlns:a16="http://schemas.microsoft.com/office/drawing/2014/main" val="2328836504"/>
                  </a:ext>
                </a:extLst>
              </a:tr>
              <a:tr h="76925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Tags</a:t>
                      </a:r>
                    </a:p>
                  </a:txBody>
                  <a:tcPr marL="62680" marR="62680" marT="31340" marB="3134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Custom tags created by the author.</a:t>
                      </a:r>
                    </a:p>
                  </a:txBody>
                  <a:tcPr marL="62680" marR="62680" marT="31340" marB="3134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Predefined tags understood by browsers.</a:t>
                      </a:r>
                    </a:p>
                  </a:txBody>
                  <a:tcPr marL="62680" marR="62680" marT="31340" marB="31340" anchor="ctr"/>
                </a:tc>
                <a:extLst>
                  <a:ext uri="{0D108BD9-81ED-4DB2-BD59-A6C34878D82A}">
                    <a16:rowId xmlns:a16="http://schemas.microsoft.com/office/drawing/2014/main" val="3188568430"/>
                  </a:ext>
                </a:extLst>
              </a:tr>
              <a:tr h="1000034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Structure</a:t>
                      </a:r>
                    </a:p>
                  </a:txBody>
                  <a:tcPr marL="62680" marR="62680" marT="31340" marB="3134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Flexible, user-defined document structure.</a:t>
                      </a:r>
                    </a:p>
                  </a:txBody>
                  <a:tcPr marL="62680" marR="62680" marT="31340" marB="3134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Specific structure to follow.</a:t>
                      </a:r>
                    </a:p>
                  </a:txBody>
                  <a:tcPr marL="62680" marR="62680" marT="31340" marB="31340" anchor="ctr"/>
                </a:tc>
                <a:extLst>
                  <a:ext uri="{0D108BD9-81ED-4DB2-BD59-A6C34878D82A}">
                    <a16:rowId xmlns:a16="http://schemas.microsoft.com/office/drawing/2014/main" val="4018845418"/>
                  </a:ext>
                </a:extLst>
              </a:tr>
              <a:tr h="1000034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Validation</a:t>
                      </a:r>
                    </a:p>
                  </a:txBody>
                  <a:tcPr marL="62680" marR="62680" marT="31340" marB="3134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Documents can be validated against a schema or DTD.</a:t>
                      </a:r>
                    </a:p>
                  </a:txBody>
                  <a:tcPr marL="62680" marR="62680" marT="31340" marB="3134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Standards like HTML5 are used for validation.</a:t>
                      </a:r>
                    </a:p>
                  </a:txBody>
                  <a:tcPr marL="62680" marR="62680" marT="31340" marB="31340" anchor="ctr"/>
                </a:tc>
                <a:extLst>
                  <a:ext uri="{0D108BD9-81ED-4DB2-BD59-A6C34878D82A}">
                    <a16:rowId xmlns:a16="http://schemas.microsoft.com/office/drawing/2014/main" val="2990757674"/>
                  </a:ext>
                </a:extLst>
              </a:tr>
              <a:tr h="76925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Strictness</a:t>
                      </a:r>
                    </a:p>
                  </a:txBody>
                  <a:tcPr marL="62680" marR="62680" marT="31340" marB="3134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Strict in tag closure and nesting.</a:t>
                      </a:r>
                    </a:p>
                  </a:txBody>
                  <a:tcPr marL="62680" marR="62680" marT="31340" marB="3134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More lenient with tag closure and nesting.</a:t>
                      </a:r>
                    </a:p>
                  </a:txBody>
                  <a:tcPr marL="62680" marR="62680" marT="31340" marB="31340" anchor="ctr"/>
                </a:tc>
                <a:extLst>
                  <a:ext uri="{0D108BD9-81ED-4DB2-BD59-A6C34878D82A}">
                    <a16:rowId xmlns:a16="http://schemas.microsoft.com/office/drawing/2014/main" val="160206867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93B1E029-E376-4C81-C8D4-A340BEA88B53}"/>
              </a:ext>
            </a:extLst>
          </p:cNvPr>
          <p:cNvSpPr txBox="1"/>
          <p:nvPr/>
        </p:nvSpPr>
        <p:spPr>
          <a:xfrm>
            <a:off x="609602" y="80593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Differences between XML and HTML: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9748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435A514-B206-52FC-A0C6-CF1C644348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234053"/>
              </p:ext>
            </p:extLst>
          </p:nvPr>
        </p:nvGraphicFramePr>
        <p:xfrm>
          <a:off x="1197430" y="2104319"/>
          <a:ext cx="9958251" cy="37917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35627">
                  <a:extLst>
                    <a:ext uri="{9D8B030D-6E8A-4147-A177-3AD203B41FA5}">
                      <a16:colId xmlns:a16="http://schemas.microsoft.com/office/drawing/2014/main" val="2796494829"/>
                    </a:ext>
                  </a:extLst>
                </a:gridCol>
                <a:gridCol w="4603207">
                  <a:extLst>
                    <a:ext uri="{9D8B030D-6E8A-4147-A177-3AD203B41FA5}">
                      <a16:colId xmlns:a16="http://schemas.microsoft.com/office/drawing/2014/main" val="287320844"/>
                    </a:ext>
                  </a:extLst>
                </a:gridCol>
                <a:gridCol w="3319417">
                  <a:extLst>
                    <a:ext uri="{9D8B030D-6E8A-4147-A177-3AD203B41FA5}">
                      <a16:colId xmlns:a16="http://schemas.microsoft.com/office/drawing/2014/main" val="1148373724"/>
                    </a:ext>
                  </a:extLst>
                </a:gridCol>
              </a:tblGrid>
              <a:tr h="283833">
                <a:tc>
                  <a:txBody>
                    <a:bodyPr/>
                    <a:lstStyle/>
                    <a:p>
                      <a:pPr fontAlgn="b"/>
                      <a:r>
                        <a:rPr lang="en-US" sz="1600" b="1">
                          <a:effectLst/>
                        </a:rPr>
                        <a:t>Aspect</a:t>
                      </a:r>
                    </a:p>
                  </a:txBody>
                  <a:tcPr marL="70958" marR="70958" marT="35479" marB="35479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>
                          <a:effectLst/>
                        </a:rPr>
                        <a:t>XML</a:t>
                      </a:r>
                    </a:p>
                  </a:txBody>
                  <a:tcPr marL="70958" marR="70958" marT="35479" marB="35479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>
                          <a:effectLst/>
                        </a:rPr>
                        <a:t>HTML</a:t>
                      </a:r>
                    </a:p>
                  </a:txBody>
                  <a:tcPr marL="70958" marR="70958" marT="35479" marB="35479" anchor="b"/>
                </a:tc>
                <a:extLst>
                  <a:ext uri="{0D108BD9-81ED-4DB2-BD59-A6C34878D82A}">
                    <a16:rowId xmlns:a16="http://schemas.microsoft.com/office/drawing/2014/main" val="3911472035"/>
                  </a:ext>
                </a:extLst>
              </a:tr>
              <a:tr h="92245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Tags</a:t>
                      </a:r>
                    </a:p>
                  </a:txBody>
                  <a:tcPr marL="70958" marR="70958" marT="35479" marB="35479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600" dirty="0">
                        <a:effectLst/>
                      </a:endParaRPr>
                    </a:p>
                  </a:txBody>
                  <a:tcPr marL="70958" marR="70958" marT="35479" marB="35479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600">
                        <a:effectLst/>
                      </a:endParaRPr>
                    </a:p>
                  </a:txBody>
                  <a:tcPr marL="70958" marR="70958" marT="35479" marB="35479" anchor="ctr"/>
                </a:tc>
                <a:extLst>
                  <a:ext uri="{0D108BD9-81ED-4DB2-BD59-A6C34878D82A}">
                    <a16:rowId xmlns:a16="http://schemas.microsoft.com/office/drawing/2014/main" val="799493837"/>
                  </a:ext>
                </a:extLst>
              </a:tr>
              <a:tr h="92245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Semantics</a:t>
                      </a:r>
                    </a:p>
                  </a:txBody>
                  <a:tcPr marL="70958" marR="70958" marT="35479" marB="35479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600" dirty="0">
                        <a:effectLst/>
                      </a:endParaRPr>
                    </a:p>
                  </a:txBody>
                  <a:tcPr marL="70958" marR="70958" marT="35479" marB="35479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600">
                        <a:effectLst/>
                      </a:endParaRPr>
                    </a:p>
                  </a:txBody>
                  <a:tcPr marL="70958" marR="70958" marT="35479" marB="35479" anchor="ctr"/>
                </a:tc>
                <a:extLst>
                  <a:ext uri="{0D108BD9-81ED-4DB2-BD59-A6C34878D82A}">
                    <a16:rowId xmlns:a16="http://schemas.microsoft.com/office/drawing/2014/main" val="655784652"/>
                  </a:ext>
                </a:extLst>
              </a:tr>
              <a:tr h="709583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Extensibility</a:t>
                      </a:r>
                    </a:p>
                  </a:txBody>
                  <a:tcPr marL="70958" marR="70958" marT="35479" marB="35479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600">
                        <a:effectLst/>
                      </a:endParaRPr>
                    </a:p>
                  </a:txBody>
                  <a:tcPr marL="70958" marR="70958" marT="35479" marB="35479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600">
                        <a:effectLst/>
                      </a:endParaRPr>
                    </a:p>
                  </a:txBody>
                  <a:tcPr marL="70958" marR="70958" marT="35479" marB="35479" anchor="ctr"/>
                </a:tc>
                <a:extLst>
                  <a:ext uri="{0D108BD9-81ED-4DB2-BD59-A6C34878D82A}">
                    <a16:rowId xmlns:a16="http://schemas.microsoft.com/office/drawing/2014/main" val="850258830"/>
                  </a:ext>
                </a:extLst>
              </a:tr>
              <a:tr h="92245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Nesting</a:t>
                      </a:r>
                    </a:p>
                  </a:txBody>
                  <a:tcPr marL="70958" marR="70958" marT="35479" marB="35479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600" dirty="0">
                        <a:effectLst/>
                      </a:endParaRPr>
                    </a:p>
                  </a:txBody>
                  <a:tcPr marL="70958" marR="70958" marT="35479" marB="35479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600" dirty="0">
                        <a:effectLst/>
                      </a:endParaRPr>
                    </a:p>
                  </a:txBody>
                  <a:tcPr marL="70958" marR="70958" marT="35479" marB="35479" anchor="ctr"/>
                </a:tc>
                <a:extLst>
                  <a:ext uri="{0D108BD9-81ED-4DB2-BD59-A6C34878D82A}">
                    <a16:rowId xmlns:a16="http://schemas.microsoft.com/office/drawing/2014/main" val="266123020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5A86389-C40F-F420-3CBD-6BC64386EF55}"/>
              </a:ext>
            </a:extLst>
          </p:cNvPr>
          <p:cNvSpPr txBox="1"/>
          <p:nvPr/>
        </p:nvSpPr>
        <p:spPr>
          <a:xfrm>
            <a:off x="794657" y="135595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CN" sz="2400" dirty="0"/>
              <a:t>Tag Usage in XML vs. HTML: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331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435A514-B206-52FC-A0C6-CF1C644348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004291"/>
              </p:ext>
            </p:extLst>
          </p:nvPr>
        </p:nvGraphicFramePr>
        <p:xfrm>
          <a:off x="1197430" y="2104319"/>
          <a:ext cx="9958251" cy="37917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56656">
                  <a:extLst>
                    <a:ext uri="{9D8B030D-6E8A-4147-A177-3AD203B41FA5}">
                      <a16:colId xmlns:a16="http://schemas.microsoft.com/office/drawing/2014/main" val="2796494829"/>
                    </a:ext>
                  </a:extLst>
                </a:gridCol>
                <a:gridCol w="4027714">
                  <a:extLst>
                    <a:ext uri="{9D8B030D-6E8A-4147-A177-3AD203B41FA5}">
                      <a16:colId xmlns:a16="http://schemas.microsoft.com/office/drawing/2014/main" val="287320844"/>
                    </a:ext>
                  </a:extLst>
                </a:gridCol>
                <a:gridCol w="4373881">
                  <a:extLst>
                    <a:ext uri="{9D8B030D-6E8A-4147-A177-3AD203B41FA5}">
                      <a16:colId xmlns:a16="http://schemas.microsoft.com/office/drawing/2014/main" val="1148373724"/>
                    </a:ext>
                  </a:extLst>
                </a:gridCol>
              </a:tblGrid>
              <a:tr h="283833">
                <a:tc>
                  <a:txBody>
                    <a:bodyPr/>
                    <a:lstStyle/>
                    <a:p>
                      <a:pPr fontAlgn="b"/>
                      <a:r>
                        <a:rPr lang="en-US" sz="1600" b="1">
                          <a:effectLst/>
                        </a:rPr>
                        <a:t>Aspect</a:t>
                      </a:r>
                    </a:p>
                  </a:txBody>
                  <a:tcPr marL="70958" marR="70958" marT="35479" marB="35479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>
                          <a:effectLst/>
                        </a:rPr>
                        <a:t>XML</a:t>
                      </a:r>
                    </a:p>
                  </a:txBody>
                  <a:tcPr marL="70958" marR="70958" marT="35479" marB="35479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>
                          <a:effectLst/>
                        </a:rPr>
                        <a:t>HTML</a:t>
                      </a:r>
                    </a:p>
                  </a:txBody>
                  <a:tcPr marL="70958" marR="70958" marT="35479" marB="35479" anchor="b"/>
                </a:tc>
                <a:extLst>
                  <a:ext uri="{0D108BD9-81ED-4DB2-BD59-A6C34878D82A}">
                    <a16:rowId xmlns:a16="http://schemas.microsoft.com/office/drawing/2014/main" val="3911472035"/>
                  </a:ext>
                </a:extLst>
              </a:tr>
              <a:tr h="92245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Tags</a:t>
                      </a:r>
                    </a:p>
                  </a:txBody>
                  <a:tcPr marL="70958" marR="70958" marT="35479" marB="3547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Case-sensitive, must be closed.</a:t>
                      </a:r>
                    </a:p>
                  </a:txBody>
                  <a:tcPr marL="70958" marR="70958" marT="35479" marB="3547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Case-insensitive, more flexible in closing.</a:t>
                      </a:r>
                    </a:p>
                  </a:txBody>
                  <a:tcPr marL="70958" marR="70958" marT="35479" marB="35479" anchor="ctr"/>
                </a:tc>
                <a:extLst>
                  <a:ext uri="{0D108BD9-81ED-4DB2-BD59-A6C34878D82A}">
                    <a16:rowId xmlns:a16="http://schemas.microsoft.com/office/drawing/2014/main" val="799493837"/>
                  </a:ext>
                </a:extLst>
              </a:tr>
              <a:tr h="92245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Semantics</a:t>
                      </a:r>
                    </a:p>
                  </a:txBody>
                  <a:tcPr marL="70958" marR="70958" marT="35479" marB="3547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Tags are intended to convey meaning of data.</a:t>
                      </a:r>
                    </a:p>
                  </a:txBody>
                  <a:tcPr marL="70958" marR="70958" marT="35479" marB="3547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Tags are intended to convey data presentation.</a:t>
                      </a:r>
                    </a:p>
                  </a:txBody>
                  <a:tcPr marL="70958" marR="70958" marT="35479" marB="35479" anchor="ctr"/>
                </a:tc>
                <a:extLst>
                  <a:ext uri="{0D108BD9-81ED-4DB2-BD59-A6C34878D82A}">
                    <a16:rowId xmlns:a16="http://schemas.microsoft.com/office/drawing/2014/main" val="655784652"/>
                  </a:ext>
                </a:extLst>
              </a:tr>
              <a:tr h="709583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Extensibility</a:t>
                      </a:r>
                    </a:p>
                  </a:txBody>
                  <a:tcPr marL="70958" marR="70958" marT="35479" marB="3547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Can define new tags as needed.</a:t>
                      </a:r>
                    </a:p>
                  </a:txBody>
                  <a:tcPr marL="70958" marR="70958" marT="35479" marB="3547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Must use existing predefined tags.</a:t>
                      </a:r>
                    </a:p>
                  </a:txBody>
                  <a:tcPr marL="70958" marR="70958" marT="35479" marB="35479" anchor="ctr"/>
                </a:tc>
                <a:extLst>
                  <a:ext uri="{0D108BD9-81ED-4DB2-BD59-A6C34878D82A}">
                    <a16:rowId xmlns:a16="http://schemas.microsoft.com/office/drawing/2014/main" val="850258830"/>
                  </a:ext>
                </a:extLst>
              </a:tr>
              <a:tr h="92245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Nesting</a:t>
                      </a:r>
                    </a:p>
                  </a:txBody>
                  <a:tcPr marL="70958" marR="70958" marT="35479" marB="3547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Must be properly nested.</a:t>
                      </a:r>
                    </a:p>
                  </a:txBody>
                  <a:tcPr marL="70958" marR="70958" marT="35479" marB="3547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Nesting can be improper in older HTML versions.</a:t>
                      </a:r>
                    </a:p>
                  </a:txBody>
                  <a:tcPr marL="70958" marR="70958" marT="35479" marB="35479" anchor="ctr"/>
                </a:tc>
                <a:extLst>
                  <a:ext uri="{0D108BD9-81ED-4DB2-BD59-A6C34878D82A}">
                    <a16:rowId xmlns:a16="http://schemas.microsoft.com/office/drawing/2014/main" val="266123020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5A86389-C40F-F420-3CBD-6BC64386EF55}"/>
              </a:ext>
            </a:extLst>
          </p:cNvPr>
          <p:cNvSpPr txBox="1"/>
          <p:nvPr/>
        </p:nvSpPr>
        <p:spPr>
          <a:xfrm>
            <a:off x="794657" y="135595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CN" sz="2400" dirty="0"/>
              <a:t>Tag Usage in XML vs. HTML: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053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2F78C-3BB1-945B-62AF-250C4246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538019"/>
            <a:ext cx="10693862" cy="5918199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900" b="1" dirty="0"/>
              <a:t>Differences in Tag Usage in XML vs. HTML</a:t>
            </a:r>
          </a:p>
          <a:p>
            <a:r>
              <a:rPr lang="en-US" altLang="zh-CN" b="1" dirty="0"/>
              <a:t>Case Sensitivity:</a:t>
            </a:r>
          </a:p>
          <a:p>
            <a:r>
              <a:rPr lang="en-US" altLang="zh-CN" dirty="0"/>
              <a:t>XML: Tags are case-sensitive. &lt;Name&gt; and &lt;name&gt; would be considered different elements.</a:t>
            </a:r>
          </a:p>
          <a:p>
            <a:r>
              <a:rPr lang="en-US" altLang="zh-CN" dirty="0"/>
              <a:t>HTML: Tags are not case-sensitive.</a:t>
            </a:r>
          </a:p>
          <a:p>
            <a:r>
              <a:rPr lang="en-US" altLang="zh-CN" b="1" dirty="0"/>
              <a:t>Closing Tags:</a:t>
            </a:r>
          </a:p>
          <a:p>
            <a:r>
              <a:rPr lang="en-US" altLang="zh-CN" dirty="0"/>
              <a:t>XML: All elements must be closed, either with a closing tag (&lt;name&gt;&lt;/name&gt;) or as a self-closing tag (&lt;name/&gt;).</a:t>
            </a:r>
          </a:p>
          <a:p>
            <a:r>
              <a:rPr lang="en-US" altLang="zh-CN" dirty="0"/>
              <a:t>HTML: Some elements don't require closing tags (e.g., &lt;</a:t>
            </a:r>
            <a:r>
              <a:rPr lang="en-US" altLang="zh-CN" dirty="0" err="1"/>
              <a:t>img</a:t>
            </a:r>
            <a:r>
              <a:rPr lang="en-US" altLang="zh-CN" dirty="0"/>
              <a:t>&gt;, &lt;input&gt;).</a:t>
            </a:r>
          </a:p>
          <a:p>
            <a:r>
              <a:rPr lang="en-US" altLang="zh-CN" b="1" dirty="0"/>
              <a:t>Attribute Quotes:</a:t>
            </a:r>
          </a:p>
          <a:p>
            <a:r>
              <a:rPr lang="en-US" altLang="zh-CN" dirty="0"/>
              <a:t>XML: Attribute values must always be enclosed in quotes.</a:t>
            </a:r>
          </a:p>
          <a:p>
            <a:r>
              <a:rPr lang="en-US" altLang="zh-CN" dirty="0"/>
              <a:t>HTML: While it's best practice to use quotes, they are often optional.</a:t>
            </a:r>
          </a:p>
          <a:p>
            <a:r>
              <a:rPr lang="en-US" altLang="zh-CN" b="1" dirty="0"/>
              <a:t>User-Defined Tags:</a:t>
            </a:r>
          </a:p>
          <a:p>
            <a:r>
              <a:rPr lang="en-US" altLang="zh-CN" dirty="0"/>
              <a:t>XML: Allows for user-defined tags.</a:t>
            </a:r>
          </a:p>
          <a:p>
            <a:r>
              <a:rPr lang="en-US" altLang="zh-CN" dirty="0"/>
              <a:t>HTML: Does not allow user-defined tags but does allow custom "data-" attributes.</a:t>
            </a:r>
          </a:p>
          <a:p>
            <a:r>
              <a:rPr lang="en-US" altLang="zh-CN" b="1" dirty="0"/>
              <a:t>Semantic Meaning:</a:t>
            </a:r>
          </a:p>
          <a:p>
            <a:r>
              <a:rPr lang="en-US" altLang="zh-CN" dirty="0"/>
              <a:t>XML: Tags have no predefined semantic meaning.</a:t>
            </a:r>
          </a:p>
          <a:p>
            <a:r>
              <a:rPr lang="en-US" altLang="zh-CN" dirty="0"/>
              <a:t>HTML: Tags like &lt;table&gt;, &lt;header&gt;, &lt;nav&gt; have specific semantic meaning.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80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C7957-134F-B69E-0A0C-82FC9E30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use cases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70B13-8A5E-3E5E-747F-DE72CD660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effectLst/>
                <a:latin typeface="Söhne"/>
              </a:rPr>
              <a:t>Configuration Files</a:t>
            </a:r>
          </a:p>
          <a:p>
            <a:pPr algn="l"/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Example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Software and applications often use XML files for storing configuration settings that can easily be read and updated programmatically.</a:t>
            </a:r>
          </a:p>
          <a:p>
            <a:r>
              <a:rPr lang="en-US" altLang="zh-CN" dirty="0"/>
              <a:t>&lt;config&gt;</a:t>
            </a:r>
          </a:p>
          <a:p>
            <a:r>
              <a:rPr lang="en-US" altLang="zh-CN" dirty="0"/>
              <a:t>  &lt;server&gt;localhost&lt;/server&gt;</a:t>
            </a:r>
          </a:p>
          <a:p>
            <a:r>
              <a:rPr lang="en-US" altLang="zh-CN" dirty="0"/>
              <a:t>  &lt;port&gt;8080&lt;/port&gt;</a:t>
            </a:r>
          </a:p>
          <a:p>
            <a:r>
              <a:rPr lang="en-US" altLang="zh-CN" dirty="0"/>
              <a:t>  &lt;database&gt;</a:t>
            </a:r>
            <a:r>
              <a:rPr lang="en-US" altLang="zh-CN" dirty="0" err="1"/>
              <a:t>myDatabase</a:t>
            </a:r>
            <a:r>
              <a:rPr lang="en-US" altLang="zh-CN" dirty="0"/>
              <a:t>&lt;/database&gt;</a:t>
            </a:r>
          </a:p>
          <a:p>
            <a:r>
              <a:rPr lang="en-US" altLang="zh-CN" dirty="0"/>
              <a:t>&lt;/config&gt;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124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C7957-134F-B69E-0A0C-82FC9E30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use cases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70B13-8A5E-3E5E-747F-DE72CD660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effectLst/>
                <a:latin typeface="Söhne"/>
              </a:rPr>
              <a:t>Data Interchange</a:t>
            </a:r>
          </a:p>
          <a:p>
            <a:pPr algn="l"/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Example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XML is used as a data format for exchanging information between different systems, especially in web services like SOAP.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PersonInfo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&lt;FirstName&gt;John&lt;/FirstName&gt;</a:t>
            </a:r>
          </a:p>
          <a:p>
            <a:r>
              <a:rPr lang="en-US" altLang="zh-CN" dirty="0"/>
              <a:t>  &lt;</a:t>
            </a:r>
            <a:r>
              <a:rPr lang="en-US" altLang="zh-CN" dirty="0" err="1"/>
              <a:t>LastName</a:t>
            </a:r>
            <a:r>
              <a:rPr lang="en-US" altLang="zh-CN" dirty="0"/>
              <a:t>&gt;Doe&lt;/</a:t>
            </a:r>
            <a:r>
              <a:rPr lang="en-US" altLang="zh-CN" dirty="0" err="1"/>
              <a:t>LastName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&lt;Email&gt;john.doe@example.com&lt;/Email&gt;</a:t>
            </a:r>
          </a:p>
          <a:p>
            <a:r>
              <a:rPr lang="en-US" altLang="zh-CN" dirty="0"/>
              <a:t>&lt;/</a:t>
            </a:r>
            <a:r>
              <a:rPr lang="en-US" altLang="zh-CN" dirty="0" err="1"/>
              <a:t>PersonInfo</a:t>
            </a:r>
            <a:r>
              <a:rPr lang="en-US" altLang="zh-CN" dirty="0"/>
              <a:t>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997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C7957-134F-B69E-0A0C-82FC9E30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use cases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70B13-8A5E-3E5E-747F-DE72CD660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effectLst/>
                <a:latin typeface="Söhne"/>
              </a:rPr>
              <a:t>Document Storage</a:t>
            </a:r>
          </a:p>
          <a:p>
            <a:pPr algn="l"/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Example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Some document databases use XML to store complex, hierarchical data, where the XML tags serve as descriptors for the data they contain.</a:t>
            </a:r>
          </a:p>
          <a:p>
            <a:r>
              <a:rPr lang="en-US" altLang="zh-CN" dirty="0"/>
              <a:t>&lt;Book&gt;</a:t>
            </a:r>
          </a:p>
          <a:p>
            <a:r>
              <a:rPr lang="en-US" altLang="zh-CN" dirty="0"/>
              <a:t>  &lt;Title&gt;The Great Gatsby&lt;/Title&gt;</a:t>
            </a:r>
          </a:p>
          <a:p>
            <a:r>
              <a:rPr lang="en-US" altLang="zh-CN" dirty="0"/>
              <a:t>  &lt;Author&gt;F. Scott Fitzgerald&lt;/Author&gt;</a:t>
            </a:r>
          </a:p>
          <a:p>
            <a:r>
              <a:rPr lang="en-US" altLang="zh-CN" dirty="0"/>
              <a:t>  &lt;Year&gt;1925&lt;/Year&gt;</a:t>
            </a:r>
          </a:p>
          <a:p>
            <a:r>
              <a:rPr lang="en-US" altLang="zh-CN" dirty="0"/>
              <a:t>&lt;/Book&gt;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496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C7957-134F-B69E-0A0C-82FC9E30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use cases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70B13-8A5E-3E5E-747F-DE72CD660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0"/>
            <a:ext cx="10058400" cy="446319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zh-CN" b="1" i="0" dirty="0">
                <a:effectLst/>
                <a:latin typeface="Söhne"/>
              </a:rPr>
              <a:t>RSS Feeds</a:t>
            </a:r>
          </a:p>
          <a:p>
            <a:pPr algn="l"/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Example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RSS (Really Simple Syndication) feeds are often in XML format and provide a way to distribute updates and news content.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rss</a:t>
            </a:r>
            <a:r>
              <a:rPr lang="en-US" altLang="zh-CN" dirty="0"/>
              <a:t> version="2.0"&gt;</a:t>
            </a:r>
          </a:p>
          <a:p>
            <a:r>
              <a:rPr lang="en-US" altLang="zh-CN" dirty="0"/>
              <a:t>  &lt;channel&gt;</a:t>
            </a:r>
          </a:p>
          <a:p>
            <a:r>
              <a:rPr lang="en-US" altLang="zh-CN" dirty="0"/>
              <a:t>    &lt;title&gt;My News Feed&lt;/title&gt;</a:t>
            </a:r>
          </a:p>
          <a:p>
            <a:r>
              <a:rPr lang="en-US" altLang="zh-CN" dirty="0"/>
              <a:t>    &lt;item&gt;</a:t>
            </a:r>
          </a:p>
          <a:p>
            <a:r>
              <a:rPr lang="en-US" altLang="zh-CN" dirty="0"/>
              <a:t>      &lt;title&gt;First News&lt;/title&gt;</a:t>
            </a:r>
          </a:p>
          <a:p>
            <a:r>
              <a:rPr lang="en-US" altLang="zh-CN" dirty="0"/>
              <a:t>      &lt;link&gt;http://example.com/first-news&lt;/link&gt;</a:t>
            </a:r>
          </a:p>
          <a:p>
            <a:r>
              <a:rPr lang="en-US" altLang="zh-CN" dirty="0"/>
              <a:t>    &lt;/item&gt;</a:t>
            </a:r>
          </a:p>
          <a:p>
            <a:r>
              <a:rPr lang="en-US" altLang="zh-CN" dirty="0"/>
              <a:t>  &lt;/channel&gt;</a:t>
            </a:r>
          </a:p>
          <a:p>
            <a:r>
              <a:rPr lang="en-US" altLang="zh-CN" dirty="0"/>
              <a:t>&lt;/</a:t>
            </a:r>
            <a:r>
              <a:rPr lang="en-US" altLang="zh-CN" dirty="0" err="1"/>
              <a:t>rss</a:t>
            </a:r>
            <a:r>
              <a:rPr lang="en-US" altLang="zh-CN" dirty="0"/>
              <a:t>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071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C7957-134F-B69E-0A0C-82FC9E30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use cases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70B13-8A5E-3E5E-747F-DE72CD660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altLang="zh-CN" b="1" i="0" dirty="0">
                <a:effectLst/>
                <a:latin typeface="Söhne"/>
              </a:rPr>
              <a:t>GUI Configuration</a:t>
            </a:r>
          </a:p>
          <a:p>
            <a:pPr algn="l"/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Example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Some desktop applications use XML files to define elements of the user interface, such as menu structures and toolbar buttons.</a:t>
            </a:r>
          </a:p>
          <a:p>
            <a:r>
              <a:rPr lang="en-US" altLang="zh-CN" dirty="0"/>
              <a:t>&lt;menu&gt;</a:t>
            </a:r>
          </a:p>
          <a:p>
            <a:r>
              <a:rPr lang="en-US" altLang="zh-CN" dirty="0"/>
              <a:t>  &lt;item label="File"&gt;</a:t>
            </a:r>
          </a:p>
          <a:p>
            <a:r>
              <a:rPr lang="en-US" altLang="zh-CN" dirty="0"/>
              <a:t>    &lt;subitem label="Open" action="</a:t>
            </a:r>
            <a:r>
              <a:rPr lang="en-US" altLang="zh-CN" dirty="0" err="1"/>
              <a:t>openFile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&lt;subitem label="Save" action="</a:t>
            </a:r>
            <a:r>
              <a:rPr lang="en-US" altLang="zh-CN" dirty="0" err="1"/>
              <a:t>saveFile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&lt;/item&gt;</a:t>
            </a:r>
          </a:p>
          <a:p>
            <a:r>
              <a:rPr lang="en-US" altLang="zh-CN" dirty="0"/>
              <a:t>&lt;/menu&gt;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03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F54F9-0699-4426-AAF3-1BD17984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787D0-F2C4-9E80-4DDE-3CA425D15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are the differences between structured and </a:t>
            </a:r>
            <a:r>
              <a:rPr lang="en-US" altLang="zh-CN" dirty="0" err="1"/>
              <a:t>semistructured</a:t>
            </a:r>
            <a:r>
              <a:rPr lang="en-US" altLang="zh-CN" dirty="0"/>
              <a:t> data?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608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C7957-134F-B69E-0A0C-82FC9E30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use cases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70B13-8A5E-3E5E-747F-DE72CD660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dirty="0">
                <a:effectLst/>
                <a:latin typeface="Söhne"/>
              </a:rPr>
              <a:t>Messaging Protocols</a:t>
            </a:r>
          </a:p>
          <a:p>
            <a:pPr algn="l"/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Example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XMPP (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eXtensible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 Messaging and Presence Protocol) for chat and messaging applications uses XML for structuring its messages.</a:t>
            </a:r>
          </a:p>
          <a:p>
            <a:r>
              <a:rPr lang="en-US" altLang="zh-CN" dirty="0"/>
              <a:t>&lt;message to="user@example.com" from="friend@example.com"&gt;</a:t>
            </a:r>
          </a:p>
          <a:p>
            <a:r>
              <a:rPr lang="en-US" altLang="zh-CN" dirty="0"/>
              <a:t>  &lt;body&gt;Hello, how are you?&lt;/body&gt;</a:t>
            </a:r>
          </a:p>
          <a:p>
            <a:r>
              <a:rPr lang="en-US" altLang="zh-CN" dirty="0"/>
              <a:t>&lt;/message&gt;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174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C7957-134F-B69E-0A0C-82FC9E30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use cases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70B13-8A5E-3E5E-747F-DE72CD660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3134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b="1" i="0" dirty="0">
                <a:effectLst/>
                <a:latin typeface="Söhne"/>
              </a:rPr>
              <a:t>Scientific, Technical, and Medical Data</a:t>
            </a:r>
          </a:p>
          <a:p>
            <a:pPr algn="l"/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Example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XML is often used to structure scientific data, making it easier to share and analyze.</a:t>
            </a:r>
          </a:p>
          <a:p>
            <a:r>
              <a:rPr lang="en-US" altLang="zh-CN" dirty="0"/>
              <a:t>&lt;experiment&gt;</a:t>
            </a:r>
          </a:p>
          <a:p>
            <a:r>
              <a:rPr lang="en-US" altLang="zh-CN" dirty="0"/>
              <a:t>  &lt;name&gt;Photosynthesis Rate&lt;/name&gt;</a:t>
            </a:r>
          </a:p>
          <a:p>
            <a:r>
              <a:rPr lang="en-US" altLang="zh-CN" dirty="0"/>
              <a:t>  &lt;observation&gt;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lightIntensity</a:t>
            </a:r>
            <a:r>
              <a:rPr lang="en-US" altLang="zh-CN" dirty="0"/>
              <a:t>&gt;1000&lt;/</a:t>
            </a:r>
            <a:r>
              <a:rPr lang="en-US" altLang="zh-CN" dirty="0" err="1"/>
              <a:t>lightIntensity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&lt;rate&gt;5.5&lt;/rate&gt;</a:t>
            </a:r>
          </a:p>
          <a:p>
            <a:r>
              <a:rPr lang="en-US" altLang="zh-CN" dirty="0"/>
              <a:t>  &lt;/observation&gt;</a:t>
            </a:r>
          </a:p>
          <a:p>
            <a:r>
              <a:rPr lang="en-US" altLang="zh-CN" dirty="0"/>
              <a:t>&lt;/experiment&gt;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849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C7957-134F-B69E-0A0C-82FC9E30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use cases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70B13-8A5E-3E5E-747F-DE72CD660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altLang="zh-CN" b="1" i="0" dirty="0">
                <a:effectLst/>
                <a:latin typeface="Söhne"/>
              </a:rPr>
              <a:t>Invoice and Financial Reports</a:t>
            </a:r>
          </a:p>
          <a:p>
            <a:pPr algn="l"/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Example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Invoices and financial data can also be represented in XML to allow for easier data manipulation and readability.</a:t>
            </a:r>
          </a:p>
          <a:p>
            <a:r>
              <a:rPr lang="en-US" altLang="zh-CN" dirty="0"/>
              <a:t>&lt;Invoice&gt;</a:t>
            </a:r>
          </a:p>
          <a:p>
            <a:r>
              <a:rPr lang="en-US" altLang="zh-CN" dirty="0"/>
              <a:t>  &lt;Item&gt;</a:t>
            </a:r>
          </a:p>
          <a:p>
            <a:r>
              <a:rPr lang="en-US" altLang="zh-CN" dirty="0"/>
              <a:t>    &lt;ProductName&gt;Laptop&lt;/ProductName&gt;</a:t>
            </a:r>
          </a:p>
          <a:p>
            <a:r>
              <a:rPr lang="en-US" altLang="zh-CN" dirty="0"/>
              <a:t>    &lt;Price&gt;1000&lt;/Price&gt;</a:t>
            </a:r>
          </a:p>
          <a:p>
            <a:r>
              <a:rPr lang="en-US" altLang="zh-CN" dirty="0"/>
              <a:t>  &lt;/Item&gt;</a:t>
            </a:r>
          </a:p>
          <a:p>
            <a:r>
              <a:rPr lang="en-US" altLang="zh-CN" dirty="0"/>
              <a:t>&lt;/Invoice&gt;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905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F3B28-9766-29D6-5779-B7D610F2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4B235-ACAB-1258-C93E-B25726FF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Review the well-formedness and validity of XML, the rules for well-formedness and the purpose of DTD.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867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80C0B-E7E0-0582-2D35-CC86BA86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effectLst/>
                <a:latin typeface="Söhne"/>
              </a:rPr>
              <a:t>Well-Formedness in XML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B66814-6434-E3F3-9172-54617E293BBC}"/>
              </a:ext>
            </a:extLst>
          </p:cNvPr>
          <p:cNvSpPr txBox="1"/>
          <p:nvPr/>
        </p:nvSpPr>
        <p:spPr>
          <a:xfrm>
            <a:off x="1097280" y="2003199"/>
            <a:ext cx="1041762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1.Element Nesting: Elements must be properly nested within each other. For example, &lt;a&gt;&lt;b&gt;&lt;/b&gt;&lt;/a&gt; is well-formed, but &lt;a&gt;&lt;b&gt;&lt;/a&gt;&lt;/b&gt; is not.</a:t>
            </a:r>
          </a:p>
          <a:p>
            <a:r>
              <a:rPr lang="en-US" altLang="zh-CN" dirty="0"/>
              <a:t>2.Case Sensitivity: XML is case-sensitive. For example, &lt;Tag&gt; is not the same as &lt;tag&gt;.</a:t>
            </a:r>
          </a:p>
          <a:p>
            <a:r>
              <a:rPr lang="en-US" altLang="zh-CN" dirty="0"/>
              <a:t>3.Closing Tags: All elements must have a closing tag, or they must be self-closed. For example, &lt;a&gt;&lt;/a&gt; and &lt;a/&gt; are well-formed, but &lt;a&gt; is not.</a:t>
            </a:r>
          </a:p>
          <a:p>
            <a:r>
              <a:rPr lang="en-US" altLang="zh-CN" dirty="0"/>
              <a:t>4.Root Element: There must be a single root element that contains all other elements.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5.Attribute Quotation: Attribute values must be enclosed in quotes. Both single (' ') and double quotes (" ") are allowed.</a:t>
            </a:r>
          </a:p>
          <a:p>
            <a:r>
              <a:rPr lang="en-US" altLang="zh-CN" dirty="0"/>
              <a:t>6.Well-Formed Declarations: If an XML declaration is included, it must be at the top of the document.</a:t>
            </a:r>
          </a:p>
          <a:p>
            <a:r>
              <a:rPr lang="en-US" altLang="zh-CN" dirty="0"/>
              <a:t>7.Special Characters: Special characters like &lt;, &gt;, &amp;, etc., must be encoded as entities (&amp;</a:t>
            </a:r>
            <a:r>
              <a:rPr lang="en-US" altLang="zh-CN" dirty="0" err="1"/>
              <a:t>lt</a:t>
            </a:r>
            <a:r>
              <a:rPr lang="en-US" altLang="zh-CN" dirty="0"/>
              <a:t>;, &amp;</a:t>
            </a:r>
            <a:r>
              <a:rPr lang="en-US" altLang="zh-CN" dirty="0" err="1"/>
              <a:t>gt</a:t>
            </a:r>
            <a:r>
              <a:rPr lang="en-US" altLang="zh-CN" dirty="0"/>
              <a:t>;, &amp;amp;, etc.). </a:t>
            </a:r>
          </a:p>
          <a:p>
            <a:r>
              <a:rPr lang="en-US" altLang="zh-CN" dirty="0"/>
              <a:t>8.Attribute Uniqueness: An element can have multiple attributes, but they must be unique within that element and must be quoted.</a:t>
            </a:r>
          </a:p>
        </p:txBody>
      </p:sp>
    </p:spTree>
    <p:extLst>
      <p:ext uri="{BB962C8B-B14F-4D97-AF65-F5344CB8AC3E}">
        <p14:creationId xmlns:p14="http://schemas.microsoft.com/office/powerpoint/2010/main" val="2213481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14B19-2044-D336-8307-24AEDE91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E2578-6330-5B85-4FF7-543906886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effectLst/>
                <a:latin typeface="Söhne"/>
              </a:rPr>
              <a:t>Validity in XML</a:t>
            </a:r>
          </a:p>
          <a:p>
            <a:pPr algn="l"/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An XML document is considered valid if it is well-formed and also conforms to a Document Type Definition (DTD) or an XML Schema Definition (XSD).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004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8AD69-C864-71E2-D624-519A5A15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E6C0A-B9BA-0C91-8CC8-302069AF6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effectLst/>
                <a:latin typeface="Söhne"/>
              </a:rPr>
              <a:t>Document Type Definition (DTD)</a:t>
            </a:r>
          </a:p>
          <a:p>
            <a:pPr algn="l"/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 DTD specifies the structure of an XML document, defining what elements and attributes are allowed and how they should be organized. Here are some of the purposes of DTD:</a:t>
            </a:r>
          </a:p>
          <a:p>
            <a:pPr algn="l">
              <a:buFont typeface="+mj-lt"/>
              <a:buAutoNum type="arabicPeriod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Element Declarations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Specifies what elements are allowed in the document.</a:t>
            </a:r>
          </a:p>
          <a:p>
            <a:pPr algn="l">
              <a:buFont typeface="+mj-lt"/>
              <a:buAutoNum type="arabicPeriod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Attribute Declarations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Specifies what attributes are allowed in each element, along with their types and default values.</a:t>
            </a:r>
          </a:p>
          <a:p>
            <a:pPr algn="l">
              <a:buFont typeface="+mj-lt"/>
              <a:buAutoNum type="arabicPeriod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Entity Declarations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Defines entities that can be reused in the document.</a:t>
            </a:r>
          </a:p>
          <a:p>
            <a:pPr algn="l">
              <a:buFont typeface="+mj-lt"/>
              <a:buAutoNum type="arabicPeriod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Notations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Specifies the format of external resources.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973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C3014-5368-DE9D-E41A-F662002C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7E8713-4A15-9680-782B-1BC285B13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&lt;!DOCTYPE book [</a:t>
            </a:r>
          </a:p>
          <a:p>
            <a:r>
              <a:rPr lang="en-US" altLang="zh-CN" dirty="0"/>
              <a:t>  &lt;!ELEMENT book (title, author)&gt;</a:t>
            </a:r>
          </a:p>
          <a:p>
            <a:r>
              <a:rPr lang="en-US" altLang="zh-CN" dirty="0"/>
              <a:t>  &lt;!ELEMENT title (#PCDATA)&gt;</a:t>
            </a:r>
          </a:p>
          <a:p>
            <a:r>
              <a:rPr lang="en-US" altLang="zh-CN" dirty="0"/>
              <a:t>  &lt;!ELEMENT author (#PCDATA)&gt;</a:t>
            </a:r>
          </a:p>
          <a:p>
            <a:r>
              <a:rPr lang="en-US" altLang="zh-CN" dirty="0"/>
              <a:t>]&gt;</a:t>
            </a:r>
          </a:p>
          <a:p>
            <a:r>
              <a:rPr lang="en-US" altLang="zh-CN" dirty="0"/>
              <a:t>&lt;book&gt;</a:t>
            </a:r>
          </a:p>
          <a:p>
            <a:r>
              <a:rPr lang="en-US" altLang="zh-CN" dirty="0"/>
              <a:t>  &lt;title&gt;The Great Gatsby&lt;/title&gt;</a:t>
            </a:r>
          </a:p>
          <a:p>
            <a:r>
              <a:rPr lang="en-US" altLang="zh-CN" dirty="0"/>
              <a:t>  &lt;author&gt;F. Scott Fitzgerald&lt;/author&gt;</a:t>
            </a:r>
          </a:p>
          <a:p>
            <a:r>
              <a:rPr lang="en-US" altLang="zh-CN" dirty="0"/>
              <a:t>&lt;/book&gt;</a:t>
            </a:r>
          </a:p>
          <a:p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EA028B0-6A88-B350-DEB9-44BDC0963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667977"/>
            <a:ext cx="5018314" cy="923330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In this example, the DTD specifies that a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book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element must contain one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title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and one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author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element, each of which contains parsed character data 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#PCDATA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).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787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181F0-6298-FD72-45FD-B6345585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169115-3AB8-E870-E57A-568F70991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Check the following statements about XML documents. Which is true? Which not? </a:t>
            </a:r>
          </a:p>
          <a:p>
            <a:r>
              <a:rPr lang="en-US" altLang="zh-CN" dirty="0"/>
              <a:t>1) There exists one and only one element that contains all other elements. </a:t>
            </a:r>
          </a:p>
          <a:p>
            <a:r>
              <a:rPr lang="en-US" altLang="zh-CN" dirty="0"/>
              <a:t>2) An XML document must conform to some DTD. </a:t>
            </a:r>
          </a:p>
          <a:p>
            <a:r>
              <a:rPr lang="en-US" altLang="zh-CN" dirty="0"/>
              <a:t>3) Elements are allowed to overlap. </a:t>
            </a:r>
          </a:p>
          <a:p>
            <a:r>
              <a:rPr lang="en-US" altLang="zh-CN" dirty="0"/>
              <a:t>4) The value of an attribute of any element must be enclosed in double quotes or single quotes. </a:t>
            </a:r>
          </a:p>
          <a:p>
            <a:r>
              <a:rPr lang="en-US" altLang="zh-CN" dirty="0"/>
              <a:t>5) Elements with the same tag must have identical structure. </a:t>
            </a:r>
          </a:p>
          <a:p>
            <a:r>
              <a:rPr lang="en-US" altLang="zh-CN" dirty="0"/>
              <a:t>6) You can use the same name for two or more attributes of the same element.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062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8CCAF-AC22-5DA7-5DD1-4476A58B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9C88B-0C14-C6E6-ECAD-C86A4EA1F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There exists one and only one element that contains all other elements.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  True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An XML document must have a single root element that contains all other elements.</a:t>
            </a:r>
          </a:p>
          <a:p>
            <a:pPr algn="l"/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An XML document must conform to some DTD.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False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While an XML document can conform to a DTD (or an XML Schema), it is not a requirement for the document to be considered well-formed. Validity (conformance to DTD or XML Schema) is separate from well-formedness.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374151"/>
                </a:solidFill>
                <a:latin typeface="Söhne"/>
              </a:rPr>
              <a:t>  Elements are allowed to overlap.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False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Elements must be properly nested within each other and cannot overlap. For example, &lt;a&gt;&lt;b&gt;&lt;/b&gt;&lt;/a&gt; is well-formed, but &lt;a&gt;&lt;b&gt;&lt;/a&gt;&lt;/b&gt; is not</a:t>
            </a:r>
            <a:endParaRPr lang="zh-CN" altLang="en-U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0686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9587416-4929-6577-244D-FDACD9436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204180"/>
              </p:ext>
            </p:extLst>
          </p:nvPr>
        </p:nvGraphicFramePr>
        <p:xfrm>
          <a:off x="1208313" y="653144"/>
          <a:ext cx="9971316" cy="567652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323772">
                  <a:extLst>
                    <a:ext uri="{9D8B030D-6E8A-4147-A177-3AD203B41FA5}">
                      <a16:colId xmlns:a16="http://schemas.microsoft.com/office/drawing/2014/main" val="1299914581"/>
                    </a:ext>
                  </a:extLst>
                </a:gridCol>
                <a:gridCol w="3323772">
                  <a:extLst>
                    <a:ext uri="{9D8B030D-6E8A-4147-A177-3AD203B41FA5}">
                      <a16:colId xmlns:a16="http://schemas.microsoft.com/office/drawing/2014/main" val="397167244"/>
                    </a:ext>
                  </a:extLst>
                </a:gridCol>
                <a:gridCol w="3323772">
                  <a:extLst>
                    <a:ext uri="{9D8B030D-6E8A-4147-A177-3AD203B41FA5}">
                      <a16:colId xmlns:a16="http://schemas.microsoft.com/office/drawing/2014/main" val="400777685"/>
                    </a:ext>
                  </a:extLst>
                </a:gridCol>
              </a:tblGrid>
              <a:tr h="228771">
                <a:tc>
                  <a:txBody>
                    <a:bodyPr/>
                    <a:lstStyle/>
                    <a:p>
                      <a:pPr fontAlgn="b"/>
                      <a:r>
                        <a:rPr lang="en-US" sz="1500" b="1">
                          <a:effectLst/>
                        </a:rPr>
                        <a:t>Aspect</a:t>
                      </a:r>
                    </a:p>
                  </a:txBody>
                  <a:tcPr marL="29613" marR="29613" marT="14806" marB="1480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500" b="1">
                          <a:effectLst/>
                        </a:rPr>
                        <a:t>Structured Data</a:t>
                      </a:r>
                    </a:p>
                  </a:txBody>
                  <a:tcPr marL="29613" marR="29613" marT="14806" marB="1480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500" b="1">
                          <a:effectLst/>
                        </a:rPr>
                        <a:t>Semistructured Data</a:t>
                      </a:r>
                    </a:p>
                  </a:txBody>
                  <a:tcPr marL="29613" marR="29613" marT="14806" marB="14806" anchor="b"/>
                </a:tc>
                <a:extLst>
                  <a:ext uri="{0D108BD9-81ED-4DB2-BD59-A6C34878D82A}">
                    <a16:rowId xmlns:a16="http://schemas.microsoft.com/office/drawing/2014/main" val="2285526183"/>
                  </a:ext>
                </a:extLst>
              </a:tr>
              <a:tr h="599434">
                <a:tc>
                  <a:txBody>
                    <a:bodyPr/>
                    <a:lstStyle/>
                    <a:p>
                      <a:pPr fontAlgn="base"/>
                      <a:r>
                        <a:rPr lang="en-US" sz="1500" b="1" dirty="0">
                          <a:effectLst/>
                        </a:rPr>
                        <a:t>Definition</a:t>
                      </a:r>
                      <a:endParaRPr lang="en-US" sz="1500" dirty="0">
                        <a:effectLst/>
                      </a:endParaRPr>
                    </a:p>
                  </a:txBody>
                  <a:tcPr marL="29613" marR="29613" marT="14806" marB="14806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500" dirty="0">
                        <a:effectLst/>
                      </a:endParaRPr>
                    </a:p>
                  </a:txBody>
                  <a:tcPr marL="29613" marR="29613" marT="14806" marB="14806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500">
                        <a:effectLst/>
                      </a:endParaRPr>
                    </a:p>
                  </a:txBody>
                  <a:tcPr marL="29613" marR="29613" marT="14806" marB="14806" anchor="ctr"/>
                </a:tc>
                <a:extLst>
                  <a:ext uri="{0D108BD9-81ED-4DB2-BD59-A6C34878D82A}">
                    <a16:rowId xmlns:a16="http://schemas.microsoft.com/office/drawing/2014/main" val="2228109898"/>
                  </a:ext>
                </a:extLst>
              </a:tr>
              <a:tr h="407893">
                <a:tc>
                  <a:txBody>
                    <a:bodyPr/>
                    <a:lstStyle/>
                    <a:p>
                      <a:pPr fontAlgn="base"/>
                      <a:r>
                        <a:rPr lang="en-US" sz="1500" b="1">
                          <a:effectLst/>
                        </a:rPr>
                        <a:t>Storage</a:t>
                      </a:r>
                      <a:endParaRPr lang="en-US" sz="1500">
                        <a:effectLst/>
                      </a:endParaRPr>
                    </a:p>
                  </a:txBody>
                  <a:tcPr marL="29613" marR="29613" marT="14806" marB="14806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500">
                        <a:effectLst/>
                      </a:endParaRPr>
                    </a:p>
                  </a:txBody>
                  <a:tcPr marL="29613" marR="29613" marT="14806" marB="14806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500">
                        <a:effectLst/>
                      </a:endParaRPr>
                    </a:p>
                  </a:txBody>
                  <a:tcPr marL="29613" marR="29613" marT="14806" marB="14806" anchor="ctr"/>
                </a:tc>
                <a:extLst>
                  <a:ext uri="{0D108BD9-81ED-4DB2-BD59-A6C34878D82A}">
                    <a16:rowId xmlns:a16="http://schemas.microsoft.com/office/drawing/2014/main" val="1673506017"/>
                  </a:ext>
                </a:extLst>
              </a:tr>
              <a:tr h="599434">
                <a:tc>
                  <a:txBody>
                    <a:bodyPr/>
                    <a:lstStyle/>
                    <a:p>
                      <a:pPr fontAlgn="base"/>
                      <a:r>
                        <a:rPr lang="en-US" sz="1500" b="1">
                          <a:effectLst/>
                        </a:rPr>
                        <a:t>Schema</a:t>
                      </a:r>
                      <a:endParaRPr lang="en-US" sz="1500">
                        <a:effectLst/>
                      </a:endParaRPr>
                    </a:p>
                  </a:txBody>
                  <a:tcPr marL="29613" marR="29613" marT="14806" marB="14806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500">
                        <a:effectLst/>
                      </a:endParaRPr>
                    </a:p>
                  </a:txBody>
                  <a:tcPr marL="29613" marR="29613" marT="14806" marB="14806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500">
                        <a:effectLst/>
                      </a:endParaRPr>
                    </a:p>
                  </a:txBody>
                  <a:tcPr marL="29613" marR="29613" marT="14806" marB="14806" anchor="ctr"/>
                </a:tc>
                <a:extLst>
                  <a:ext uri="{0D108BD9-81ED-4DB2-BD59-A6C34878D82A}">
                    <a16:rowId xmlns:a16="http://schemas.microsoft.com/office/drawing/2014/main" val="28173376"/>
                  </a:ext>
                </a:extLst>
              </a:tr>
              <a:tr h="599434">
                <a:tc>
                  <a:txBody>
                    <a:bodyPr/>
                    <a:lstStyle/>
                    <a:p>
                      <a:pPr fontAlgn="base"/>
                      <a:r>
                        <a:rPr lang="en-US" sz="1500" b="1">
                          <a:effectLst/>
                        </a:rPr>
                        <a:t>Examples</a:t>
                      </a:r>
                      <a:endParaRPr lang="en-US" sz="1500">
                        <a:effectLst/>
                      </a:endParaRPr>
                    </a:p>
                  </a:txBody>
                  <a:tcPr marL="29613" marR="29613" marT="14806" marB="14806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500">
                        <a:effectLst/>
                      </a:endParaRPr>
                    </a:p>
                  </a:txBody>
                  <a:tcPr marL="29613" marR="29613" marT="14806" marB="14806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500">
                        <a:effectLst/>
                      </a:endParaRPr>
                    </a:p>
                  </a:txBody>
                  <a:tcPr marL="29613" marR="29613" marT="14806" marB="14806" anchor="ctr"/>
                </a:tc>
                <a:extLst>
                  <a:ext uri="{0D108BD9-81ED-4DB2-BD59-A6C34878D82A}">
                    <a16:rowId xmlns:a16="http://schemas.microsoft.com/office/drawing/2014/main" val="1534318236"/>
                  </a:ext>
                </a:extLst>
              </a:tr>
              <a:tr h="599434">
                <a:tc>
                  <a:txBody>
                    <a:bodyPr/>
                    <a:lstStyle/>
                    <a:p>
                      <a:pPr fontAlgn="base"/>
                      <a:r>
                        <a:rPr lang="en-US" sz="1500" b="1" dirty="0">
                          <a:effectLst/>
                        </a:rPr>
                        <a:t>Search and Query</a:t>
                      </a:r>
                      <a:endParaRPr lang="en-US" sz="1500" dirty="0">
                        <a:effectLst/>
                      </a:endParaRPr>
                    </a:p>
                  </a:txBody>
                  <a:tcPr marL="29613" marR="29613" marT="14806" marB="14806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500">
                        <a:effectLst/>
                      </a:endParaRPr>
                    </a:p>
                  </a:txBody>
                  <a:tcPr marL="29613" marR="29613" marT="14806" marB="14806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500">
                        <a:effectLst/>
                      </a:endParaRPr>
                    </a:p>
                  </a:txBody>
                  <a:tcPr marL="29613" marR="29613" marT="14806" marB="14806" anchor="ctr"/>
                </a:tc>
                <a:extLst>
                  <a:ext uri="{0D108BD9-81ED-4DB2-BD59-A6C34878D82A}">
                    <a16:rowId xmlns:a16="http://schemas.microsoft.com/office/drawing/2014/main" val="2734451446"/>
                  </a:ext>
                </a:extLst>
              </a:tr>
              <a:tr h="790974">
                <a:tc>
                  <a:txBody>
                    <a:bodyPr/>
                    <a:lstStyle/>
                    <a:p>
                      <a:pPr fontAlgn="base"/>
                      <a:r>
                        <a:rPr lang="en-US" sz="1500" b="1">
                          <a:effectLst/>
                        </a:rPr>
                        <a:t>Data Integrity</a:t>
                      </a:r>
                      <a:endParaRPr lang="en-US" sz="1500">
                        <a:effectLst/>
                      </a:endParaRPr>
                    </a:p>
                  </a:txBody>
                  <a:tcPr marL="29613" marR="29613" marT="14806" marB="14806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500">
                        <a:effectLst/>
                      </a:endParaRPr>
                    </a:p>
                  </a:txBody>
                  <a:tcPr marL="29613" marR="29613" marT="14806" marB="14806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500">
                        <a:effectLst/>
                      </a:endParaRPr>
                    </a:p>
                  </a:txBody>
                  <a:tcPr marL="29613" marR="29613" marT="14806" marB="14806" anchor="ctr"/>
                </a:tc>
                <a:extLst>
                  <a:ext uri="{0D108BD9-81ED-4DB2-BD59-A6C34878D82A}">
                    <a16:rowId xmlns:a16="http://schemas.microsoft.com/office/drawing/2014/main" val="3943034559"/>
                  </a:ext>
                </a:extLst>
              </a:tr>
              <a:tr h="599434">
                <a:tc>
                  <a:txBody>
                    <a:bodyPr/>
                    <a:lstStyle/>
                    <a:p>
                      <a:pPr fontAlgn="base"/>
                      <a:r>
                        <a:rPr lang="en-US" sz="1500" b="1">
                          <a:effectLst/>
                        </a:rPr>
                        <a:t>Flexibility</a:t>
                      </a:r>
                      <a:endParaRPr lang="en-US" sz="1500">
                        <a:effectLst/>
                      </a:endParaRPr>
                    </a:p>
                  </a:txBody>
                  <a:tcPr marL="29613" marR="29613" marT="14806" marB="14806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500">
                        <a:effectLst/>
                      </a:endParaRPr>
                    </a:p>
                  </a:txBody>
                  <a:tcPr marL="29613" marR="29613" marT="14806" marB="14806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500">
                        <a:effectLst/>
                      </a:endParaRPr>
                    </a:p>
                  </a:txBody>
                  <a:tcPr marL="29613" marR="29613" marT="14806" marB="14806" anchor="ctr"/>
                </a:tc>
                <a:extLst>
                  <a:ext uri="{0D108BD9-81ED-4DB2-BD59-A6C34878D82A}">
                    <a16:rowId xmlns:a16="http://schemas.microsoft.com/office/drawing/2014/main" val="718154297"/>
                  </a:ext>
                </a:extLst>
              </a:tr>
              <a:tr h="431306">
                <a:tc>
                  <a:txBody>
                    <a:bodyPr/>
                    <a:lstStyle/>
                    <a:p>
                      <a:pPr fontAlgn="base"/>
                      <a:r>
                        <a:rPr lang="en-US" sz="1500" b="1">
                          <a:effectLst/>
                        </a:rPr>
                        <a:t>Query Complexity</a:t>
                      </a:r>
                      <a:endParaRPr lang="en-US" sz="1500">
                        <a:effectLst/>
                      </a:endParaRPr>
                    </a:p>
                  </a:txBody>
                  <a:tcPr marL="29613" marR="29613" marT="14806" marB="14806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500">
                        <a:effectLst/>
                      </a:endParaRPr>
                    </a:p>
                  </a:txBody>
                  <a:tcPr marL="29613" marR="29613" marT="14806" marB="14806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500">
                        <a:effectLst/>
                      </a:endParaRPr>
                    </a:p>
                  </a:txBody>
                  <a:tcPr marL="29613" marR="29613" marT="14806" marB="14806" anchor="ctr"/>
                </a:tc>
                <a:extLst>
                  <a:ext uri="{0D108BD9-81ED-4DB2-BD59-A6C34878D82A}">
                    <a16:rowId xmlns:a16="http://schemas.microsoft.com/office/drawing/2014/main" val="2635917524"/>
                  </a:ext>
                </a:extLst>
              </a:tr>
              <a:tr h="790974">
                <a:tc>
                  <a:txBody>
                    <a:bodyPr/>
                    <a:lstStyle/>
                    <a:p>
                      <a:pPr fontAlgn="base"/>
                      <a:r>
                        <a:rPr lang="en-US" sz="1500" b="1">
                          <a:effectLst/>
                        </a:rPr>
                        <a:t>Use Cases</a:t>
                      </a:r>
                      <a:endParaRPr lang="en-US" sz="1500">
                        <a:effectLst/>
                      </a:endParaRPr>
                    </a:p>
                  </a:txBody>
                  <a:tcPr marL="29613" marR="29613" marT="14806" marB="14806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500">
                        <a:effectLst/>
                      </a:endParaRPr>
                    </a:p>
                  </a:txBody>
                  <a:tcPr marL="29613" marR="29613" marT="14806" marB="14806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500" dirty="0">
                        <a:effectLst/>
                      </a:endParaRPr>
                    </a:p>
                  </a:txBody>
                  <a:tcPr marL="29613" marR="29613" marT="14806" marB="14806" anchor="ctr"/>
                </a:tc>
                <a:extLst>
                  <a:ext uri="{0D108BD9-81ED-4DB2-BD59-A6C34878D82A}">
                    <a16:rowId xmlns:a16="http://schemas.microsoft.com/office/drawing/2014/main" val="4183054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286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5BEBC-FC69-DB05-A09B-11067C7E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16CD7-4A65-8005-E64B-DC7416B59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374151"/>
                </a:solidFill>
                <a:latin typeface="Söhne"/>
              </a:rPr>
              <a:t>The value of an attribute of any element must be enclosed in double quotes or single quotes.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374151"/>
                </a:solidFill>
                <a:latin typeface="Söhne"/>
              </a:rPr>
              <a:t>True: 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Attribute values in XML must be enclosed in quotes, either single (' ') or double (" ").</a:t>
            </a:r>
          </a:p>
          <a:p>
            <a:pPr algn="l"/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Elements with the same tag must have identical structure.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False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Elements with the same tag name do not necessarily need to have identical structure unless it is defined in a DTD or XML Schema. In a well-formed XML document without a DTD or XML Schema, the structure can differ.</a:t>
            </a:r>
          </a:p>
          <a:p>
            <a:pPr algn="l"/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You can use the same name for two or more attributes of the same element.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False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Within the same element, each attribute must have a unique name.</a:t>
            </a:r>
          </a:p>
          <a:p>
            <a:pPr>
              <a:lnSpc>
                <a:spcPct val="120000"/>
              </a:lnSpc>
            </a:pPr>
            <a:endParaRPr lang="zh-CN" altLang="en-US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105902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D384A-90AF-E175-87D8-0735F7A4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910BF-8615-0434-0282-54CFC4E7A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Check the following statements about XML documents. Which is true? Which not? </a:t>
            </a:r>
          </a:p>
          <a:p>
            <a:r>
              <a:rPr lang="en-US" altLang="zh-CN" dirty="0"/>
              <a:t>1) There exists one and only one element that contains all other elements. (Y) </a:t>
            </a:r>
          </a:p>
          <a:p>
            <a:r>
              <a:rPr lang="en-US" altLang="zh-CN" dirty="0"/>
              <a:t>2) An XML document must conform to some DTD. (N) </a:t>
            </a:r>
          </a:p>
          <a:p>
            <a:r>
              <a:rPr lang="en-US" altLang="zh-CN" dirty="0"/>
              <a:t>3) Elements are allowed to overlap. (N) </a:t>
            </a:r>
          </a:p>
          <a:p>
            <a:r>
              <a:rPr lang="en-US" altLang="zh-CN" dirty="0"/>
              <a:t>4) The value of an attribute of any element must be enclosed in double quotes or single quotes. (Y) </a:t>
            </a:r>
          </a:p>
          <a:p>
            <a:r>
              <a:rPr lang="en-US" altLang="zh-CN" dirty="0"/>
              <a:t>5) Elements with the same tag must have identical structure. (N) </a:t>
            </a:r>
          </a:p>
          <a:p>
            <a:r>
              <a:rPr lang="en-US" altLang="zh-CN" dirty="0"/>
              <a:t>6) You can use the same name for two or more attributes of the same element. (N)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207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8D44E-08D0-0354-356C-E7D3166E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 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35B9C-1E62-8999-882C-5931E2EC8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 a DTD for the following XML document. We assume that this XML document is informative. After the DTD is designed, use it to validate the XML document both internally and externally.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230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9EA059B-3B25-5BC1-C01A-16136CEA8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88" y="0"/>
            <a:ext cx="4438650" cy="13811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8B99D64-39FC-91E9-E7DF-4EACFC624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988" y="1115786"/>
            <a:ext cx="4238625" cy="51054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A5628B1-8BA7-76C6-94E7-5C4C0E76A21E}"/>
              </a:ext>
            </a:extLst>
          </p:cNvPr>
          <p:cNvSpPr txBox="1"/>
          <p:nvPr/>
        </p:nvSpPr>
        <p:spPr>
          <a:xfrm>
            <a:off x="5551715" y="246815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Design a DTD for the following XML document. We assume that this XML document is informative. After the DTD is designed, use it to validate the XML document both internally and externally.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836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 descr="文本&#10;&#10;描述已自动生成">
            <a:extLst>
              <a:ext uri="{FF2B5EF4-FFF2-40B4-BE49-F238E27FC236}">
                <a16:creationId xmlns:a16="http://schemas.microsoft.com/office/drawing/2014/main" id="{232BFE4D-C27A-03B8-9DDC-92B65EAB20F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922729" y="0"/>
            <a:ext cx="10346556" cy="4578350"/>
          </a:xfrm>
          <a:noFill/>
        </p:spPr>
      </p:pic>
    </p:spTree>
    <p:extLst>
      <p:ext uri="{BB962C8B-B14F-4D97-AF65-F5344CB8AC3E}">
        <p14:creationId xmlns:p14="http://schemas.microsoft.com/office/powerpoint/2010/main" val="332140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0807D99-67C6-3FE6-8B1B-EB6E3AC7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Classes.dtd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C47115-62EF-35B4-3C4B-D67D85E8B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&lt;!DOCTYPE classes SYSTEM "classes.dtd"&gt;</a:t>
            </a:r>
            <a:endParaRPr lang="zh-CN" altLang="en-US" dirty="0"/>
          </a:p>
        </p:txBody>
      </p:sp>
      <p:pic>
        <p:nvPicPr>
          <p:cNvPr id="18" name="图片占位符 17">
            <a:extLst>
              <a:ext uri="{FF2B5EF4-FFF2-40B4-BE49-F238E27FC236}">
                <a16:creationId xmlns:a16="http://schemas.microsoft.com/office/drawing/2014/main" id="{5C5B4282-CFA2-17C0-516B-165566D8F76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6452" r="6452"/>
          <a:stretch/>
        </p:blipFill>
        <p:spPr/>
      </p:pic>
    </p:spTree>
    <p:extLst>
      <p:ext uri="{BB962C8B-B14F-4D97-AF65-F5344CB8AC3E}">
        <p14:creationId xmlns:p14="http://schemas.microsoft.com/office/powerpoint/2010/main" val="73334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9587416-4929-6577-244D-FDACD9436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034310"/>
              </p:ext>
            </p:extLst>
          </p:nvPr>
        </p:nvGraphicFramePr>
        <p:xfrm>
          <a:off x="1208313" y="653144"/>
          <a:ext cx="9971316" cy="567652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18658">
                  <a:extLst>
                    <a:ext uri="{9D8B030D-6E8A-4147-A177-3AD203B41FA5}">
                      <a16:colId xmlns:a16="http://schemas.microsoft.com/office/drawing/2014/main" val="1299914581"/>
                    </a:ext>
                  </a:extLst>
                </a:gridCol>
                <a:gridCol w="4082143">
                  <a:extLst>
                    <a:ext uri="{9D8B030D-6E8A-4147-A177-3AD203B41FA5}">
                      <a16:colId xmlns:a16="http://schemas.microsoft.com/office/drawing/2014/main" val="397167244"/>
                    </a:ext>
                  </a:extLst>
                </a:gridCol>
                <a:gridCol w="3570515">
                  <a:extLst>
                    <a:ext uri="{9D8B030D-6E8A-4147-A177-3AD203B41FA5}">
                      <a16:colId xmlns:a16="http://schemas.microsoft.com/office/drawing/2014/main" val="400777685"/>
                    </a:ext>
                  </a:extLst>
                </a:gridCol>
              </a:tblGrid>
              <a:tr h="228771">
                <a:tc>
                  <a:txBody>
                    <a:bodyPr/>
                    <a:lstStyle/>
                    <a:p>
                      <a:pPr fontAlgn="b"/>
                      <a:r>
                        <a:rPr lang="en-US" sz="1500" b="1">
                          <a:effectLst/>
                        </a:rPr>
                        <a:t>Aspect</a:t>
                      </a:r>
                    </a:p>
                  </a:txBody>
                  <a:tcPr marL="29613" marR="29613" marT="14806" marB="1480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500" b="1">
                          <a:effectLst/>
                        </a:rPr>
                        <a:t>Structured Data</a:t>
                      </a:r>
                    </a:p>
                  </a:txBody>
                  <a:tcPr marL="29613" marR="29613" marT="14806" marB="1480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500" b="1">
                          <a:effectLst/>
                        </a:rPr>
                        <a:t>Semistructured Data</a:t>
                      </a:r>
                    </a:p>
                  </a:txBody>
                  <a:tcPr marL="29613" marR="29613" marT="14806" marB="14806" anchor="b"/>
                </a:tc>
                <a:extLst>
                  <a:ext uri="{0D108BD9-81ED-4DB2-BD59-A6C34878D82A}">
                    <a16:rowId xmlns:a16="http://schemas.microsoft.com/office/drawing/2014/main" val="2285526183"/>
                  </a:ext>
                </a:extLst>
              </a:tr>
              <a:tr h="599434">
                <a:tc>
                  <a:txBody>
                    <a:bodyPr/>
                    <a:lstStyle/>
                    <a:p>
                      <a:pPr fontAlgn="base"/>
                      <a:r>
                        <a:rPr lang="en-US" sz="1500" b="1" dirty="0">
                          <a:effectLst/>
                        </a:rPr>
                        <a:t>Definition</a:t>
                      </a:r>
                      <a:endParaRPr lang="en-US" sz="1500" dirty="0">
                        <a:effectLst/>
                      </a:endParaRPr>
                    </a:p>
                  </a:txBody>
                  <a:tcPr marL="29613" marR="29613" marT="14806" marB="1480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dirty="0">
                          <a:effectLst/>
                        </a:rPr>
                        <a:t>Highly organized, follows a strict schema.</a:t>
                      </a:r>
                    </a:p>
                  </a:txBody>
                  <a:tcPr marL="29613" marR="29613" marT="14806" marB="1480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Organized but flexible, follows a loose schema.</a:t>
                      </a:r>
                    </a:p>
                  </a:txBody>
                  <a:tcPr marL="29613" marR="29613" marT="14806" marB="14806" anchor="ctr"/>
                </a:tc>
                <a:extLst>
                  <a:ext uri="{0D108BD9-81ED-4DB2-BD59-A6C34878D82A}">
                    <a16:rowId xmlns:a16="http://schemas.microsoft.com/office/drawing/2014/main" val="2228109898"/>
                  </a:ext>
                </a:extLst>
              </a:tr>
              <a:tr h="407893">
                <a:tc>
                  <a:txBody>
                    <a:bodyPr/>
                    <a:lstStyle/>
                    <a:p>
                      <a:pPr fontAlgn="base"/>
                      <a:r>
                        <a:rPr lang="en-US" sz="1500" b="1">
                          <a:effectLst/>
                        </a:rPr>
                        <a:t>Storage</a:t>
                      </a:r>
                      <a:endParaRPr lang="en-US" sz="1500">
                        <a:effectLst/>
                      </a:endParaRPr>
                    </a:p>
                  </a:txBody>
                  <a:tcPr marL="29613" marR="29613" marT="14806" marB="1480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Relational databases (RDBMS).</a:t>
                      </a:r>
                    </a:p>
                  </a:txBody>
                  <a:tcPr marL="29613" marR="29613" marT="14806" marB="1480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NoSQL databases, XML, JSON files.</a:t>
                      </a:r>
                    </a:p>
                  </a:txBody>
                  <a:tcPr marL="29613" marR="29613" marT="14806" marB="14806" anchor="ctr"/>
                </a:tc>
                <a:extLst>
                  <a:ext uri="{0D108BD9-81ED-4DB2-BD59-A6C34878D82A}">
                    <a16:rowId xmlns:a16="http://schemas.microsoft.com/office/drawing/2014/main" val="1673506017"/>
                  </a:ext>
                </a:extLst>
              </a:tr>
              <a:tr h="599434">
                <a:tc>
                  <a:txBody>
                    <a:bodyPr/>
                    <a:lstStyle/>
                    <a:p>
                      <a:pPr fontAlgn="base"/>
                      <a:r>
                        <a:rPr lang="en-US" sz="1500" b="1">
                          <a:effectLst/>
                        </a:rPr>
                        <a:t>Schema</a:t>
                      </a:r>
                      <a:endParaRPr lang="en-US" sz="1500">
                        <a:effectLst/>
                      </a:endParaRPr>
                    </a:p>
                  </a:txBody>
                  <a:tcPr marL="29613" marR="29613" marT="14806" marB="1480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dirty="0">
                          <a:effectLst/>
                        </a:rPr>
                        <a:t>Rigid, predefined before data storage.</a:t>
                      </a:r>
                    </a:p>
                  </a:txBody>
                  <a:tcPr marL="29613" marR="29613" marT="14806" marB="1480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Flexible, can be defined with the data.</a:t>
                      </a:r>
                    </a:p>
                  </a:txBody>
                  <a:tcPr marL="29613" marR="29613" marT="14806" marB="14806" anchor="ctr"/>
                </a:tc>
                <a:extLst>
                  <a:ext uri="{0D108BD9-81ED-4DB2-BD59-A6C34878D82A}">
                    <a16:rowId xmlns:a16="http://schemas.microsoft.com/office/drawing/2014/main" val="28173376"/>
                  </a:ext>
                </a:extLst>
              </a:tr>
              <a:tr h="599434">
                <a:tc>
                  <a:txBody>
                    <a:bodyPr/>
                    <a:lstStyle/>
                    <a:p>
                      <a:pPr fontAlgn="base"/>
                      <a:r>
                        <a:rPr lang="en-US" sz="1500" b="1">
                          <a:effectLst/>
                        </a:rPr>
                        <a:t>Examples</a:t>
                      </a:r>
                      <a:endParaRPr lang="en-US" sz="1500">
                        <a:effectLst/>
                      </a:endParaRPr>
                    </a:p>
                  </a:txBody>
                  <a:tcPr marL="29613" marR="29613" marT="14806" marB="1480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SQL databases, Excel spreadsheets, CSV files.</a:t>
                      </a:r>
                    </a:p>
                  </a:txBody>
                  <a:tcPr marL="29613" marR="29613" marT="14806" marB="1480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XML files, JSON files, NoSQL databases.</a:t>
                      </a:r>
                    </a:p>
                  </a:txBody>
                  <a:tcPr marL="29613" marR="29613" marT="14806" marB="14806" anchor="ctr"/>
                </a:tc>
                <a:extLst>
                  <a:ext uri="{0D108BD9-81ED-4DB2-BD59-A6C34878D82A}">
                    <a16:rowId xmlns:a16="http://schemas.microsoft.com/office/drawing/2014/main" val="1534318236"/>
                  </a:ext>
                </a:extLst>
              </a:tr>
              <a:tr h="599434">
                <a:tc>
                  <a:txBody>
                    <a:bodyPr/>
                    <a:lstStyle/>
                    <a:p>
                      <a:pPr fontAlgn="base"/>
                      <a:r>
                        <a:rPr lang="en-US" sz="1500" b="1" dirty="0">
                          <a:effectLst/>
                        </a:rPr>
                        <a:t>Search and Query</a:t>
                      </a:r>
                      <a:endParaRPr lang="en-US" sz="1500" dirty="0">
                        <a:effectLst/>
                      </a:endParaRPr>
                    </a:p>
                  </a:txBody>
                  <a:tcPr marL="29613" marR="29613" marT="14806" marB="1480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dirty="0">
                          <a:effectLst/>
                        </a:rPr>
                        <a:t>SQL queries, straightforward due to fixed schema.</a:t>
                      </a:r>
                    </a:p>
                  </a:txBody>
                  <a:tcPr marL="29613" marR="29613" marT="14806" marB="1480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Requires specialized query languages like XPath or JSON query.</a:t>
                      </a:r>
                    </a:p>
                  </a:txBody>
                  <a:tcPr marL="29613" marR="29613" marT="14806" marB="14806" anchor="ctr"/>
                </a:tc>
                <a:extLst>
                  <a:ext uri="{0D108BD9-81ED-4DB2-BD59-A6C34878D82A}">
                    <a16:rowId xmlns:a16="http://schemas.microsoft.com/office/drawing/2014/main" val="2734451446"/>
                  </a:ext>
                </a:extLst>
              </a:tr>
              <a:tr h="790974">
                <a:tc>
                  <a:txBody>
                    <a:bodyPr/>
                    <a:lstStyle/>
                    <a:p>
                      <a:pPr fontAlgn="base"/>
                      <a:r>
                        <a:rPr lang="en-US" sz="1500" b="1" dirty="0">
                          <a:effectLst/>
                        </a:rPr>
                        <a:t>Data Integrity</a:t>
                      </a:r>
                      <a:endParaRPr lang="en-US" sz="1500" dirty="0">
                        <a:effectLst/>
                      </a:endParaRPr>
                    </a:p>
                  </a:txBody>
                  <a:tcPr marL="29613" marR="29613" marT="14806" marB="1480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High, with strict constraints (primary/foreign keys).</a:t>
                      </a:r>
                    </a:p>
                  </a:txBody>
                  <a:tcPr marL="29613" marR="29613" marT="14806" marB="1480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Less strict, more flexible integrity rules.</a:t>
                      </a:r>
                    </a:p>
                  </a:txBody>
                  <a:tcPr marL="29613" marR="29613" marT="14806" marB="14806" anchor="ctr"/>
                </a:tc>
                <a:extLst>
                  <a:ext uri="{0D108BD9-81ED-4DB2-BD59-A6C34878D82A}">
                    <a16:rowId xmlns:a16="http://schemas.microsoft.com/office/drawing/2014/main" val="3943034559"/>
                  </a:ext>
                </a:extLst>
              </a:tr>
              <a:tr h="599434">
                <a:tc>
                  <a:txBody>
                    <a:bodyPr/>
                    <a:lstStyle/>
                    <a:p>
                      <a:pPr fontAlgn="base"/>
                      <a:r>
                        <a:rPr lang="en-US" sz="1500" b="1">
                          <a:effectLst/>
                        </a:rPr>
                        <a:t>Flexibility</a:t>
                      </a:r>
                      <a:endParaRPr lang="en-US" sz="1500">
                        <a:effectLst/>
                      </a:endParaRPr>
                    </a:p>
                  </a:txBody>
                  <a:tcPr marL="29613" marR="29613" marT="14806" marB="1480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dirty="0">
                          <a:effectLst/>
                        </a:rPr>
                        <a:t>Low, difficult to adapt to changes.</a:t>
                      </a:r>
                    </a:p>
                  </a:txBody>
                  <a:tcPr marL="29613" marR="29613" marT="14806" marB="1480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High, easily adapts to new fields/data types.</a:t>
                      </a:r>
                    </a:p>
                  </a:txBody>
                  <a:tcPr marL="29613" marR="29613" marT="14806" marB="14806" anchor="ctr"/>
                </a:tc>
                <a:extLst>
                  <a:ext uri="{0D108BD9-81ED-4DB2-BD59-A6C34878D82A}">
                    <a16:rowId xmlns:a16="http://schemas.microsoft.com/office/drawing/2014/main" val="718154297"/>
                  </a:ext>
                </a:extLst>
              </a:tr>
              <a:tr h="431306">
                <a:tc>
                  <a:txBody>
                    <a:bodyPr/>
                    <a:lstStyle/>
                    <a:p>
                      <a:pPr fontAlgn="base"/>
                      <a:r>
                        <a:rPr lang="en-US" sz="1500" b="1">
                          <a:effectLst/>
                        </a:rPr>
                        <a:t>Query Complexity</a:t>
                      </a:r>
                      <a:endParaRPr lang="en-US" sz="1500">
                        <a:effectLst/>
                      </a:endParaRPr>
                    </a:p>
                  </a:txBody>
                  <a:tcPr marL="29613" marR="29613" marT="14806" marB="1480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Often simpler due to uniform structure.</a:t>
                      </a:r>
                    </a:p>
                  </a:txBody>
                  <a:tcPr marL="29613" marR="29613" marT="14806" marB="1480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Can be complex due to varied structures.</a:t>
                      </a:r>
                    </a:p>
                  </a:txBody>
                  <a:tcPr marL="29613" marR="29613" marT="14806" marB="14806" anchor="ctr"/>
                </a:tc>
                <a:extLst>
                  <a:ext uri="{0D108BD9-81ED-4DB2-BD59-A6C34878D82A}">
                    <a16:rowId xmlns:a16="http://schemas.microsoft.com/office/drawing/2014/main" val="2635917524"/>
                  </a:ext>
                </a:extLst>
              </a:tr>
              <a:tr h="790974">
                <a:tc>
                  <a:txBody>
                    <a:bodyPr/>
                    <a:lstStyle/>
                    <a:p>
                      <a:pPr fontAlgn="base"/>
                      <a:r>
                        <a:rPr lang="en-US" sz="1500" b="1">
                          <a:effectLst/>
                        </a:rPr>
                        <a:t>Use Cases</a:t>
                      </a:r>
                      <a:endParaRPr lang="en-US" sz="1500">
                        <a:effectLst/>
                      </a:endParaRPr>
                    </a:p>
                  </a:txBody>
                  <a:tcPr marL="29613" marR="29613" marT="14806" marB="1480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Banking systems, inventory management, ERP systems.</a:t>
                      </a:r>
                    </a:p>
                  </a:txBody>
                  <a:tcPr marL="29613" marR="29613" marT="14806" marB="1480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dirty="0">
                          <a:effectLst/>
                        </a:rPr>
                        <a:t>Web data, configuration files, data interchange.</a:t>
                      </a:r>
                    </a:p>
                  </a:txBody>
                  <a:tcPr marL="29613" marR="29613" marT="14806" marB="14806" anchor="ctr"/>
                </a:tc>
                <a:extLst>
                  <a:ext uri="{0D108BD9-81ED-4DB2-BD59-A6C34878D82A}">
                    <a16:rowId xmlns:a16="http://schemas.microsoft.com/office/drawing/2014/main" val="4183054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56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C5BB0-65E2-9C45-EF73-E312EC3A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3319E-5CE8-BF68-4BDF-1891ACC36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are the differences between structured and </a:t>
            </a:r>
            <a:r>
              <a:rPr lang="en-US" altLang="zh-CN" dirty="0" err="1"/>
              <a:t>semistructured</a:t>
            </a:r>
            <a:r>
              <a:rPr lang="en-US" altLang="zh-CN" dirty="0"/>
              <a:t> data? </a:t>
            </a:r>
          </a:p>
          <a:p>
            <a:pPr algn="l">
              <a:buFont typeface="+mj-lt"/>
              <a:buAutoNum type="arabicPeriod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Schema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Structured data has a fixed schema, whereas the schema for semi-structured data is more flexible and can vary within the same dataset.</a:t>
            </a:r>
          </a:p>
          <a:p>
            <a:pPr algn="l">
              <a:buFont typeface="+mj-lt"/>
              <a:buAutoNum type="arabicPeriod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Storage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Structured data is commonly stored in relational databases (e.g., MySQL, PostgreSQL), while semi-structured data is often stored in non-relational databases (e.g., MongoDB, Couchbase) or as flat files (e.g., JSON, XML files).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340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C5BB0-65E2-9C45-EF73-E312EC3A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3319E-5CE8-BF68-4BDF-1891ACC36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What are the differences between structured and </a:t>
            </a:r>
            <a:r>
              <a:rPr lang="en-US" altLang="zh-CN" dirty="0" err="1"/>
              <a:t>semistructured</a:t>
            </a:r>
            <a:r>
              <a:rPr lang="en-US" altLang="zh-CN" dirty="0"/>
              <a:t> data? </a:t>
            </a:r>
          </a:p>
          <a:p>
            <a:pPr marL="0" indent="0" algn="l">
              <a:buNone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Querying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Structured data can be easily queried with SQL, whereas semi-structured data usually requires specialized querying mechanisms (e.g., XPath for XML, query methods for NoSQL databases).</a:t>
            </a:r>
          </a:p>
          <a:p>
            <a:pPr marL="0" indent="0" algn="l">
              <a:buNone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Complexity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Semi-structured data can represent more complex relationships, including hierarchical or nested data, which would be more difficult to represent in a strictly tabular format.</a:t>
            </a:r>
          </a:p>
          <a:p>
            <a:pPr marL="0" indent="0" algn="l">
              <a:buNone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Flexibility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Semi-structured data formats are often better suited for agile development processes where data schemas need to evolve over time.</a:t>
            </a:r>
          </a:p>
          <a:p>
            <a:pPr marL="0" indent="0" algn="l">
              <a:buNone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Type of Data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Structured data is often numeric or categorical data that fits neatly into tables. Semi-structured data can include this kind of data but also can include things like arrays or objects that encapsulate more complex relationships.</a:t>
            </a:r>
          </a:p>
          <a:p>
            <a:pPr marL="0" indent="0" algn="l">
              <a:buNone/>
            </a:pP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53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9B332-1683-CE8F-1918-89C5FD7F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3E2F2-68A1-7BFC-0C1D-1306F02FE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are the features of XML? What are the differences between XML and HTML? What are the differences between the uses of tags in XML versus HTML?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43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75664D8-2F8D-6891-5579-CA4FCF5BB0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690187"/>
              </p:ext>
            </p:extLst>
          </p:nvPr>
        </p:nvGraphicFramePr>
        <p:xfrm>
          <a:off x="1197426" y="1193800"/>
          <a:ext cx="9971316" cy="387641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985658">
                  <a:extLst>
                    <a:ext uri="{9D8B030D-6E8A-4147-A177-3AD203B41FA5}">
                      <a16:colId xmlns:a16="http://schemas.microsoft.com/office/drawing/2014/main" val="2437952799"/>
                    </a:ext>
                  </a:extLst>
                </a:gridCol>
                <a:gridCol w="4985658">
                  <a:extLst>
                    <a:ext uri="{9D8B030D-6E8A-4147-A177-3AD203B41FA5}">
                      <a16:colId xmlns:a16="http://schemas.microsoft.com/office/drawing/2014/main" val="2397902103"/>
                    </a:ext>
                  </a:extLst>
                </a:gridCol>
              </a:tblGrid>
              <a:tr h="170945"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>
                          <a:effectLst/>
                        </a:rPr>
                        <a:t>Feature</a:t>
                      </a:r>
                    </a:p>
                  </a:txBody>
                  <a:tcPr marL="42736" marR="42736" marT="21368" marB="21368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42736" marR="42736" marT="21368" marB="21368" anchor="b"/>
                </a:tc>
                <a:extLst>
                  <a:ext uri="{0D108BD9-81ED-4DB2-BD59-A6C34878D82A}">
                    <a16:rowId xmlns:a16="http://schemas.microsoft.com/office/drawing/2014/main" val="3288758119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Self-descriptive</a:t>
                      </a:r>
                    </a:p>
                  </a:txBody>
                  <a:tcPr marL="42736" marR="42736" marT="21368" marB="21368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600" dirty="0">
                        <a:effectLst/>
                      </a:endParaRPr>
                    </a:p>
                  </a:txBody>
                  <a:tcPr marL="42736" marR="42736" marT="21368" marB="21368" anchor="ctr"/>
                </a:tc>
                <a:extLst>
                  <a:ext uri="{0D108BD9-81ED-4DB2-BD59-A6C34878D82A}">
                    <a16:rowId xmlns:a16="http://schemas.microsoft.com/office/drawing/2014/main" val="820729120"/>
                  </a:ext>
                </a:extLst>
              </a:tr>
              <a:tr h="299154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Customizable Tags</a:t>
                      </a:r>
                    </a:p>
                  </a:txBody>
                  <a:tcPr marL="42736" marR="42736" marT="21368" marB="21368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600">
                        <a:effectLst/>
                      </a:endParaRPr>
                    </a:p>
                  </a:txBody>
                  <a:tcPr marL="42736" marR="42736" marT="21368" marB="21368" anchor="ctr"/>
                </a:tc>
                <a:extLst>
                  <a:ext uri="{0D108BD9-81ED-4DB2-BD59-A6C34878D82A}">
                    <a16:rowId xmlns:a16="http://schemas.microsoft.com/office/drawing/2014/main" val="4042800024"/>
                  </a:ext>
                </a:extLst>
              </a:tr>
              <a:tr h="299154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Data Separation</a:t>
                      </a:r>
                    </a:p>
                  </a:txBody>
                  <a:tcPr marL="42736" marR="42736" marT="21368" marB="21368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600">
                        <a:effectLst/>
                      </a:endParaRPr>
                    </a:p>
                  </a:txBody>
                  <a:tcPr marL="42736" marR="42736" marT="21368" marB="21368" anchor="ctr"/>
                </a:tc>
                <a:extLst>
                  <a:ext uri="{0D108BD9-81ED-4DB2-BD59-A6C34878D82A}">
                    <a16:rowId xmlns:a16="http://schemas.microsoft.com/office/drawing/2014/main" val="3807090575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Hierarchical Structure</a:t>
                      </a:r>
                    </a:p>
                  </a:txBody>
                  <a:tcPr marL="42736" marR="42736" marT="21368" marB="21368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600">
                        <a:effectLst/>
                      </a:endParaRPr>
                    </a:p>
                  </a:txBody>
                  <a:tcPr marL="42736" marR="42736" marT="21368" marB="21368" anchor="ctr"/>
                </a:tc>
                <a:extLst>
                  <a:ext uri="{0D108BD9-81ED-4DB2-BD59-A6C34878D82A}">
                    <a16:rowId xmlns:a16="http://schemas.microsoft.com/office/drawing/2014/main" val="181300056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Wide Compatibility</a:t>
                      </a:r>
                    </a:p>
                  </a:txBody>
                  <a:tcPr marL="42736" marR="42736" marT="21368" marB="21368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600">
                        <a:effectLst/>
                      </a:endParaRPr>
                    </a:p>
                  </a:txBody>
                  <a:tcPr marL="42736" marR="42736" marT="21368" marB="21368" anchor="ctr"/>
                </a:tc>
                <a:extLst>
                  <a:ext uri="{0D108BD9-81ED-4DB2-BD59-A6C34878D82A}">
                    <a16:rowId xmlns:a16="http://schemas.microsoft.com/office/drawing/2014/main" val="3508969007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Human and Machine Readable</a:t>
                      </a:r>
                    </a:p>
                  </a:txBody>
                  <a:tcPr marL="42736" marR="42736" marT="21368" marB="21368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600">
                        <a:effectLst/>
                      </a:endParaRPr>
                    </a:p>
                  </a:txBody>
                  <a:tcPr marL="42736" marR="42736" marT="21368" marB="21368" anchor="ctr"/>
                </a:tc>
                <a:extLst>
                  <a:ext uri="{0D108BD9-81ED-4DB2-BD59-A6C34878D82A}">
                    <a16:rowId xmlns:a16="http://schemas.microsoft.com/office/drawing/2014/main" val="96311894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Extensible</a:t>
                      </a:r>
                    </a:p>
                  </a:txBody>
                  <a:tcPr marL="42736" marR="42736" marT="21368" marB="21368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600">
                        <a:effectLst/>
                      </a:endParaRPr>
                    </a:p>
                  </a:txBody>
                  <a:tcPr marL="42736" marR="42736" marT="21368" marB="21368" anchor="ctr"/>
                </a:tc>
                <a:extLst>
                  <a:ext uri="{0D108BD9-81ED-4DB2-BD59-A6C34878D82A}">
                    <a16:rowId xmlns:a16="http://schemas.microsoft.com/office/drawing/2014/main" val="1669291304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Unicode Support</a:t>
                      </a:r>
                    </a:p>
                  </a:txBody>
                  <a:tcPr marL="42736" marR="42736" marT="21368" marB="21368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600">
                        <a:effectLst/>
                      </a:endParaRPr>
                    </a:p>
                  </a:txBody>
                  <a:tcPr marL="42736" marR="42736" marT="21368" marB="21368" anchor="ctr"/>
                </a:tc>
                <a:extLst>
                  <a:ext uri="{0D108BD9-81ED-4DB2-BD59-A6C34878D82A}">
                    <a16:rowId xmlns:a16="http://schemas.microsoft.com/office/drawing/2014/main" val="2540835652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Validation</a:t>
                      </a:r>
                    </a:p>
                  </a:txBody>
                  <a:tcPr marL="42736" marR="42736" marT="21368" marB="21368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600" dirty="0">
                        <a:effectLst/>
                      </a:endParaRPr>
                    </a:p>
                  </a:txBody>
                  <a:tcPr marL="42736" marR="42736" marT="21368" marB="21368" anchor="ctr"/>
                </a:tc>
                <a:extLst>
                  <a:ext uri="{0D108BD9-81ED-4DB2-BD59-A6C34878D82A}">
                    <a16:rowId xmlns:a16="http://schemas.microsoft.com/office/drawing/2014/main" val="151394446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30BFE5C-D300-F212-4920-21FB5E0C66DC}"/>
              </a:ext>
            </a:extLst>
          </p:cNvPr>
          <p:cNvSpPr txBox="1"/>
          <p:nvPr/>
        </p:nvSpPr>
        <p:spPr>
          <a:xfrm>
            <a:off x="816428" y="54467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What are the features of XML?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826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75664D8-2F8D-6891-5579-CA4FCF5BB0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300603"/>
              </p:ext>
            </p:extLst>
          </p:nvPr>
        </p:nvGraphicFramePr>
        <p:xfrm>
          <a:off x="1197426" y="1193800"/>
          <a:ext cx="9971316" cy="387641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79374">
                  <a:extLst>
                    <a:ext uri="{9D8B030D-6E8A-4147-A177-3AD203B41FA5}">
                      <a16:colId xmlns:a16="http://schemas.microsoft.com/office/drawing/2014/main" val="2437952799"/>
                    </a:ext>
                  </a:extLst>
                </a:gridCol>
                <a:gridCol w="6291942">
                  <a:extLst>
                    <a:ext uri="{9D8B030D-6E8A-4147-A177-3AD203B41FA5}">
                      <a16:colId xmlns:a16="http://schemas.microsoft.com/office/drawing/2014/main" val="2397902103"/>
                    </a:ext>
                  </a:extLst>
                </a:gridCol>
              </a:tblGrid>
              <a:tr h="170945"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>
                          <a:effectLst/>
                        </a:rPr>
                        <a:t>Feature</a:t>
                      </a:r>
                    </a:p>
                  </a:txBody>
                  <a:tcPr marL="42736" marR="42736" marT="21368" marB="21368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42736" marR="42736" marT="21368" marB="21368" anchor="b"/>
                </a:tc>
                <a:extLst>
                  <a:ext uri="{0D108BD9-81ED-4DB2-BD59-A6C34878D82A}">
                    <a16:rowId xmlns:a16="http://schemas.microsoft.com/office/drawing/2014/main" val="3288758119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Self-descriptive</a:t>
                      </a:r>
                    </a:p>
                  </a:txBody>
                  <a:tcPr marL="42736" marR="42736" marT="21368" marB="2136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XML tags are user-defined to describe the data.</a:t>
                      </a:r>
                    </a:p>
                  </a:txBody>
                  <a:tcPr marL="42736" marR="42736" marT="21368" marB="21368" anchor="ctr"/>
                </a:tc>
                <a:extLst>
                  <a:ext uri="{0D108BD9-81ED-4DB2-BD59-A6C34878D82A}">
                    <a16:rowId xmlns:a16="http://schemas.microsoft.com/office/drawing/2014/main" val="820729120"/>
                  </a:ext>
                </a:extLst>
              </a:tr>
              <a:tr h="299154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Customizable Tags</a:t>
                      </a:r>
                    </a:p>
                  </a:txBody>
                  <a:tcPr marL="42736" marR="42736" marT="21368" marB="2136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Users can create their own custom tags.</a:t>
                      </a:r>
                    </a:p>
                  </a:txBody>
                  <a:tcPr marL="42736" marR="42736" marT="21368" marB="21368" anchor="ctr"/>
                </a:tc>
                <a:extLst>
                  <a:ext uri="{0D108BD9-81ED-4DB2-BD59-A6C34878D82A}">
                    <a16:rowId xmlns:a16="http://schemas.microsoft.com/office/drawing/2014/main" val="4042800024"/>
                  </a:ext>
                </a:extLst>
              </a:tr>
              <a:tr h="299154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Data Separation</a:t>
                      </a:r>
                    </a:p>
                  </a:txBody>
                  <a:tcPr marL="42736" marR="42736" marT="21368" marB="2136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Focuses on the data itself, not how it looks.</a:t>
                      </a:r>
                    </a:p>
                  </a:txBody>
                  <a:tcPr marL="42736" marR="42736" marT="21368" marB="21368" anchor="ctr"/>
                </a:tc>
                <a:extLst>
                  <a:ext uri="{0D108BD9-81ED-4DB2-BD59-A6C34878D82A}">
                    <a16:rowId xmlns:a16="http://schemas.microsoft.com/office/drawing/2014/main" val="3807090575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Hierarchical Structure</a:t>
                      </a:r>
                    </a:p>
                  </a:txBody>
                  <a:tcPr marL="42736" marR="42736" marT="21368" marB="2136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Organizes data with parent-child relationships.</a:t>
                      </a:r>
                    </a:p>
                  </a:txBody>
                  <a:tcPr marL="42736" marR="42736" marT="21368" marB="21368" anchor="ctr"/>
                </a:tc>
                <a:extLst>
                  <a:ext uri="{0D108BD9-81ED-4DB2-BD59-A6C34878D82A}">
                    <a16:rowId xmlns:a16="http://schemas.microsoft.com/office/drawing/2014/main" val="181300056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Wide Compatibility</a:t>
                      </a:r>
                    </a:p>
                  </a:txBody>
                  <a:tcPr marL="42736" marR="42736" marT="21368" marB="2136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Can be used across different systems and platforms.</a:t>
                      </a:r>
                    </a:p>
                  </a:txBody>
                  <a:tcPr marL="42736" marR="42736" marT="21368" marB="21368" anchor="ctr"/>
                </a:tc>
                <a:extLst>
                  <a:ext uri="{0D108BD9-81ED-4DB2-BD59-A6C34878D82A}">
                    <a16:rowId xmlns:a16="http://schemas.microsoft.com/office/drawing/2014/main" val="3508969007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Human and Machine Readable</a:t>
                      </a:r>
                    </a:p>
                  </a:txBody>
                  <a:tcPr marL="42736" marR="42736" marT="21368" marB="2136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The format is accessible to both humans and computers.</a:t>
                      </a:r>
                    </a:p>
                  </a:txBody>
                  <a:tcPr marL="42736" marR="42736" marT="21368" marB="21368" anchor="ctr"/>
                </a:tc>
                <a:extLst>
                  <a:ext uri="{0D108BD9-81ED-4DB2-BD59-A6C34878D82A}">
                    <a16:rowId xmlns:a16="http://schemas.microsoft.com/office/drawing/2014/main" val="96311894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Extensible</a:t>
                      </a:r>
                    </a:p>
                  </a:txBody>
                  <a:tcPr marL="42736" marR="42736" marT="21368" marB="2136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Allows for the structure to be expanded without affecting existing data.</a:t>
                      </a:r>
                    </a:p>
                  </a:txBody>
                  <a:tcPr marL="42736" marR="42736" marT="21368" marB="21368" anchor="ctr"/>
                </a:tc>
                <a:extLst>
                  <a:ext uri="{0D108BD9-81ED-4DB2-BD59-A6C34878D82A}">
                    <a16:rowId xmlns:a16="http://schemas.microsoft.com/office/drawing/2014/main" val="1669291304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Unicode Support</a:t>
                      </a:r>
                    </a:p>
                  </a:txBody>
                  <a:tcPr marL="42736" marR="42736" marT="21368" marB="2136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Can represent a vast range of characters from various languages.</a:t>
                      </a:r>
                    </a:p>
                  </a:txBody>
                  <a:tcPr marL="42736" marR="42736" marT="21368" marB="21368" anchor="ctr"/>
                </a:tc>
                <a:extLst>
                  <a:ext uri="{0D108BD9-81ED-4DB2-BD59-A6C34878D82A}">
                    <a16:rowId xmlns:a16="http://schemas.microsoft.com/office/drawing/2014/main" val="2540835652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Validation</a:t>
                      </a:r>
                    </a:p>
                  </a:txBody>
                  <a:tcPr marL="42736" marR="42736" marT="21368" marB="2136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Can be validated against a schema for structural integrity.</a:t>
                      </a:r>
                    </a:p>
                  </a:txBody>
                  <a:tcPr marL="42736" marR="42736" marT="21368" marB="21368" anchor="ctr"/>
                </a:tc>
                <a:extLst>
                  <a:ext uri="{0D108BD9-81ED-4DB2-BD59-A6C34878D82A}">
                    <a16:rowId xmlns:a16="http://schemas.microsoft.com/office/drawing/2014/main" val="151394446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2764FC7-8E4E-A874-0786-947E9F8F3A6A}"/>
              </a:ext>
            </a:extLst>
          </p:cNvPr>
          <p:cNvSpPr txBox="1"/>
          <p:nvPr/>
        </p:nvSpPr>
        <p:spPr>
          <a:xfrm>
            <a:off x="816428" y="54467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What are the features of XML?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8391783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809_TF22712842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{08AC57EF-E8A9-4313-93FA-D6C5755C3387}tf22712842_win32</Template>
  <TotalTime>401</TotalTime>
  <Words>2507</Words>
  <Application>Microsoft Office PowerPoint</Application>
  <PresentationFormat>宽屏</PresentationFormat>
  <Paragraphs>292</Paragraphs>
  <Slides>35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Arial Unicode MS</vt:lpstr>
      <vt:lpstr>Microsoft YaHei UI</vt:lpstr>
      <vt:lpstr>Söhne</vt:lpstr>
      <vt:lpstr>Arial</vt:lpstr>
      <vt:lpstr>Calibri</vt:lpstr>
      <vt:lpstr>自定义</vt:lpstr>
      <vt:lpstr>Tutorial 7</vt:lpstr>
      <vt:lpstr>Topic 1</vt:lpstr>
      <vt:lpstr>PowerPoint 演示文稿</vt:lpstr>
      <vt:lpstr>PowerPoint 演示文稿</vt:lpstr>
      <vt:lpstr>Topic 1</vt:lpstr>
      <vt:lpstr>Topic 1</vt:lpstr>
      <vt:lpstr>Topic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Common use cases</vt:lpstr>
      <vt:lpstr>Common use cases</vt:lpstr>
      <vt:lpstr>Common use cases</vt:lpstr>
      <vt:lpstr>Common use cases</vt:lpstr>
      <vt:lpstr>Common use cases</vt:lpstr>
      <vt:lpstr>Common use cases</vt:lpstr>
      <vt:lpstr>Common use cases</vt:lpstr>
      <vt:lpstr>Common use cases</vt:lpstr>
      <vt:lpstr>Topic 3</vt:lpstr>
      <vt:lpstr>Well-Formedness in XML</vt:lpstr>
      <vt:lpstr>PowerPoint 演示文稿</vt:lpstr>
      <vt:lpstr>PowerPoint 演示文稿</vt:lpstr>
      <vt:lpstr>PowerPoint 演示文稿</vt:lpstr>
      <vt:lpstr>Topic 4</vt:lpstr>
      <vt:lpstr>PowerPoint 演示文稿</vt:lpstr>
      <vt:lpstr>PowerPoint 演示文稿</vt:lpstr>
      <vt:lpstr>PowerPoint 演示文稿</vt:lpstr>
      <vt:lpstr>Topic 5</vt:lpstr>
      <vt:lpstr>PowerPoint 演示文稿</vt:lpstr>
      <vt:lpstr>PowerPoint 演示文稿</vt:lpstr>
      <vt:lpstr>Classes.dtd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 Lorem Ipsum</dc:title>
  <dc:creator>Yunfei Li</dc:creator>
  <cp:lastModifiedBy>Yunfei Li</cp:lastModifiedBy>
  <cp:revision>1</cp:revision>
  <dcterms:created xsi:type="dcterms:W3CDTF">2023-09-21T02:26:37Z</dcterms:created>
  <dcterms:modified xsi:type="dcterms:W3CDTF">2024-04-17T07:31:38Z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