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0" r:id="rId4"/>
    <p:sldId id="258" r:id="rId5"/>
    <p:sldId id="266" r:id="rId6"/>
    <p:sldId id="267" r:id="rId7"/>
    <p:sldId id="265" r:id="rId8"/>
    <p:sldId id="264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F9E2-5B98-4300-963B-A9AF046077B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D755-4CD3-439D-88BF-F9BEBB309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26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F9E2-5B98-4300-963B-A9AF046077B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D755-4CD3-439D-88BF-F9BEBB309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68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F9E2-5B98-4300-963B-A9AF046077B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D755-4CD3-439D-88BF-F9BEBB30953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2409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F9E2-5B98-4300-963B-A9AF046077B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D755-4CD3-439D-88BF-F9BEBB309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312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F9E2-5B98-4300-963B-A9AF046077B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D755-4CD3-439D-88BF-F9BEBB30953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529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F9E2-5B98-4300-963B-A9AF046077B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D755-4CD3-439D-88BF-F9BEBB309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82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F9E2-5B98-4300-963B-A9AF046077B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D755-4CD3-439D-88BF-F9BEBB309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946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F9E2-5B98-4300-963B-A9AF046077B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D755-4CD3-439D-88BF-F9BEBB309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79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F9E2-5B98-4300-963B-A9AF046077B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D755-4CD3-439D-88BF-F9BEBB309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29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F9E2-5B98-4300-963B-A9AF046077B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D755-4CD3-439D-88BF-F9BEBB309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09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F9E2-5B98-4300-963B-A9AF046077B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D755-4CD3-439D-88BF-F9BEBB309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2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F9E2-5B98-4300-963B-A9AF046077B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D755-4CD3-439D-88BF-F9BEBB309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25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F9E2-5B98-4300-963B-A9AF046077B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D755-4CD3-439D-88BF-F9BEBB309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42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F9E2-5B98-4300-963B-A9AF046077B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D755-4CD3-439D-88BF-F9BEBB309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62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F9E2-5B98-4300-963B-A9AF046077B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D755-4CD3-439D-88BF-F9BEBB309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02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F9E2-5B98-4300-963B-A9AF046077B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D755-4CD3-439D-88BF-F9BEBB309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89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F9E2-5B98-4300-963B-A9AF046077B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DDD755-4CD3-439D-88BF-F9BEBB309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16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A168-0BAA-F7D6-4380-1BC749AB9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3053" y="4529"/>
            <a:ext cx="8825658" cy="2677648"/>
          </a:xfrm>
        </p:spPr>
        <p:txBody>
          <a:bodyPr/>
          <a:lstStyle/>
          <a:p>
            <a:pPr algn="ctr"/>
            <a:r>
              <a:rPr lang="en-IN" dirty="0"/>
              <a:t>Results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D1592-95D9-5186-5DA8-5B1084011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142064"/>
            <a:ext cx="8825658" cy="861420"/>
          </a:xfrm>
        </p:spPr>
        <p:txBody>
          <a:bodyPr/>
          <a:lstStyle/>
          <a:p>
            <a:pPr algn="ctr"/>
            <a:r>
              <a:rPr lang="en-IN" dirty="0"/>
              <a:t>Arun Ragavendhar</a:t>
            </a:r>
          </a:p>
          <a:p>
            <a:pPr algn="ctr"/>
            <a:r>
              <a:rPr lang="en-IN" dirty="0"/>
              <a:t>104837257</a:t>
            </a:r>
          </a:p>
        </p:txBody>
      </p:sp>
    </p:spTree>
    <p:extLst>
      <p:ext uri="{BB962C8B-B14F-4D97-AF65-F5344CB8AC3E}">
        <p14:creationId xmlns:p14="http://schemas.microsoft.com/office/powerpoint/2010/main" val="243109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2DC6-9B29-01D8-CFD9-854D1763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Technical Contributions and Functionalities Implemented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66FC-752E-19A7-1401-E486CC76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8" y="2400720"/>
            <a:ext cx="5677619" cy="4351338"/>
          </a:xfrm>
        </p:spPr>
        <p:txBody>
          <a:bodyPr/>
          <a:lstStyle/>
          <a:p>
            <a:r>
              <a:rPr lang="en-IN" b="1" dirty="0"/>
              <a:t>Functions and queries to extract number of game attempts</a:t>
            </a:r>
          </a:p>
          <a:p>
            <a:r>
              <a:rPr lang="en-IN" dirty="0"/>
              <a:t>A SELECT query with a count(*) is used to extract the number of attempts the specific user has played the quiz 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6FEDC-4750-3447-8416-E4B0CBF57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441" y="2459595"/>
            <a:ext cx="5120388" cy="399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34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2DC6-9B29-01D8-CFD9-854D1763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Technical Contributions and Functionalities Implemented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66FC-752E-19A7-1401-E486CC76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8" y="2400720"/>
            <a:ext cx="5677619" cy="4351338"/>
          </a:xfrm>
        </p:spPr>
        <p:txBody>
          <a:bodyPr/>
          <a:lstStyle/>
          <a:p>
            <a:r>
              <a:rPr lang="en-IN" b="1" dirty="0"/>
              <a:t>Functions and queries to extract the results of the 5 most recent attempts of the student</a:t>
            </a:r>
          </a:p>
          <a:p>
            <a:r>
              <a:rPr lang="en-IN" dirty="0"/>
              <a:t>A SELECT query with an ORDER BY and LIMIT is used to extract the 5 most recent results of the student arranged by date of latest attempt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C89CC-1901-94BC-736A-78321DB50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442" y="2400718"/>
            <a:ext cx="4667477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1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2DC6-9B29-01D8-CFD9-854D1763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Technical Contributions and Functionalities Implemented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66FC-752E-19A7-1401-E486CC76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52" y="2301970"/>
            <a:ext cx="5677619" cy="4351338"/>
          </a:xfrm>
        </p:spPr>
        <p:txBody>
          <a:bodyPr/>
          <a:lstStyle/>
          <a:p>
            <a:r>
              <a:rPr lang="en-IN" b="1" dirty="0"/>
              <a:t>Return of the details to the question.js file</a:t>
            </a:r>
          </a:p>
          <a:p>
            <a:r>
              <a:rPr lang="en-IN" dirty="0"/>
              <a:t>Now , once all these details are calculated , the </a:t>
            </a:r>
            <a:r>
              <a:rPr lang="en-IN" dirty="0" err="1"/>
              <a:t>php</a:t>
            </a:r>
            <a:r>
              <a:rPr lang="en-IN" dirty="0"/>
              <a:t> file returns these details as an array of objects </a:t>
            </a:r>
          </a:p>
          <a:p>
            <a:r>
              <a:rPr lang="en-IN" dirty="0"/>
              <a:t>The questions.js stores the details in the session storage of the browser.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4F248-F9D6-872E-F03D-6862E1CC3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394" y="2419410"/>
            <a:ext cx="3933854" cy="1885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9ED426-55AB-6517-E71F-2DE29CA25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7" y="4400532"/>
            <a:ext cx="11620585" cy="24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3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2DC6-9B29-01D8-CFD9-854D1763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Technical Contributions and Functionalities Implemented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66FC-752E-19A7-1401-E486CC76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8" y="2400720"/>
            <a:ext cx="5677619" cy="4351338"/>
          </a:xfrm>
        </p:spPr>
        <p:txBody>
          <a:bodyPr/>
          <a:lstStyle/>
          <a:p>
            <a:r>
              <a:rPr lang="en-IN" b="1" dirty="0"/>
              <a:t>Rendering of the results on the Results page</a:t>
            </a:r>
          </a:p>
          <a:p>
            <a:r>
              <a:rPr lang="en-IN" dirty="0"/>
              <a:t>The results.js picks up the data stored in the session storage, parses it and invokes a </a:t>
            </a:r>
            <a:r>
              <a:rPr lang="en-IN" dirty="0" err="1"/>
              <a:t>renderPlayerResponses</a:t>
            </a:r>
            <a:r>
              <a:rPr lang="en-IN" dirty="0"/>
              <a:t>() function to render each question , the user’s answer and the correct answer one by one.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0B873-8E5D-EFEB-674B-C8648F037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02" y="4432532"/>
            <a:ext cx="5438815" cy="2133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8B4600-EA68-3F22-5A96-7BB73FCBE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321" y="2641698"/>
            <a:ext cx="5677619" cy="34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3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2DC6-9B29-01D8-CFD9-854D1763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Technical Contributions and Functionalities Implemented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66FC-752E-19A7-1401-E486CC76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8" y="2400720"/>
            <a:ext cx="5677619" cy="4351338"/>
          </a:xfrm>
        </p:spPr>
        <p:txBody>
          <a:bodyPr/>
          <a:lstStyle/>
          <a:p>
            <a:r>
              <a:rPr lang="en-IN" b="1" dirty="0"/>
              <a:t>Rendering of the results on the Results page</a:t>
            </a:r>
          </a:p>
          <a:p>
            <a:r>
              <a:rPr lang="en-IN" dirty="0"/>
              <a:t>The question type is checked whether it is a ‘structure’ based or ‘reaction’ based and a corresponding function is called , which makes use of an </a:t>
            </a:r>
            <a:r>
              <a:rPr lang="en-IN" dirty="0" err="1"/>
              <a:t>Rdkit</a:t>
            </a:r>
            <a:r>
              <a:rPr lang="en-IN" dirty="0"/>
              <a:t> to render the chemical structures on the screen as a ‘HTML template string’.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0F596-AD74-4E9C-3895-9778839BD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706" y="2345062"/>
            <a:ext cx="4452652" cy="43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18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2DC6-9B29-01D8-CFD9-854D1763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Technical Contributions and Functionalities Implemented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66FC-752E-19A7-1401-E486CC76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8" y="2400720"/>
            <a:ext cx="5677619" cy="4351338"/>
          </a:xfrm>
        </p:spPr>
        <p:txBody>
          <a:bodyPr/>
          <a:lstStyle/>
          <a:p>
            <a:r>
              <a:rPr lang="en-IN" b="1" dirty="0"/>
              <a:t>Display of Student Score and a custom message based on the score achieved</a:t>
            </a:r>
          </a:p>
          <a:p>
            <a:r>
              <a:rPr lang="en-IN" dirty="0"/>
              <a:t>Finally, a  function is used the display the student score and a custom message is also is played based on the score percentage achieved.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B9EE7-53EA-3755-3004-43573AEF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28" y="2586532"/>
            <a:ext cx="5589374" cy="407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76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2DC6-9B29-01D8-CFD9-854D1763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Technical Contributions and Functionalities Implemented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66FC-752E-19A7-1401-E486CC76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8" y="2400720"/>
            <a:ext cx="5677619" cy="4351338"/>
          </a:xfrm>
        </p:spPr>
        <p:txBody>
          <a:bodyPr/>
          <a:lstStyle/>
          <a:p>
            <a:r>
              <a:rPr lang="en-IN" b="1" dirty="0"/>
              <a:t>CSS page to design the results.html page </a:t>
            </a:r>
          </a:p>
          <a:p>
            <a:r>
              <a:rPr lang="en-IN" dirty="0"/>
              <a:t>A CSS page has also been implemented to style the UI of the results page so that it offers a neat and immersive usage experience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E783C6-4BFA-4D04-B77C-A461DFCE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725" y="2604804"/>
            <a:ext cx="4229131" cy="369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4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2DC6-9B29-01D8-CFD9-854D1763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Technical Contributions and Functionalities Implemented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66FC-752E-19A7-1401-E486CC76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577" y="2671014"/>
            <a:ext cx="5677619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/>
              <a:t>Final Output of results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9EDBC-EF08-7720-83DC-8CD53229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01" y="3513826"/>
            <a:ext cx="8596531" cy="312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29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E4F42DF-B490-66F3-951F-C0348E8B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01704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IN" sz="3000" b="1" dirty="0"/>
              <a:t>Technical Contributions and Functionalities Implemented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89BC21-B613-6625-EC00-572F2B460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65" y="2391570"/>
            <a:ext cx="9276270" cy="43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89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E4F42DF-B490-66F3-951F-C0348E8B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01704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IN" sz="3000" b="1" dirty="0"/>
              <a:t>Technical Contributions and Functionalities Implemented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2465F-C061-F00D-15C6-87D6926DE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03" y="2476328"/>
            <a:ext cx="10512725" cy="410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5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01D1-7331-852F-B6A1-70FD2491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Overview of my Technical and management Contributions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6002A-D687-ACEF-FABB-EC84C93D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2000" dirty="0"/>
              <a:t>Designed and developed the files required to implement the results page. Namely :</a:t>
            </a:r>
          </a:p>
          <a:p>
            <a:r>
              <a:rPr lang="en-IN" sz="2000" dirty="0"/>
              <a:t> Results.html – to display the results data to the user.</a:t>
            </a:r>
          </a:p>
          <a:p>
            <a:r>
              <a:rPr lang="en-IN" sz="2000" dirty="0"/>
              <a:t>Results.css – to style the results.html page to offer an immersive and enhanced user experience.</a:t>
            </a:r>
          </a:p>
          <a:p>
            <a:r>
              <a:rPr lang="en-IN" sz="2000" dirty="0"/>
              <a:t>Results.js – to make the page interactive </a:t>
            </a:r>
          </a:p>
          <a:p>
            <a:r>
              <a:rPr lang="en-IN" sz="2000" dirty="0"/>
              <a:t>Results.php – to connect to the database, exchange data and to calculate user score and other details.</a:t>
            </a:r>
          </a:p>
          <a:p>
            <a:r>
              <a:rPr lang="en-IN" sz="2000" dirty="0"/>
              <a:t>Created the Scores Table in the database.</a:t>
            </a:r>
          </a:p>
          <a:p>
            <a:r>
              <a:rPr lang="en-IN" sz="2000" dirty="0"/>
              <a:t>Made important and significant technical contributions to the overall project design and development.</a:t>
            </a:r>
          </a:p>
          <a:p>
            <a:r>
              <a:rPr lang="en-IN" sz="2000" dirty="0"/>
              <a:t>Co-ordinated, arranged and contributed to the group team management for all activities like group meetings, brainstorming sessions as well as project related research activities.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1368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2DC6-9B29-01D8-CFD9-854D1763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Technical Contributions and Functionalities Implemented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66FC-752E-19A7-1401-E486CC76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8" y="2400720"/>
            <a:ext cx="5677619" cy="4351338"/>
          </a:xfrm>
        </p:spPr>
        <p:txBody>
          <a:bodyPr/>
          <a:lstStyle/>
          <a:p>
            <a:r>
              <a:rPr lang="en-IN" b="1" dirty="0"/>
              <a:t>Creation of the database and Scores Table</a:t>
            </a:r>
          </a:p>
          <a:p>
            <a:r>
              <a:rPr lang="en-IN" dirty="0"/>
              <a:t>A ‘Chem Quiz’ database is created for user data storage , retrieval and modification.</a:t>
            </a:r>
          </a:p>
          <a:p>
            <a:r>
              <a:rPr lang="en-IN" dirty="0"/>
              <a:t>A cores table has been created within this database to score the game attempt details of a specific user.</a:t>
            </a:r>
          </a:p>
          <a:p>
            <a:r>
              <a:rPr lang="en-IN" dirty="0"/>
              <a:t>It has the following attributes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gameID</a:t>
            </a:r>
            <a:r>
              <a:rPr lang="en-IN" dirty="0"/>
              <a:t> – primary key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UserId</a:t>
            </a:r>
            <a:r>
              <a:rPr lang="en-IN" dirty="0"/>
              <a:t> – foreign key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attemptDate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29BF07-EF1E-BC3F-3770-C3BD49ED0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347" y="2300018"/>
            <a:ext cx="3302852" cy="445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5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2DC6-9B29-01D8-CFD9-854D1763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Technical Contributions and Functionalities Implemented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66FC-752E-19A7-1401-E486CC76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8" y="2400720"/>
            <a:ext cx="5677619" cy="4351338"/>
          </a:xfrm>
        </p:spPr>
        <p:txBody>
          <a:bodyPr/>
          <a:lstStyle/>
          <a:p>
            <a:r>
              <a:rPr lang="en-IN" b="1" dirty="0"/>
              <a:t>Connection to the database</a:t>
            </a:r>
          </a:p>
          <a:p>
            <a:r>
              <a:rPr lang="en-IN" dirty="0"/>
              <a:t>The Results.php file first connects to the database to send , store and retrieve data.</a:t>
            </a:r>
          </a:p>
          <a:p>
            <a:r>
              <a:rPr lang="en-IN" dirty="0"/>
              <a:t>It uses the host address, username , password and database name to the make the connection to the database.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A7FF9-D088-1AB3-8508-AEBDF4FC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694" y="2676153"/>
            <a:ext cx="5305408" cy="361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4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2DC6-9B29-01D8-CFD9-854D1763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Technical Contributions and Functionalities Implemented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66FC-752E-19A7-1401-E486CC76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8" y="2400720"/>
            <a:ext cx="5677619" cy="4351338"/>
          </a:xfrm>
        </p:spPr>
        <p:txBody>
          <a:bodyPr/>
          <a:lstStyle/>
          <a:p>
            <a:r>
              <a:rPr lang="en-IN" b="1" dirty="0"/>
              <a:t>Input Sanitization for Security and check for Request Method </a:t>
            </a:r>
          </a:p>
          <a:p>
            <a:r>
              <a:rPr lang="en-IN" dirty="0"/>
              <a:t>Sanitizes the input date for security purpose before using it in an SQL query to prevent SQL injection attacks.</a:t>
            </a:r>
          </a:p>
          <a:p>
            <a:r>
              <a:rPr lang="en-IN" dirty="0"/>
              <a:t>It also checks for the server request method to ensure that the use cannot sneak in by entering the file name in the URL.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1F612-3EFC-7223-22F8-C7A2266EB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518" y="4599393"/>
            <a:ext cx="3829078" cy="1790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921512-01C6-C357-94AC-0EEABBF3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434" y="2586031"/>
            <a:ext cx="2914671" cy="16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9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2DC6-9B29-01D8-CFD9-854D1763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Technical Contributions and Functionalities Implemented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66FC-752E-19A7-1401-E486CC76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8" y="2400720"/>
            <a:ext cx="5677619" cy="4351338"/>
          </a:xfrm>
        </p:spPr>
        <p:txBody>
          <a:bodyPr/>
          <a:lstStyle/>
          <a:p>
            <a:r>
              <a:rPr lang="en-IN" b="1" dirty="0"/>
              <a:t>Getting the Player Answers from Questions .</a:t>
            </a:r>
            <a:r>
              <a:rPr lang="en-IN" b="1" dirty="0" err="1"/>
              <a:t>js</a:t>
            </a:r>
            <a:endParaRPr lang="en-IN" b="1" dirty="0"/>
          </a:p>
          <a:p>
            <a:r>
              <a:rPr lang="en-IN" dirty="0"/>
              <a:t>The results.php file gets the player answer , the question Id and the question type for each question form the questions. </a:t>
            </a:r>
            <a:r>
              <a:rPr lang="en-IN" dirty="0" err="1"/>
              <a:t>Js</a:t>
            </a:r>
            <a:r>
              <a:rPr lang="en-IN" dirty="0"/>
              <a:t> file as JSON encoded data.</a:t>
            </a:r>
          </a:p>
          <a:p>
            <a:r>
              <a:rPr lang="en-IN" dirty="0"/>
              <a:t>The results.php file decodes this JSON data and now has the questions as an array of objects.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4AEEE-BF43-BEC0-EDCC-E26CD39C3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060" y="2748951"/>
            <a:ext cx="5232839" cy="292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0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2DC6-9B29-01D8-CFD9-854D1763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Technical Contributions and Functionalities Implemented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66FC-752E-19A7-1401-E486CC76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8" y="2400720"/>
            <a:ext cx="5677619" cy="4351338"/>
          </a:xfrm>
        </p:spPr>
        <p:txBody>
          <a:bodyPr/>
          <a:lstStyle/>
          <a:p>
            <a:r>
              <a:rPr lang="en-IN" b="1" dirty="0"/>
              <a:t>Calculation of the User Score </a:t>
            </a:r>
          </a:p>
          <a:p>
            <a:r>
              <a:rPr lang="en-IN" dirty="0"/>
              <a:t>A for loop is run to extract the correct answer for each question based on the ‘question Id’ and the ‘question type’.</a:t>
            </a:r>
          </a:p>
          <a:p>
            <a:r>
              <a:rPr lang="en-IN" dirty="0"/>
              <a:t>If the ‘user answer’ is the same as the ‘correct answer , the player score is increased.</a:t>
            </a:r>
          </a:p>
          <a:p>
            <a:r>
              <a:rPr lang="en-IN" dirty="0"/>
              <a:t>After the end of the loop , the user score is calculated.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ECBAF-605C-4828-E120-FA4BC6862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707" y="2292050"/>
            <a:ext cx="4281395" cy="44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7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2DC6-9B29-01D8-CFD9-854D1763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Technical Contributions and Functionalities Implemented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66FC-752E-19A7-1401-E486CC76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8" y="2400720"/>
            <a:ext cx="5677619" cy="4351338"/>
          </a:xfrm>
        </p:spPr>
        <p:txBody>
          <a:bodyPr/>
          <a:lstStyle/>
          <a:p>
            <a:r>
              <a:rPr lang="en-IN" b="1" dirty="0"/>
              <a:t>Updating User Scores to the Scores table </a:t>
            </a:r>
          </a:p>
          <a:p>
            <a:r>
              <a:rPr lang="en-IN" dirty="0"/>
              <a:t>The calculated user score is updated to the Scores table by using an INSERT query to the Scores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986BC-20C8-7006-9E4E-27B987BA2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875" y="2779494"/>
            <a:ext cx="5677619" cy="331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7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2DC6-9B29-01D8-CFD9-854D1763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Technical Contributions and Functionalities Implemented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66FC-752E-19A7-1401-E486CC76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8" y="2400720"/>
            <a:ext cx="5677619" cy="4351338"/>
          </a:xfrm>
        </p:spPr>
        <p:txBody>
          <a:bodyPr/>
          <a:lstStyle/>
          <a:p>
            <a:r>
              <a:rPr lang="en-IN" b="1" dirty="0"/>
              <a:t>Functions and queries to extract the leaderboard Details</a:t>
            </a:r>
          </a:p>
          <a:p>
            <a:r>
              <a:rPr lang="en-IN" dirty="0"/>
              <a:t>A SELECT query using JOIN and GROUP BY is used extract the TOP 5 performing students and their highest scores.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DC451-EC87-8AFC-BCA0-B0F28BBD5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274" y="2921480"/>
            <a:ext cx="5819955" cy="277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589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857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Results Page</vt:lpstr>
      <vt:lpstr>Overview of my Technical and management Contributions </vt:lpstr>
      <vt:lpstr>Technical Contributions and Functionalities Implemented </vt:lpstr>
      <vt:lpstr>Technical Contributions and Functionalities Implemented </vt:lpstr>
      <vt:lpstr>Technical Contributions and Functionalities Implemented </vt:lpstr>
      <vt:lpstr>Technical Contributions and Functionalities Implemented </vt:lpstr>
      <vt:lpstr>Technical Contributions and Functionalities Implemented </vt:lpstr>
      <vt:lpstr>Technical Contributions and Functionalities Implemented </vt:lpstr>
      <vt:lpstr>Technical Contributions and Functionalities Implemented </vt:lpstr>
      <vt:lpstr>Technical Contributions and Functionalities Implemented </vt:lpstr>
      <vt:lpstr>Technical Contributions and Functionalities Implemented </vt:lpstr>
      <vt:lpstr>Technical Contributions and Functionalities Implemented </vt:lpstr>
      <vt:lpstr>Technical Contributions and Functionalities Implemented </vt:lpstr>
      <vt:lpstr>Technical Contributions and Functionalities Implemented </vt:lpstr>
      <vt:lpstr>Technical Contributions and Functionalities Implemented </vt:lpstr>
      <vt:lpstr>Technical Contributions and Functionalities Implemented </vt:lpstr>
      <vt:lpstr>Technical Contributions and Functionalities Implemented </vt:lpstr>
      <vt:lpstr>Technical Contributions and Functionalities Implemented </vt:lpstr>
      <vt:lpstr>Technical Contributions and Functionalities Implemented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Page</dc:title>
  <dc:creator>Arun Ragavendhar</dc:creator>
  <cp:lastModifiedBy>Arun Ragavendhar</cp:lastModifiedBy>
  <cp:revision>41</cp:revision>
  <dcterms:created xsi:type="dcterms:W3CDTF">2024-05-13T03:11:25Z</dcterms:created>
  <dcterms:modified xsi:type="dcterms:W3CDTF">2024-05-13T09:40:01Z</dcterms:modified>
</cp:coreProperties>
</file>