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37" autoAdjust="0"/>
  </p:normalViewPr>
  <p:slideViewPr>
    <p:cSldViewPr>
      <p:cViewPr varScale="1">
        <p:scale>
          <a:sx n="42" d="100"/>
          <a:sy n="42" d="100"/>
        </p:scale>
        <p:origin x="1164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7C5FA-F296-45EC-BC40-9997D75BDE1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DE163-F0A8-41F7-8576-B859FA35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9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DE163-F0A8-41F7-8576-B859FA35B7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9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DE163-F0A8-41F7-8576-B859FA35B7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1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8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9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104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5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05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84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1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6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3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9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6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8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38B0E48-ADC1-452C-AF83-C5E7B485D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7424506-E429-4CEA-B6F6-331AE2B84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1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details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Table name – User</a:t>
            </a:r>
          </a:p>
          <a:p>
            <a:pPr marL="0" indent="0">
              <a:buNone/>
            </a:pPr>
            <a:r>
              <a:rPr lang="en-US" sz="2000" dirty="0"/>
              <a:t>	Column names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53555"/>
              </p:ext>
            </p:extLst>
          </p:nvPr>
        </p:nvGraphicFramePr>
        <p:xfrm>
          <a:off x="1752600" y="2743200"/>
          <a:ext cx="64008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2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Column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Column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LoginId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password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Required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r>
              <a:rPr lang="en-US" sz="2000" dirty="0"/>
              <a:t>Table name –Patient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00799"/>
              </p:ext>
            </p:extLst>
          </p:nvPr>
        </p:nvGraphicFramePr>
        <p:xfrm>
          <a:off x="1447800" y="2057400"/>
          <a:ext cx="6477000" cy="3733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7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Column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Column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PatientId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Email_id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Mob_no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DateofBirth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info_type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Required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52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Table name -Doctor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92373"/>
              </p:ext>
            </p:extLst>
          </p:nvPr>
        </p:nvGraphicFramePr>
        <p:xfrm>
          <a:off x="1447800" y="2438404"/>
          <a:ext cx="6629400" cy="3276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5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Column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Doc_id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varchar</a:t>
                      </a:r>
                      <a:r>
                        <a:rPr lang="en-US" sz="1100" u="none" strike="noStrike" dirty="0">
                          <a:effectLst/>
                        </a:rPr>
                        <a:t>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varchar</a:t>
                      </a:r>
                      <a:r>
                        <a:rPr lang="en-US" sz="1100" u="none" strike="noStrike" dirty="0">
                          <a:effectLst/>
                        </a:rPr>
                        <a:t>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varchar</a:t>
                      </a:r>
                      <a:r>
                        <a:rPr lang="en-US" sz="1100" u="none" strike="noStrike" dirty="0">
                          <a:effectLst/>
                        </a:rPr>
                        <a:t>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Mob_no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int</a:t>
                      </a:r>
                      <a:r>
                        <a:rPr lang="en-US" sz="1100" u="none" strike="noStrike" dirty="0">
                          <a:effectLst/>
                        </a:rPr>
                        <a:t>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Specialisation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Email_id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Required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8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Table name – </a:t>
            </a:r>
            <a:r>
              <a:rPr lang="en-US" sz="2000" dirty="0" err="1"/>
              <a:t>Cons_Request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40093"/>
              </p:ext>
            </p:extLst>
          </p:nvPr>
        </p:nvGraphicFramePr>
        <p:xfrm>
          <a:off x="1447800" y="2286000"/>
          <a:ext cx="5086350" cy="3790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Column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PatientId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Foreign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Doc_id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Foreign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illness_type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symptoms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Doc_comments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patient_comments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old_prescription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new_prescription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Req_status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Required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08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 Diagram for Online Medical System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1843596"/>
            <a:ext cx="7713950" cy="4404804"/>
          </a:xfrm>
        </p:spPr>
      </p:pic>
    </p:spTree>
    <p:extLst>
      <p:ext uri="{BB962C8B-B14F-4D97-AF65-F5344CB8AC3E}">
        <p14:creationId xmlns:p14="http://schemas.microsoft.com/office/powerpoint/2010/main" val="304294929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425</TotalTime>
  <Words>234</Words>
  <Application>Microsoft Office PowerPoint</Application>
  <PresentationFormat>On-screen Show (4:3)</PresentationFormat>
  <Paragraphs>113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Depth</vt:lpstr>
      <vt:lpstr>Database details</vt:lpstr>
      <vt:lpstr>Cont…</vt:lpstr>
      <vt:lpstr>Cont…</vt:lpstr>
      <vt:lpstr>Cont…</vt:lpstr>
      <vt:lpstr>ER Diagram for Online Medical System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</dc:title>
  <dc:creator>Noor</dc:creator>
  <cp:lastModifiedBy>Arun Holla</cp:lastModifiedBy>
  <cp:revision>28</cp:revision>
  <dcterms:created xsi:type="dcterms:W3CDTF">2017-07-09T07:37:29Z</dcterms:created>
  <dcterms:modified xsi:type="dcterms:W3CDTF">2017-11-18T12:15:02Z</dcterms:modified>
</cp:coreProperties>
</file>