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27D7A21-3607-433D-A401-F2EE14EFA5B8}">
          <p14:sldIdLst>
            <p14:sldId id="256"/>
            <p14:sldId id="260"/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2" d="100"/>
          <a:sy n="42" d="100"/>
        </p:scale>
        <p:origin x="78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48255-35F5-4817-AA79-40B9FBEE45A9}" type="datetimeFigureOut">
              <a:rPr lang="en-IN" smtClean="0"/>
              <a:t>18-11-2017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ED6E8F-69EE-4D48-9CF9-C835997B3D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30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1064B-7FFA-4375-83FB-8DE67A5A8A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Medicate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90B01-3BB7-4911-B90E-18EB9D44A7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A</a:t>
            </a:r>
            <a:r>
              <a:rPr lang="en-IN" dirty="0" err="1"/>
              <a:t>dvance</a:t>
            </a:r>
            <a:r>
              <a:rPr lang="en-IN" dirty="0"/>
              <a:t> Software engineering 2017/18</a:t>
            </a:r>
          </a:p>
        </p:txBody>
      </p:sp>
    </p:spTree>
    <p:extLst>
      <p:ext uri="{BB962C8B-B14F-4D97-AF65-F5344CB8AC3E}">
        <p14:creationId xmlns:p14="http://schemas.microsoft.com/office/powerpoint/2010/main" val="2865193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2CCF330-75B1-47E3-BDAC-FC3479561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599264"/>
            <a:ext cx="4040187" cy="666750"/>
          </a:xfrm>
        </p:spPr>
        <p:txBody>
          <a:bodyPr/>
          <a:lstStyle/>
          <a:p>
            <a:r>
              <a:rPr lang="en-US" dirty="0"/>
              <a:t>Architecture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028481-5A56-46F8-B684-8973C9D21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537" y="1447800"/>
            <a:ext cx="6716713" cy="504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914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97D7A-F7B3-4331-9A5A-D07F4D179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4040187" cy="666750"/>
          </a:xfrm>
        </p:spPr>
        <p:txBody>
          <a:bodyPr/>
          <a:lstStyle/>
          <a:p>
            <a:r>
              <a:rPr lang="en-US" dirty="0"/>
              <a:t>HOME PAGE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522399-0A90-4938-AEDB-7F94A9217E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2587" y="1981200"/>
            <a:ext cx="10361081" cy="3524250"/>
          </a:xfrm>
        </p:spPr>
      </p:pic>
    </p:spTree>
    <p:extLst>
      <p:ext uri="{BB962C8B-B14F-4D97-AF65-F5344CB8AC3E}">
        <p14:creationId xmlns:p14="http://schemas.microsoft.com/office/powerpoint/2010/main" val="3859120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A9CB763-6668-4249-9B67-76823D881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599264"/>
            <a:ext cx="4040187" cy="666750"/>
          </a:xfrm>
        </p:spPr>
        <p:txBody>
          <a:bodyPr/>
          <a:lstStyle/>
          <a:p>
            <a:r>
              <a:rPr lang="en-US" dirty="0"/>
              <a:t>Patient Panel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5AC9BB-7BCC-4E58-8480-7894DA73F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1771650"/>
            <a:ext cx="10155238" cy="448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174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DDBADC1-7A4E-4828-A799-2117E1F86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599264"/>
            <a:ext cx="4040187" cy="666750"/>
          </a:xfrm>
        </p:spPr>
        <p:txBody>
          <a:bodyPr/>
          <a:lstStyle/>
          <a:p>
            <a:r>
              <a:rPr lang="en-US" dirty="0"/>
              <a:t>Doctor Panel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2934BA-F9CE-431F-86AD-43C6DBEE4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3" y="1552575"/>
            <a:ext cx="9896477" cy="495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939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192</TotalTime>
  <Words>13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Century Gothic</vt:lpstr>
      <vt:lpstr>Mesh</vt:lpstr>
      <vt:lpstr>Medicate</vt:lpstr>
      <vt:lpstr>Architecture</vt:lpstr>
      <vt:lpstr>HOME PAGE</vt:lpstr>
      <vt:lpstr>Patient Panel</vt:lpstr>
      <vt:lpstr>Doctor Panel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Application</dc:title>
  <dc:creator>Arun Holla</dc:creator>
  <cp:lastModifiedBy>Arun Holla</cp:lastModifiedBy>
  <cp:revision>6</cp:revision>
  <dcterms:created xsi:type="dcterms:W3CDTF">2017-11-18T08:51:39Z</dcterms:created>
  <dcterms:modified xsi:type="dcterms:W3CDTF">2017-11-18T12:14:58Z</dcterms:modified>
</cp:coreProperties>
</file>