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1BC0-7206-4527-8D99-FD68C525689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2942-A2B7-41E7-A4B2-E80F2B20FF0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970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1BC0-7206-4527-8D99-FD68C525689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2942-A2B7-41E7-A4B2-E80F2B20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5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1BC0-7206-4527-8D99-FD68C525689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2942-A2B7-41E7-A4B2-E80F2B20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25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1BC0-7206-4527-8D99-FD68C525689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2942-A2B7-41E7-A4B2-E80F2B20FF0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2201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1BC0-7206-4527-8D99-FD68C525689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2942-A2B7-41E7-A4B2-E80F2B20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62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1BC0-7206-4527-8D99-FD68C525689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2942-A2B7-41E7-A4B2-E80F2B20FF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7439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1BC0-7206-4527-8D99-FD68C525689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2942-A2B7-41E7-A4B2-E80F2B20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91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1BC0-7206-4527-8D99-FD68C525689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2942-A2B7-41E7-A4B2-E80F2B20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90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1BC0-7206-4527-8D99-FD68C525689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2942-A2B7-41E7-A4B2-E80F2B20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4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1BC0-7206-4527-8D99-FD68C525689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2942-A2B7-41E7-A4B2-E80F2B20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99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1BC0-7206-4527-8D99-FD68C525689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2942-A2B7-41E7-A4B2-E80F2B20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1BC0-7206-4527-8D99-FD68C525689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2942-A2B7-41E7-A4B2-E80F2B20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9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1BC0-7206-4527-8D99-FD68C525689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2942-A2B7-41E7-A4B2-E80F2B20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9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1BC0-7206-4527-8D99-FD68C525689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2942-A2B7-41E7-A4B2-E80F2B20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9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1BC0-7206-4527-8D99-FD68C525689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2942-A2B7-41E7-A4B2-E80F2B20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8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1BC0-7206-4527-8D99-FD68C525689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2942-A2B7-41E7-A4B2-E80F2B20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7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41BC0-7206-4527-8D99-FD68C525689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62942-A2B7-41E7-A4B2-E80F2B20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5C41BC0-7206-4527-8D99-FD68C525689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7762942-A2B7-41E7-A4B2-E80F2B20F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2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7D8F99-7768-6316-CD3E-DCC01868432C}"/>
              </a:ext>
            </a:extLst>
          </p:cNvPr>
          <p:cNvSpPr txBox="1"/>
          <p:nvPr/>
        </p:nvSpPr>
        <p:spPr>
          <a:xfrm>
            <a:off x="3594325" y="2644170"/>
            <a:ext cx="53297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0" dirty="0">
                <a:solidFill>
                  <a:srgbClr val="FFFF00"/>
                </a:solidFill>
                <a:effectLst/>
                <a:latin typeface="-apple-system"/>
              </a:rPr>
              <a:t>Catch the Pokémon!</a:t>
            </a:r>
          </a:p>
          <a:p>
            <a:endParaRPr lang="en-US" sz="48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A67102FF-E4A4-2CFE-0939-2E8669E0FA0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49721512"/>
                  </p:ext>
                </p:extLst>
              </p:nvPr>
            </p:nvGraphicFramePr>
            <p:xfrm>
              <a:off x="-2034988" y="317126"/>
              <a:ext cx="3048000" cy="1714500"/>
            </p:xfrm>
            <a:graphic>
              <a:graphicData uri="http://schemas.microsoft.com/office/powerpoint/2016/slidezoom">
                <pslz:sldZm>
                  <pslz:sldZmObj sldId="257" cId="1242407916">
                    <pslz:zmPr id="{C516EBC9-71B0-44F8-930E-D734FB3D068E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67102FF-E4A4-2CFE-0939-2E8669E0FA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2034988" y="31712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240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84BB0D-403D-1DB6-479E-DD7437B8C120}"/>
              </a:ext>
            </a:extLst>
          </p:cNvPr>
          <p:cNvSpPr txBox="1"/>
          <p:nvPr/>
        </p:nvSpPr>
        <p:spPr>
          <a:xfrm>
            <a:off x="286177" y="2193780"/>
            <a:ext cx="11852925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b="1" dirty="0"/>
              <a:t>In "Catch the Pokémon," random Pokémon will appear on the </a:t>
            </a:r>
          </a:p>
          <a:p>
            <a:r>
              <a:rPr lang="en-US" sz="2700" b="1" dirty="0"/>
              <a:t>screen, and the player has to catch them by clicking on them. </a:t>
            </a:r>
          </a:p>
          <a:p>
            <a:r>
              <a:rPr lang="en-US" sz="2700" b="1" dirty="0"/>
              <a:t>Each time a Pokémon is caught, it appears in the “Caught Pokémon” </a:t>
            </a:r>
          </a:p>
          <a:p>
            <a:r>
              <a:rPr lang="en-US" sz="2700" b="1" dirty="0"/>
              <a:t>area on the screen. </a:t>
            </a:r>
          </a:p>
          <a:p>
            <a:r>
              <a:rPr lang="en-US" sz="2700" b="1" dirty="0"/>
              <a:t>The player wins the game once they catch 5 Pokémon.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EB0DC-C8A9-777C-3F92-A42298B4E5FE}"/>
              </a:ext>
            </a:extLst>
          </p:cNvPr>
          <p:cNvSpPr txBox="1"/>
          <p:nvPr/>
        </p:nvSpPr>
        <p:spPr>
          <a:xfrm>
            <a:off x="286177" y="1433945"/>
            <a:ext cx="3366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Concept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486234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B38B9B-B7FC-0F74-D2FF-2DFE6B5E9BF6}"/>
              </a:ext>
            </a:extLst>
          </p:cNvPr>
          <p:cNvSpPr txBox="1"/>
          <p:nvPr/>
        </p:nvSpPr>
        <p:spPr>
          <a:xfrm>
            <a:off x="609600" y="443346"/>
            <a:ext cx="2605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u="sng" dirty="0">
                <a:effectLst/>
                <a:latin typeface="Google Sans Text"/>
              </a:rPr>
              <a:t>Technical Architecture:</a:t>
            </a:r>
            <a:endParaRPr lang="en-US" sz="20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78D3F5-025C-9673-D5C6-6330CCF83FF5}"/>
              </a:ext>
            </a:extLst>
          </p:cNvPr>
          <p:cNvSpPr txBox="1"/>
          <p:nvPr/>
        </p:nvSpPr>
        <p:spPr>
          <a:xfrm>
            <a:off x="706582" y="1316182"/>
            <a:ext cx="1122230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React: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Google Sans Text"/>
              </a:rPr>
              <a:t>	The core of this application is built with React, a powerful JavaScript library for building user interfaces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 based architecture: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Google Sans Text"/>
              </a:rPr>
              <a:t>	Reacts component-based architecture allowed me to create a modular and maintainable codebase</a:t>
            </a:r>
          </a:p>
          <a:p>
            <a:r>
              <a:rPr lang="en-US" dirty="0">
                <a:solidFill>
                  <a:schemeClr val="bg1"/>
                </a:solidFill>
                <a:latin typeface="Google Sans Text"/>
              </a:rPr>
              <a:t>		</a:t>
            </a:r>
            <a:r>
              <a:rPr lang="en-US" dirty="0" err="1">
                <a:solidFill>
                  <a:schemeClr val="bg1"/>
                </a:solidFill>
                <a:latin typeface="Google Sans Text"/>
              </a:rPr>
              <a:t>eg</a:t>
            </a:r>
            <a:r>
              <a:rPr lang="en-US" dirty="0">
                <a:solidFill>
                  <a:schemeClr val="bg1"/>
                </a:solidFill>
                <a:latin typeface="Google Sans Text"/>
              </a:rPr>
              <a:t>: CaughtPokemonBox.js, DisplayPokemon.js </a:t>
            </a:r>
            <a:r>
              <a:rPr lang="en-US" dirty="0" err="1">
                <a:solidFill>
                  <a:schemeClr val="bg1"/>
                </a:solidFill>
                <a:latin typeface="Google Sans Text"/>
              </a:rPr>
              <a:t>etc</a:t>
            </a:r>
            <a:endParaRPr lang="en-US" dirty="0">
              <a:solidFill>
                <a:schemeClr val="bg1"/>
              </a:solidFill>
              <a:latin typeface="Google Sans Text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Management: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Google Sans Text"/>
              </a:rPr>
              <a:t>	used React Context to efficiently manage the game's state, including the current Pokémon, the caught Pokémon, 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Google Sans Text"/>
              </a:rPr>
              <a:t>	the catch count, and the win condition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 Integration:</a:t>
            </a:r>
          </a:p>
          <a:p>
            <a:r>
              <a:rPr lang="en-US" dirty="0">
                <a:solidFill>
                  <a:schemeClr val="bg1"/>
                </a:solidFill>
                <a:latin typeface="Google Sans Text"/>
              </a:rPr>
              <a:t>	</a:t>
            </a:r>
            <a:r>
              <a:rPr lang="en-US" b="0" i="0" dirty="0">
                <a:solidFill>
                  <a:schemeClr val="bg1"/>
                </a:solidFill>
                <a:effectLst/>
                <a:latin typeface="Google Sans Text"/>
              </a:rPr>
              <a:t>The game dynamically fetches Pokémon data from the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Google Sans Text"/>
              </a:rPr>
              <a:t>PokeAPI</a:t>
            </a:r>
            <a:r>
              <a:rPr lang="en-US" b="0" i="0" dirty="0">
                <a:solidFill>
                  <a:schemeClr val="bg1"/>
                </a:solidFill>
                <a:effectLst/>
                <a:latin typeface="Google Sans Text"/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34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F98801-6D24-2C02-8E46-E54BD9F15773}"/>
              </a:ext>
            </a:extLst>
          </p:cNvPr>
          <p:cNvSpPr txBox="1"/>
          <p:nvPr/>
        </p:nvSpPr>
        <p:spPr>
          <a:xfrm>
            <a:off x="1846730" y="2263296"/>
            <a:ext cx="3142655" cy="2331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Pokémon Generation</a:t>
            </a:r>
          </a:p>
          <a:p>
            <a:pPr algn="l">
              <a:lnSpc>
                <a:spcPts val="1500"/>
              </a:lnSpc>
              <a:spcAft>
                <a:spcPts val="225"/>
              </a:spcAft>
            </a:pPr>
            <a:endParaRPr lang="en-US" b="0" i="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Catch Mechanism</a:t>
            </a:r>
          </a:p>
          <a:p>
            <a:pPr algn="l">
              <a:lnSpc>
                <a:spcPts val="1500"/>
              </a:lnSpc>
              <a:spcAft>
                <a:spcPts val="225"/>
              </a:spcAft>
            </a:pPr>
            <a:endParaRPr lang="en-US" b="0" i="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 Collection</a:t>
            </a:r>
          </a:p>
          <a:p>
            <a:pPr algn="l">
              <a:lnSpc>
                <a:spcPts val="1500"/>
              </a:lnSpc>
              <a:spcAft>
                <a:spcPts val="225"/>
              </a:spcAft>
            </a:pPr>
            <a:endParaRPr lang="en-US" b="1" i="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Winning Condition</a:t>
            </a:r>
          </a:p>
          <a:p>
            <a:pPr algn="l">
              <a:lnSpc>
                <a:spcPts val="1500"/>
              </a:lnSpc>
              <a:spcAft>
                <a:spcPts val="225"/>
              </a:spcAft>
            </a:pPr>
            <a:endParaRPr lang="en-US" b="1" i="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Restart Button</a:t>
            </a:r>
            <a:endParaRPr lang="en-US" b="0" i="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69C4F8-E64C-C999-6371-DB441F49FE9B}"/>
              </a:ext>
            </a:extLst>
          </p:cNvPr>
          <p:cNvSpPr txBox="1"/>
          <p:nvPr/>
        </p:nvSpPr>
        <p:spPr>
          <a:xfrm>
            <a:off x="1066800" y="1228165"/>
            <a:ext cx="356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Key features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588906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84D360-0513-2700-3F33-A10D05A718EC}"/>
              </a:ext>
            </a:extLst>
          </p:cNvPr>
          <p:cNvSpPr txBox="1"/>
          <p:nvPr/>
        </p:nvSpPr>
        <p:spPr>
          <a:xfrm>
            <a:off x="5428189" y="2505670"/>
            <a:ext cx="1335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DEMO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5733156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184</TotalTime>
  <Words>179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-apple-system</vt:lpstr>
      <vt:lpstr>Arial</vt:lpstr>
      <vt:lpstr>Calibri</vt:lpstr>
      <vt:lpstr>Century Gothic</vt:lpstr>
      <vt:lpstr>Google Sans Text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Arun Ravindran</dc:creator>
  <cp:lastModifiedBy>Arun Ravindran</cp:lastModifiedBy>
  <cp:revision>3</cp:revision>
  <dcterms:created xsi:type="dcterms:W3CDTF">2025-02-12T08:59:54Z</dcterms:created>
  <dcterms:modified xsi:type="dcterms:W3CDTF">2025-02-12T12:04:07Z</dcterms:modified>
</cp:coreProperties>
</file>