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3340" r:id="rId2"/>
    <p:sldId id="257" r:id="rId3"/>
    <p:sldId id="458" r:id="rId4"/>
    <p:sldId id="3341" r:id="rId5"/>
    <p:sldId id="3342" r:id="rId6"/>
    <p:sldId id="3343" r:id="rId7"/>
    <p:sldId id="3346" r:id="rId8"/>
    <p:sldId id="3347" r:id="rId9"/>
    <p:sldId id="291" r:id="rId10"/>
    <p:sldId id="295" r:id="rId11"/>
    <p:sldId id="3344" r:id="rId12"/>
    <p:sldId id="3345" r:id="rId13"/>
    <p:sldId id="3355" r:id="rId14"/>
    <p:sldId id="335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666"/>
    <a:srgbClr val="121212"/>
    <a:srgbClr val="000000"/>
    <a:srgbClr val="823ACA"/>
    <a:srgbClr val="90C2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36668-A9C4-4FEA-AAE6-8F12C4CC15FA}" v="20" dt="2024-12-10T11:12:45.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Sundar Shankar" userId="9863916e855db834" providerId="LiveId" clId="{96481624-D299-455F-AE29-69F302E48A93}"/>
    <pc:docChg chg="undo custSel delSld modSld sldOrd modMainMaster">
      <pc:chgData name="Shyam Sundar Shankar" userId="9863916e855db834" providerId="LiveId" clId="{96481624-D299-455F-AE29-69F302E48A93}" dt="2023-06-05T11:04:50.520" v="2263"/>
      <pc:docMkLst>
        <pc:docMk/>
      </pc:docMkLst>
      <pc:sldChg chg="modSp mod">
        <pc:chgData name="Shyam Sundar Shankar" userId="9863916e855db834" providerId="LiveId" clId="{96481624-D299-455F-AE29-69F302E48A93}" dt="2023-06-03T16:31:11.843" v="63" actId="14"/>
        <pc:sldMkLst>
          <pc:docMk/>
          <pc:sldMk cId="938373392" sldId="257"/>
        </pc:sldMkLst>
        <pc:spChg chg="mod">
          <ac:chgData name="Shyam Sundar Shankar" userId="9863916e855db834" providerId="LiveId" clId="{96481624-D299-455F-AE29-69F302E48A93}" dt="2023-06-03T16:31:11.843" v="63" actId="14"/>
          <ac:spMkLst>
            <pc:docMk/>
            <pc:sldMk cId="938373392" sldId="257"/>
            <ac:spMk id="3" creationId="{59FC0214-A413-1854-6008-B6E96CC71161}"/>
          </ac:spMkLst>
        </pc:spChg>
      </pc:sldChg>
      <pc:sldChg chg="modSp mod">
        <pc:chgData name="Shyam Sundar Shankar" userId="9863916e855db834" providerId="LiveId" clId="{96481624-D299-455F-AE29-69F302E48A93}" dt="2023-06-04T17:44:24.345" v="2242" actId="207"/>
        <pc:sldMkLst>
          <pc:docMk/>
          <pc:sldMk cId="1709067983" sldId="258"/>
        </pc:sldMkLst>
        <pc:spChg chg="mod">
          <ac:chgData name="Shyam Sundar Shankar" userId="9863916e855db834" providerId="LiveId" clId="{96481624-D299-455F-AE29-69F302E48A93}" dt="2023-06-04T17:23:13.168" v="690" actId="20577"/>
          <ac:spMkLst>
            <pc:docMk/>
            <pc:sldMk cId="1709067983" sldId="258"/>
            <ac:spMk id="3" creationId="{59FC0214-A413-1854-6008-B6E96CC71161}"/>
          </ac:spMkLst>
        </pc:spChg>
        <pc:spChg chg="mod">
          <ac:chgData name="Shyam Sundar Shankar" userId="9863916e855db834" providerId="LiveId" clId="{96481624-D299-455F-AE29-69F302E48A93}" dt="2023-06-04T17:25:00.478" v="733" actId="207"/>
          <ac:spMkLst>
            <pc:docMk/>
            <pc:sldMk cId="1709067983" sldId="258"/>
            <ac:spMk id="9" creationId="{51AFC74D-CBB1-D565-F6D7-A391EB828D5C}"/>
          </ac:spMkLst>
        </pc:spChg>
        <pc:spChg chg="mod">
          <ac:chgData name="Shyam Sundar Shankar" userId="9863916e855db834" providerId="LiveId" clId="{96481624-D299-455F-AE29-69F302E48A93}" dt="2023-06-04T17:44:24.345" v="2242" actId="207"/>
          <ac:spMkLst>
            <pc:docMk/>
            <pc:sldMk cId="1709067983" sldId="258"/>
            <ac:spMk id="10" creationId="{CDC9F9BC-DF49-E19C-812B-03C12DB17D7B}"/>
          </ac:spMkLst>
        </pc:spChg>
        <pc:spChg chg="mod">
          <ac:chgData name="Shyam Sundar Shankar" userId="9863916e855db834" providerId="LiveId" clId="{96481624-D299-455F-AE29-69F302E48A93}" dt="2023-06-04T17:44:24.345" v="2242" actId="207"/>
          <ac:spMkLst>
            <pc:docMk/>
            <pc:sldMk cId="1709067983" sldId="258"/>
            <ac:spMk id="11" creationId="{5DAACEEF-66E3-8857-FB3A-DDD20C66D408}"/>
          </ac:spMkLst>
        </pc:spChg>
        <pc:spChg chg="mod">
          <ac:chgData name="Shyam Sundar Shankar" userId="9863916e855db834" providerId="LiveId" clId="{96481624-D299-455F-AE29-69F302E48A93}" dt="2023-06-04T17:44:24.345" v="2242" actId="207"/>
          <ac:spMkLst>
            <pc:docMk/>
            <pc:sldMk cId="1709067983" sldId="258"/>
            <ac:spMk id="12" creationId="{D7635B44-AAF4-A911-BD01-D07406DEAFA3}"/>
          </ac:spMkLst>
        </pc:spChg>
        <pc:spChg chg="mod">
          <ac:chgData name="Shyam Sundar Shankar" userId="9863916e855db834" providerId="LiveId" clId="{96481624-D299-455F-AE29-69F302E48A93}" dt="2023-06-04T17:44:24.345" v="2242" actId="207"/>
          <ac:spMkLst>
            <pc:docMk/>
            <pc:sldMk cId="1709067983" sldId="258"/>
            <ac:spMk id="13" creationId="{4895018F-A7D5-E9BF-291A-82D06EF337FC}"/>
          </ac:spMkLst>
        </pc:spChg>
        <pc:spChg chg="mod">
          <ac:chgData name="Shyam Sundar Shankar" userId="9863916e855db834" providerId="LiveId" clId="{96481624-D299-455F-AE29-69F302E48A93}" dt="2023-06-04T17:25:00.478" v="733" actId="207"/>
          <ac:spMkLst>
            <pc:docMk/>
            <pc:sldMk cId="1709067983" sldId="258"/>
            <ac:spMk id="14" creationId="{2280E762-15B0-B889-5EEA-D9F4AAA5E534}"/>
          </ac:spMkLst>
        </pc:spChg>
        <pc:spChg chg="mod">
          <ac:chgData name="Shyam Sundar Shankar" userId="9863916e855db834" providerId="LiveId" clId="{96481624-D299-455F-AE29-69F302E48A93}" dt="2023-06-04T17:25:00.478" v="733" actId="207"/>
          <ac:spMkLst>
            <pc:docMk/>
            <pc:sldMk cId="1709067983" sldId="258"/>
            <ac:spMk id="15" creationId="{78AD9E1F-763F-9250-28BA-31F4381416C2}"/>
          </ac:spMkLst>
        </pc:spChg>
        <pc:spChg chg="mod">
          <ac:chgData name="Shyam Sundar Shankar" userId="9863916e855db834" providerId="LiveId" clId="{96481624-D299-455F-AE29-69F302E48A93}" dt="2023-06-04T17:25:00.478" v="733" actId="207"/>
          <ac:spMkLst>
            <pc:docMk/>
            <pc:sldMk cId="1709067983" sldId="258"/>
            <ac:spMk id="16" creationId="{0025A7E5-17E4-1B9C-71B2-411021ED52C6}"/>
          </ac:spMkLst>
        </pc:spChg>
      </pc:sldChg>
      <pc:sldChg chg="delSp modSp mod">
        <pc:chgData name="Shyam Sundar Shankar" userId="9863916e855db834" providerId="LiveId" clId="{96481624-D299-455F-AE29-69F302E48A93}" dt="2023-06-03T17:43:21.535" v="98"/>
        <pc:sldMkLst>
          <pc:docMk/>
          <pc:sldMk cId="4204405304" sldId="262"/>
        </pc:sldMkLst>
        <pc:spChg chg="mod">
          <ac:chgData name="Shyam Sundar Shankar" userId="9863916e855db834" providerId="LiveId" clId="{96481624-D299-455F-AE29-69F302E48A93}" dt="2023-06-03T16:52:39.715" v="79"/>
          <ac:spMkLst>
            <pc:docMk/>
            <pc:sldMk cId="4204405304" sldId="262"/>
            <ac:spMk id="2" creationId="{775B724D-4B5E-D85F-02C3-5B4F4604C3AA}"/>
          </ac:spMkLst>
        </pc:spChg>
        <pc:spChg chg="mod">
          <ac:chgData name="Shyam Sundar Shankar" userId="9863916e855db834" providerId="LiveId" clId="{96481624-D299-455F-AE29-69F302E48A93}" dt="2023-06-03T16:52:50.861" v="80"/>
          <ac:spMkLst>
            <pc:docMk/>
            <pc:sldMk cId="4204405304" sldId="262"/>
            <ac:spMk id="3" creationId="{31779C72-C2A4-36F8-26FA-8CB11B3E4EC3}"/>
          </ac:spMkLst>
        </pc:spChg>
        <pc:spChg chg="mod">
          <ac:chgData name="Shyam Sundar Shankar" userId="9863916e855db834" providerId="LiveId" clId="{96481624-D299-455F-AE29-69F302E48A93}" dt="2023-06-03T16:50:37.600" v="78"/>
          <ac:spMkLst>
            <pc:docMk/>
            <pc:sldMk cId="4204405304" sldId="262"/>
            <ac:spMk id="4" creationId="{2AA18316-9D86-7019-1EC6-2155FC5D61A0}"/>
          </ac:spMkLst>
        </pc:spChg>
        <pc:spChg chg="mod">
          <ac:chgData name="Shyam Sundar Shankar" userId="9863916e855db834" providerId="LiveId" clId="{96481624-D299-455F-AE29-69F302E48A93}" dt="2023-06-03T16:48:44.217" v="74"/>
          <ac:spMkLst>
            <pc:docMk/>
            <pc:sldMk cId="4204405304" sldId="262"/>
            <ac:spMk id="6" creationId="{8D9FA895-A02C-1608-4C54-4897CD026E44}"/>
          </ac:spMkLst>
        </pc:spChg>
        <pc:spChg chg="mod">
          <ac:chgData name="Shyam Sundar Shankar" userId="9863916e855db834" providerId="LiveId" clId="{96481624-D299-455F-AE29-69F302E48A93}" dt="2023-06-03T17:43:21.535" v="98"/>
          <ac:spMkLst>
            <pc:docMk/>
            <pc:sldMk cId="4204405304" sldId="262"/>
            <ac:spMk id="7" creationId="{A10EC6CB-5FE8-FC53-1E4E-A7586FAAAB3E}"/>
          </ac:spMkLst>
        </pc:spChg>
        <pc:spChg chg="mod">
          <ac:chgData name="Shyam Sundar Shankar" userId="9863916e855db834" providerId="LiveId" clId="{96481624-D299-455F-AE29-69F302E48A93}" dt="2023-06-03T16:49:46.069" v="77"/>
          <ac:spMkLst>
            <pc:docMk/>
            <pc:sldMk cId="4204405304" sldId="262"/>
            <ac:spMk id="8" creationId="{9B8712E9-5EFC-3963-B959-38FB60E094B5}"/>
          </ac:spMkLst>
        </pc:spChg>
        <pc:picChg chg="del">
          <ac:chgData name="Shyam Sundar Shankar" userId="9863916e855db834" providerId="LiveId" clId="{96481624-D299-455F-AE29-69F302E48A93}" dt="2023-06-03T16:48:20.872" v="73" actId="478"/>
          <ac:picMkLst>
            <pc:docMk/>
            <pc:sldMk cId="4204405304" sldId="262"/>
            <ac:picMk id="82" creationId="{F3F287EB-2E4C-6C90-172A-33CAA1F9A353}"/>
          </ac:picMkLst>
        </pc:picChg>
        <pc:cxnChg chg="mod">
          <ac:chgData name="Shyam Sundar Shankar" userId="9863916e855db834" providerId="LiveId" clId="{96481624-D299-455F-AE29-69F302E48A93}" dt="2023-06-03T16:54:43.970" v="88" actId="1035"/>
          <ac:cxnSpMkLst>
            <pc:docMk/>
            <pc:sldMk cId="4204405304" sldId="262"/>
            <ac:cxnSpMk id="78" creationId="{2A68E728-5FEF-3DA4-3E94-489CAD27A126}"/>
          </ac:cxnSpMkLst>
        </pc:cxnChg>
      </pc:sldChg>
      <pc:sldChg chg="modSp mod">
        <pc:chgData name="Shyam Sundar Shankar" userId="9863916e855db834" providerId="LiveId" clId="{96481624-D299-455F-AE29-69F302E48A93}" dt="2023-06-03T16:57:12.592" v="97" actId="207"/>
        <pc:sldMkLst>
          <pc:docMk/>
          <pc:sldMk cId="226506606" sldId="454"/>
        </pc:sldMkLst>
        <pc:spChg chg="mod">
          <ac:chgData name="Shyam Sundar Shankar" userId="9863916e855db834" providerId="LiveId" clId="{96481624-D299-455F-AE29-69F302E48A93}" dt="2023-06-03T16:57:12.592" v="97" actId="207"/>
          <ac:spMkLst>
            <pc:docMk/>
            <pc:sldMk cId="226506606" sldId="454"/>
            <ac:spMk id="12" creationId="{2B26E83F-8998-BAD8-2DF7-A59989F6030F}"/>
          </ac:spMkLst>
        </pc:spChg>
        <pc:graphicFrameChg chg="modGraphic">
          <ac:chgData name="Shyam Sundar Shankar" userId="9863916e855db834" providerId="LiveId" clId="{96481624-D299-455F-AE29-69F302E48A93}" dt="2023-06-03T16:56:59.220" v="96" actId="207"/>
          <ac:graphicFrameMkLst>
            <pc:docMk/>
            <pc:sldMk cId="226506606" sldId="454"/>
            <ac:graphicFrameMk id="11" creationId="{DB808948-D1F0-7F0B-C4E5-1C2D6268719C}"/>
          </ac:graphicFrameMkLst>
        </pc:graphicFrameChg>
      </pc:sldChg>
      <pc:sldChg chg="addSp delSp modSp mod ord">
        <pc:chgData name="Shyam Sundar Shankar" userId="9863916e855db834" providerId="LiveId" clId="{96481624-D299-455F-AE29-69F302E48A93}" dt="2023-06-05T11:04:50.520" v="2263"/>
        <pc:sldMkLst>
          <pc:docMk/>
          <pc:sldMk cId="2903154677" sldId="456"/>
        </pc:sldMkLst>
        <pc:spChg chg="mod">
          <ac:chgData name="Shyam Sundar Shankar" userId="9863916e855db834" providerId="LiveId" clId="{96481624-D299-455F-AE29-69F302E48A93}" dt="2023-06-03T16:23:12.832" v="3" actId="1076"/>
          <ac:spMkLst>
            <pc:docMk/>
            <pc:sldMk cId="2903154677" sldId="456"/>
            <ac:spMk id="2" creationId="{00000000-0000-0000-0000-000000000000}"/>
          </ac:spMkLst>
        </pc:spChg>
        <pc:spChg chg="mod">
          <ac:chgData name="Shyam Sundar Shankar" userId="9863916e855db834" providerId="LiveId" clId="{96481624-D299-455F-AE29-69F302E48A93}" dt="2023-06-04T17:30:02.206" v="1080" actId="1037"/>
          <ac:spMkLst>
            <pc:docMk/>
            <pc:sldMk cId="2903154677" sldId="456"/>
            <ac:spMk id="3" creationId="{8D9A5F91-9901-38BB-32F6-B77BBE15AFB8}"/>
          </ac:spMkLst>
        </pc:spChg>
        <pc:spChg chg="mod">
          <ac:chgData name="Shyam Sundar Shankar" userId="9863916e855db834" providerId="LiveId" clId="{96481624-D299-455F-AE29-69F302E48A93}" dt="2023-06-04T17:30:02.206" v="1080" actId="1037"/>
          <ac:spMkLst>
            <pc:docMk/>
            <pc:sldMk cId="2903154677" sldId="456"/>
            <ac:spMk id="6" creationId="{CC180B4C-8E67-B9A2-38C4-E15F33BE4BE1}"/>
          </ac:spMkLst>
        </pc:spChg>
        <pc:spChg chg="mod">
          <ac:chgData name="Shyam Sundar Shankar" userId="9863916e855db834" providerId="LiveId" clId="{96481624-D299-455F-AE29-69F302E48A93}" dt="2023-06-04T17:30:02.206" v="1080" actId="1037"/>
          <ac:spMkLst>
            <pc:docMk/>
            <pc:sldMk cId="2903154677" sldId="456"/>
            <ac:spMk id="7" creationId="{FA81397E-0E07-3FBA-26E9-CF0E2B3A6CA2}"/>
          </ac:spMkLst>
        </pc:spChg>
        <pc:spChg chg="del mod">
          <ac:chgData name="Shyam Sundar Shankar" userId="9863916e855db834" providerId="LiveId" clId="{96481624-D299-455F-AE29-69F302E48A93}" dt="2023-06-04T17:26:05.392" v="743" actId="478"/>
          <ac:spMkLst>
            <pc:docMk/>
            <pc:sldMk cId="2903154677" sldId="456"/>
            <ac:spMk id="8" creationId="{BEBC6367-D1E0-70A8-4908-D2DBC698D145}"/>
          </ac:spMkLst>
        </pc:spChg>
        <pc:spChg chg="del">
          <ac:chgData name="Shyam Sundar Shankar" userId="9863916e855db834" providerId="LiveId" clId="{96481624-D299-455F-AE29-69F302E48A93}" dt="2023-06-04T17:26:05.392" v="743" actId="478"/>
          <ac:spMkLst>
            <pc:docMk/>
            <pc:sldMk cId="2903154677" sldId="456"/>
            <ac:spMk id="9" creationId="{BD3AE710-D548-7251-CBA3-74913A77D517}"/>
          </ac:spMkLst>
        </pc:spChg>
        <pc:spChg chg="del">
          <ac:chgData name="Shyam Sundar Shankar" userId="9863916e855db834" providerId="LiveId" clId="{96481624-D299-455F-AE29-69F302E48A93}" dt="2023-06-04T17:26:05.392" v="743" actId="478"/>
          <ac:spMkLst>
            <pc:docMk/>
            <pc:sldMk cId="2903154677" sldId="456"/>
            <ac:spMk id="10" creationId="{69DA3735-696C-5102-97F4-01E58A1F8A6E}"/>
          </ac:spMkLst>
        </pc:spChg>
        <pc:spChg chg="del mod">
          <ac:chgData name="Shyam Sundar Shankar" userId="9863916e855db834" providerId="LiveId" clId="{96481624-D299-455F-AE29-69F302E48A93}" dt="2023-06-04T17:26:05.392" v="743" actId="478"/>
          <ac:spMkLst>
            <pc:docMk/>
            <pc:sldMk cId="2903154677" sldId="456"/>
            <ac:spMk id="11" creationId="{D24CF4F0-E586-66A4-E0AC-9C8477FE49AC}"/>
          </ac:spMkLst>
        </pc:spChg>
        <pc:spChg chg="del">
          <ac:chgData name="Shyam Sundar Shankar" userId="9863916e855db834" providerId="LiveId" clId="{96481624-D299-455F-AE29-69F302E48A93}" dt="2023-06-04T17:26:05.392" v="743" actId="478"/>
          <ac:spMkLst>
            <pc:docMk/>
            <pc:sldMk cId="2903154677" sldId="456"/>
            <ac:spMk id="12" creationId="{F75B1FBD-B6E2-5CCB-07A2-E9766AFBF330}"/>
          </ac:spMkLst>
        </pc:spChg>
        <pc:spChg chg="del">
          <ac:chgData name="Shyam Sundar Shankar" userId="9863916e855db834" providerId="LiveId" clId="{96481624-D299-455F-AE29-69F302E48A93}" dt="2023-06-04T17:26:05.392" v="743" actId="478"/>
          <ac:spMkLst>
            <pc:docMk/>
            <pc:sldMk cId="2903154677" sldId="456"/>
            <ac:spMk id="13" creationId="{DA6C1022-FAE1-6EAF-4E60-FEA8B7EDFDDB}"/>
          </ac:spMkLst>
        </pc:spChg>
        <pc:spChg chg="del mod">
          <ac:chgData name="Shyam Sundar Shankar" userId="9863916e855db834" providerId="LiveId" clId="{96481624-D299-455F-AE29-69F302E48A93}" dt="2023-06-04T17:26:05.392" v="743" actId="478"/>
          <ac:spMkLst>
            <pc:docMk/>
            <pc:sldMk cId="2903154677" sldId="456"/>
            <ac:spMk id="14" creationId="{EAA04BD2-6745-A89C-D365-E25C7C4D8EF6}"/>
          </ac:spMkLst>
        </pc:spChg>
        <pc:spChg chg="del">
          <ac:chgData name="Shyam Sundar Shankar" userId="9863916e855db834" providerId="LiveId" clId="{96481624-D299-455F-AE29-69F302E48A93}" dt="2023-06-04T17:26:05.392" v="743" actId="478"/>
          <ac:spMkLst>
            <pc:docMk/>
            <pc:sldMk cId="2903154677" sldId="456"/>
            <ac:spMk id="15" creationId="{28CE9D9A-AC16-1010-FEF5-4AC74DEB4BC8}"/>
          </ac:spMkLst>
        </pc:spChg>
        <pc:spChg chg="del mod">
          <ac:chgData name="Shyam Sundar Shankar" userId="9863916e855db834" providerId="LiveId" clId="{96481624-D299-455F-AE29-69F302E48A93}" dt="2023-06-04T17:26:05.392" v="743" actId="478"/>
          <ac:spMkLst>
            <pc:docMk/>
            <pc:sldMk cId="2903154677" sldId="456"/>
            <ac:spMk id="16" creationId="{56DF0CF7-13D0-EAAB-D35F-F19A5577E530}"/>
          </ac:spMkLst>
        </pc:spChg>
        <pc:spChg chg="mod">
          <ac:chgData name="Shyam Sundar Shankar" userId="9863916e855db834" providerId="LiveId" clId="{96481624-D299-455F-AE29-69F302E48A93}" dt="2023-06-04T17:30:02.206" v="1080" actId="1037"/>
          <ac:spMkLst>
            <pc:docMk/>
            <pc:sldMk cId="2903154677" sldId="456"/>
            <ac:spMk id="17" creationId="{FEE0ABF6-33E3-E4B7-0156-248A12735C01}"/>
          </ac:spMkLst>
        </pc:spChg>
        <pc:spChg chg="del mod">
          <ac:chgData name="Shyam Sundar Shankar" userId="9863916e855db834" providerId="LiveId" clId="{96481624-D299-455F-AE29-69F302E48A93}" dt="2023-06-04T17:26:05.392" v="743" actId="478"/>
          <ac:spMkLst>
            <pc:docMk/>
            <pc:sldMk cId="2903154677" sldId="456"/>
            <ac:spMk id="18" creationId="{C90A11AB-D405-43F9-1B24-5308CF7F11A3}"/>
          </ac:spMkLst>
        </pc:spChg>
        <pc:spChg chg="del mod">
          <ac:chgData name="Shyam Sundar Shankar" userId="9863916e855db834" providerId="LiveId" clId="{96481624-D299-455F-AE29-69F302E48A93}" dt="2023-06-04T17:26:05.392" v="743" actId="478"/>
          <ac:spMkLst>
            <pc:docMk/>
            <pc:sldMk cId="2903154677" sldId="456"/>
            <ac:spMk id="19" creationId="{445AB004-5BC4-5290-DF4E-5814C95CA282}"/>
          </ac:spMkLst>
        </pc:spChg>
        <pc:spChg chg="del mod">
          <ac:chgData name="Shyam Sundar Shankar" userId="9863916e855db834" providerId="LiveId" clId="{96481624-D299-455F-AE29-69F302E48A93}" dt="2023-06-04T17:26:05.392" v="743" actId="478"/>
          <ac:spMkLst>
            <pc:docMk/>
            <pc:sldMk cId="2903154677" sldId="456"/>
            <ac:spMk id="20" creationId="{93B183B4-82EC-CA98-A50F-36498D1E481E}"/>
          </ac:spMkLst>
        </pc:spChg>
        <pc:spChg chg="add mod">
          <ac:chgData name="Shyam Sundar Shankar" userId="9863916e855db834" providerId="LiveId" clId="{96481624-D299-455F-AE29-69F302E48A93}" dt="2023-06-04T17:43:33.735" v="2238" actId="207"/>
          <ac:spMkLst>
            <pc:docMk/>
            <pc:sldMk cId="2903154677" sldId="456"/>
            <ac:spMk id="21" creationId="{F9170522-7E0D-3308-5DAE-CB8CBD465DEC}"/>
          </ac:spMkLst>
        </pc:spChg>
        <pc:spChg chg="add mod">
          <ac:chgData name="Shyam Sundar Shankar" userId="9863916e855db834" providerId="LiveId" clId="{96481624-D299-455F-AE29-69F302E48A93}" dt="2023-06-04T17:30:02.206" v="1080" actId="1037"/>
          <ac:spMkLst>
            <pc:docMk/>
            <pc:sldMk cId="2903154677" sldId="456"/>
            <ac:spMk id="22" creationId="{12F9E75D-FFE0-0E6B-F0C8-285F949E23BA}"/>
          </ac:spMkLst>
        </pc:spChg>
        <pc:spChg chg="add mod">
          <ac:chgData name="Shyam Sundar Shankar" userId="9863916e855db834" providerId="LiveId" clId="{96481624-D299-455F-AE29-69F302E48A93}" dt="2023-06-04T17:30:02.206" v="1080" actId="1037"/>
          <ac:spMkLst>
            <pc:docMk/>
            <pc:sldMk cId="2903154677" sldId="456"/>
            <ac:spMk id="23" creationId="{8D223F93-24B2-EA73-157F-EFEADD2BE511}"/>
          </ac:spMkLst>
        </pc:spChg>
        <pc:spChg chg="add mod">
          <ac:chgData name="Shyam Sundar Shankar" userId="9863916e855db834" providerId="LiveId" clId="{96481624-D299-455F-AE29-69F302E48A93}" dt="2023-06-04T17:43:50.140" v="2241" actId="207"/>
          <ac:spMkLst>
            <pc:docMk/>
            <pc:sldMk cId="2903154677" sldId="456"/>
            <ac:spMk id="24" creationId="{B75E99D8-982D-B359-C786-B1767E674BB6}"/>
          </ac:spMkLst>
        </pc:spChg>
        <pc:spChg chg="mod">
          <ac:chgData name="Shyam Sundar Shankar" userId="9863916e855db834" providerId="LiveId" clId="{96481624-D299-455F-AE29-69F302E48A93}" dt="2023-06-04T17:30:02.206" v="1080" actId="1037"/>
          <ac:spMkLst>
            <pc:docMk/>
            <pc:sldMk cId="2903154677" sldId="456"/>
            <ac:spMk id="25" creationId="{CD934EC2-5016-1A27-139C-D54EAFA08B99}"/>
          </ac:spMkLst>
        </pc:spChg>
        <pc:spChg chg="mod">
          <ac:chgData name="Shyam Sundar Shankar" userId="9863916e855db834" providerId="LiveId" clId="{96481624-D299-455F-AE29-69F302E48A93}" dt="2023-06-04T17:30:02.206" v="1080" actId="1037"/>
          <ac:spMkLst>
            <pc:docMk/>
            <pc:sldMk cId="2903154677" sldId="456"/>
            <ac:spMk id="26" creationId="{D927CBE5-0B6C-7C43-878C-0971F52702E4}"/>
          </ac:spMkLst>
        </pc:spChg>
        <pc:spChg chg="del">
          <ac:chgData name="Shyam Sundar Shankar" userId="9863916e855db834" providerId="LiveId" clId="{96481624-D299-455F-AE29-69F302E48A93}" dt="2023-06-04T17:25:57.167" v="742" actId="478"/>
          <ac:spMkLst>
            <pc:docMk/>
            <pc:sldMk cId="2903154677" sldId="456"/>
            <ac:spMk id="27" creationId="{93B46B5F-E485-5ED6-0322-D2DE96110D31}"/>
          </ac:spMkLst>
        </pc:spChg>
        <pc:spChg chg="del">
          <ac:chgData name="Shyam Sundar Shankar" userId="9863916e855db834" providerId="LiveId" clId="{96481624-D299-455F-AE29-69F302E48A93}" dt="2023-06-04T17:25:57.167" v="742" actId="478"/>
          <ac:spMkLst>
            <pc:docMk/>
            <pc:sldMk cId="2903154677" sldId="456"/>
            <ac:spMk id="28" creationId="{D83F29D0-6B23-D897-1197-6B8BC0201DEB}"/>
          </ac:spMkLst>
        </pc:spChg>
        <pc:spChg chg="del">
          <ac:chgData name="Shyam Sundar Shankar" userId="9863916e855db834" providerId="LiveId" clId="{96481624-D299-455F-AE29-69F302E48A93}" dt="2023-06-04T17:25:57.167" v="742" actId="478"/>
          <ac:spMkLst>
            <pc:docMk/>
            <pc:sldMk cId="2903154677" sldId="456"/>
            <ac:spMk id="29" creationId="{B6C74B30-FCFA-99B7-1CC7-8130A2CCCCC4}"/>
          </ac:spMkLst>
        </pc:spChg>
        <pc:spChg chg="del">
          <ac:chgData name="Shyam Sundar Shankar" userId="9863916e855db834" providerId="LiveId" clId="{96481624-D299-455F-AE29-69F302E48A93}" dt="2023-06-04T17:25:57.167" v="742" actId="478"/>
          <ac:spMkLst>
            <pc:docMk/>
            <pc:sldMk cId="2903154677" sldId="456"/>
            <ac:spMk id="30" creationId="{FEE0D2BE-E4E1-C755-12C3-86D42821A440}"/>
          </ac:spMkLst>
        </pc:spChg>
        <pc:spChg chg="del">
          <ac:chgData name="Shyam Sundar Shankar" userId="9863916e855db834" providerId="LiveId" clId="{96481624-D299-455F-AE29-69F302E48A93}" dt="2023-06-04T17:25:57.167" v="742" actId="478"/>
          <ac:spMkLst>
            <pc:docMk/>
            <pc:sldMk cId="2903154677" sldId="456"/>
            <ac:spMk id="31" creationId="{F0C6C68C-6049-0039-2FDF-26BA4B16D821}"/>
          </ac:spMkLst>
        </pc:spChg>
        <pc:spChg chg="del">
          <ac:chgData name="Shyam Sundar Shankar" userId="9863916e855db834" providerId="LiveId" clId="{96481624-D299-455F-AE29-69F302E48A93}" dt="2023-06-04T17:25:57.167" v="742" actId="478"/>
          <ac:spMkLst>
            <pc:docMk/>
            <pc:sldMk cId="2903154677" sldId="456"/>
            <ac:spMk id="32" creationId="{3D021F84-951A-0919-E17D-0DC82CB453D2}"/>
          </ac:spMkLst>
        </pc:spChg>
        <pc:spChg chg="del mod">
          <ac:chgData name="Shyam Sundar Shankar" userId="9863916e855db834" providerId="LiveId" clId="{96481624-D299-455F-AE29-69F302E48A93}" dt="2023-06-04T17:26:05.392" v="743" actId="478"/>
          <ac:spMkLst>
            <pc:docMk/>
            <pc:sldMk cId="2903154677" sldId="456"/>
            <ac:spMk id="33" creationId="{F9F63B33-D79E-44A0-2B99-50557333D560}"/>
          </ac:spMkLst>
        </pc:spChg>
        <pc:spChg chg="del mod">
          <ac:chgData name="Shyam Sundar Shankar" userId="9863916e855db834" providerId="LiveId" clId="{96481624-D299-455F-AE29-69F302E48A93}" dt="2023-06-04T11:44:54.106" v="451" actId="478"/>
          <ac:spMkLst>
            <pc:docMk/>
            <pc:sldMk cId="2903154677" sldId="456"/>
            <ac:spMk id="34" creationId="{8FB45FAD-53AD-143E-7209-563ECD31A560}"/>
          </ac:spMkLst>
        </pc:spChg>
        <pc:spChg chg="del mod">
          <ac:chgData name="Shyam Sundar Shankar" userId="9863916e855db834" providerId="LiveId" clId="{96481624-D299-455F-AE29-69F302E48A93}" dt="2023-06-04T17:25:47.934" v="741" actId="478"/>
          <ac:spMkLst>
            <pc:docMk/>
            <pc:sldMk cId="2903154677" sldId="456"/>
            <ac:spMk id="35" creationId="{9620959B-F904-E7F9-3B76-E3139A31A9AF}"/>
          </ac:spMkLst>
        </pc:spChg>
        <pc:spChg chg="del mod">
          <ac:chgData name="Shyam Sundar Shankar" userId="9863916e855db834" providerId="LiveId" clId="{96481624-D299-455F-AE29-69F302E48A93}" dt="2023-06-04T17:26:05.392" v="743" actId="478"/>
          <ac:spMkLst>
            <pc:docMk/>
            <pc:sldMk cId="2903154677" sldId="456"/>
            <ac:spMk id="36" creationId="{BD8AF377-99A1-74DE-599D-40BB36B5A509}"/>
          </ac:spMkLst>
        </pc:spChg>
        <pc:spChg chg="add mod">
          <ac:chgData name="Shyam Sundar Shankar" userId="9863916e855db834" providerId="LiveId" clId="{96481624-D299-455F-AE29-69F302E48A93}" dt="2023-06-04T17:35:42.203" v="1386" actId="20577"/>
          <ac:spMkLst>
            <pc:docMk/>
            <pc:sldMk cId="2903154677" sldId="456"/>
            <ac:spMk id="37" creationId="{34F44925-90DE-4D6F-FE2D-2CA66733972A}"/>
          </ac:spMkLst>
        </pc:spChg>
        <pc:spChg chg="add mod">
          <ac:chgData name="Shyam Sundar Shankar" userId="9863916e855db834" providerId="LiveId" clId="{96481624-D299-455F-AE29-69F302E48A93}" dt="2023-06-04T17:30:33.691" v="1096" actId="14100"/>
          <ac:spMkLst>
            <pc:docMk/>
            <pc:sldMk cId="2903154677" sldId="456"/>
            <ac:spMk id="38" creationId="{21A6ACDC-5C14-E33C-CD7F-BDA4F48D2C71}"/>
          </ac:spMkLst>
        </pc:spChg>
        <pc:spChg chg="add mod">
          <ac:chgData name="Shyam Sundar Shankar" userId="9863916e855db834" providerId="LiveId" clId="{96481624-D299-455F-AE29-69F302E48A93}" dt="2023-06-04T17:30:02.206" v="1080" actId="1037"/>
          <ac:spMkLst>
            <pc:docMk/>
            <pc:sldMk cId="2903154677" sldId="456"/>
            <ac:spMk id="39" creationId="{65CD58A4-B039-2ECA-BCED-B82ADAE21C1D}"/>
          </ac:spMkLst>
        </pc:spChg>
        <pc:spChg chg="add mod">
          <ac:chgData name="Shyam Sundar Shankar" userId="9863916e855db834" providerId="LiveId" clId="{96481624-D299-455F-AE29-69F302E48A93}" dt="2023-06-04T17:30:02.206" v="1080" actId="1037"/>
          <ac:spMkLst>
            <pc:docMk/>
            <pc:sldMk cId="2903154677" sldId="456"/>
            <ac:spMk id="40" creationId="{0BAEACCD-CD54-D9E8-D57B-209B7D4D2AAD}"/>
          </ac:spMkLst>
        </pc:spChg>
        <pc:spChg chg="add mod">
          <ac:chgData name="Shyam Sundar Shankar" userId="9863916e855db834" providerId="LiveId" clId="{96481624-D299-455F-AE29-69F302E48A93}" dt="2023-06-04T17:30:02.206" v="1080" actId="1037"/>
          <ac:spMkLst>
            <pc:docMk/>
            <pc:sldMk cId="2903154677" sldId="456"/>
            <ac:spMk id="41" creationId="{6D68F9C6-F837-C1EC-7E7C-C7D43706C725}"/>
          </ac:spMkLst>
        </pc:spChg>
        <pc:spChg chg="add mod">
          <ac:chgData name="Shyam Sundar Shankar" userId="9863916e855db834" providerId="LiveId" clId="{96481624-D299-455F-AE29-69F302E48A93}" dt="2023-06-04T17:30:02.206" v="1080" actId="1037"/>
          <ac:spMkLst>
            <pc:docMk/>
            <pc:sldMk cId="2903154677" sldId="456"/>
            <ac:spMk id="42" creationId="{26A5E113-0666-F521-5B15-832315FF6FC8}"/>
          </ac:spMkLst>
        </pc:spChg>
        <pc:spChg chg="add mod">
          <ac:chgData name="Shyam Sundar Shankar" userId="9863916e855db834" providerId="LiveId" clId="{96481624-D299-455F-AE29-69F302E48A93}" dt="2023-06-04T17:38:22.711" v="1712" actId="20577"/>
          <ac:spMkLst>
            <pc:docMk/>
            <pc:sldMk cId="2903154677" sldId="456"/>
            <ac:spMk id="43" creationId="{7CD21EFA-C84E-A3F5-ED68-91C64F2D2A8E}"/>
          </ac:spMkLst>
        </pc:spChg>
        <pc:spChg chg="add mod">
          <ac:chgData name="Shyam Sundar Shankar" userId="9863916e855db834" providerId="LiveId" clId="{96481624-D299-455F-AE29-69F302E48A93}" dt="2023-06-04T17:30:42.544" v="1107" actId="20577"/>
          <ac:spMkLst>
            <pc:docMk/>
            <pc:sldMk cId="2903154677" sldId="456"/>
            <ac:spMk id="44" creationId="{8DB8CA6C-9280-04E8-EC76-1987416FE90E}"/>
          </ac:spMkLst>
        </pc:spChg>
        <pc:spChg chg="add mod">
          <ac:chgData name="Shyam Sundar Shankar" userId="9863916e855db834" providerId="LiveId" clId="{96481624-D299-455F-AE29-69F302E48A93}" dt="2023-06-04T17:43:38.601" v="2239" actId="207"/>
          <ac:spMkLst>
            <pc:docMk/>
            <pc:sldMk cId="2903154677" sldId="456"/>
            <ac:spMk id="45" creationId="{DBF04509-8342-0271-D824-D5C88C3F957B}"/>
          </ac:spMkLst>
        </pc:spChg>
        <pc:spChg chg="add mod">
          <ac:chgData name="Shyam Sundar Shankar" userId="9863916e855db834" providerId="LiveId" clId="{96481624-D299-455F-AE29-69F302E48A93}" dt="2023-06-04T17:30:02.206" v="1080" actId="1037"/>
          <ac:spMkLst>
            <pc:docMk/>
            <pc:sldMk cId="2903154677" sldId="456"/>
            <ac:spMk id="46" creationId="{058812A3-E6F0-F8E8-FA0E-48B3EAABC11B}"/>
          </ac:spMkLst>
        </pc:spChg>
        <pc:spChg chg="add mod">
          <ac:chgData name="Shyam Sundar Shankar" userId="9863916e855db834" providerId="LiveId" clId="{96481624-D299-455F-AE29-69F302E48A93}" dt="2023-06-04T17:30:02.206" v="1080" actId="1037"/>
          <ac:spMkLst>
            <pc:docMk/>
            <pc:sldMk cId="2903154677" sldId="456"/>
            <ac:spMk id="47" creationId="{DE153606-396A-7FC6-51F0-9A20E4E1EDB3}"/>
          </ac:spMkLst>
        </pc:spChg>
        <pc:spChg chg="add mod">
          <ac:chgData name="Shyam Sundar Shankar" userId="9863916e855db834" providerId="LiveId" clId="{96481624-D299-455F-AE29-69F302E48A93}" dt="2023-06-04T17:43:50.140" v="2241" actId="207"/>
          <ac:spMkLst>
            <pc:docMk/>
            <pc:sldMk cId="2903154677" sldId="456"/>
            <ac:spMk id="48" creationId="{8F27BC54-C93D-0EF0-43B8-52C4C1B1DC84}"/>
          </ac:spMkLst>
        </pc:spChg>
        <pc:spChg chg="add mod">
          <ac:chgData name="Shyam Sundar Shankar" userId="9863916e855db834" providerId="LiveId" clId="{96481624-D299-455F-AE29-69F302E48A93}" dt="2023-06-04T17:38:46.236" v="1764" actId="20577"/>
          <ac:spMkLst>
            <pc:docMk/>
            <pc:sldMk cId="2903154677" sldId="456"/>
            <ac:spMk id="49" creationId="{40B6D18B-EAB9-598D-3C0C-B7DFCCE3DB4A}"/>
          </ac:spMkLst>
        </pc:spChg>
        <pc:spChg chg="add mod">
          <ac:chgData name="Shyam Sundar Shankar" userId="9863916e855db834" providerId="LiveId" clId="{96481624-D299-455F-AE29-69F302E48A93}" dt="2023-06-04T17:30:46.160" v="1114" actId="20577"/>
          <ac:spMkLst>
            <pc:docMk/>
            <pc:sldMk cId="2903154677" sldId="456"/>
            <ac:spMk id="50" creationId="{4D27C5C4-726A-EA58-D1C5-A3A2D60B9459}"/>
          </ac:spMkLst>
        </pc:spChg>
        <pc:spChg chg="add mod">
          <ac:chgData name="Shyam Sundar Shankar" userId="9863916e855db834" providerId="LiveId" clId="{96481624-D299-455F-AE29-69F302E48A93}" dt="2023-06-04T17:30:02.206" v="1080" actId="1037"/>
          <ac:spMkLst>
            <pc:docMk/>
            <pc:sldMk cId="2903154677" sldId="456"/>
            <ac:spMk id="51" creationId="{0C9D41C5-997A-D266-47BC-6A99D386A1DC}"/>
          </ac:spMkLst>
        </pc:spChg>
        <pc:spChg chg="add mod">
          <ac:chgData name="Shyam Sundar Shankar" userId="9863916e855db834" providerId="LiveId" clId="{96481624-D299-455F-AE29-69F302E48A93}" dt="2023-06-04T17:30:02.206" v="1080" actId="1037"/>
          <ac:spMkLst>
            <pc:docMk/>
            <pc:sldMk cId="2903154677" sldId="456"/>
            <ac:spMk id="52" creationId="{61A6EDCF-09CB-9BA9-FC48-EBED6C1502A4}"/>
          </ac:spMkLst>
        </pc:spChg>
        <pc:spChg chg="add mod">
          <ac:chgData name="Shyam Sundar Shankar" userId="9863916e855db834" providerId="LiveId" clId="{96481624-D299-455F-AE29-69F302E48A93}" dt="2023-06-04T17:30:02.206" v="1080" actId="1037"/>
          <ac:spMkLst>
            <pc:docMk/>
            <pc:sldMk cId="2903154677" sldId="456"/>
            <ac:spMk id="53" creationId="{5C111A33-C94B-A755-8ECE-FEFE0ADB55D0}"/>
          </ac:spMkLst>
        </pc:spChg>
        <pc:spChg chg="add mod">
          <ac:chgData name="Shyam Sundar Shankar" userId="9863916e855db834" providerId="LiveId" clId="{96481624-D299-455F-AE29-69F302E48A93}" dt="2023-06-04T17:30:02.206" v="1080" actId="1037"/>
          <ac:spMkLst>
            <pc:docMk/>
            <pc:sldMk cId="2903154677" sldId="456"/>
            <ac:spMk id="54" creationId="{880534BD-424D-E9F4-0B1B-0F8B5CF84F6C}"/>
          </ac:spMkLst>
        </pc:spChg>
        <pc:spChg chg="add mod">
          <ac:chgData name="Shyam Sundar Shankar" userId="9863916e855db834" providerId="LiveId" clId="{96481624-D299-455F-AE29-69F302E48A93}" dt="2023-06-04T17:40:31.139" v="1998" actId="20577"/>
          <ac:spMkLst>
            <pc:docMk/>
            <pc:sldMk cId="2903154677" sldId="456"/>
            <ac:spMk id="55" creationId="{706CD911-AADB-CE22-2021-43BAA4695F3F}"/>
          </ac:spMkLst>
        </pc:spChg>
        <pc:spChg chg="add mod">
          <ac:chgData name="Shyam Sundar Shankar" userId="9863916e855db834" providerId="LiveId" clId="{96481624-D299-455F-AE29-69F302E48A93}" dt="2023-06-04T17:30:52.972" v="1124" actId="20577"/>
          <ac:spMkLst>
            <pc:docMk/>
            <pc:sldMk cId="2903154677" sldId="456"/>
            <ac:spMk id="56" creationId="{0FB5219B-2E41-B582-DCC4-48B4882047F9}"/>
          </ac:spMkLst>
        </pc:spChg>
        <pc:spChg chg="add mod">
          <ac:chgData name="Shyam Sundar Shankar" userId="9863916e855db834" providerId="LiveId" clId="{96481624-D299-455F-AE29-69F302E48A93}" dt="2023-06-04T17:43:42.905" v="2240" actId="207"/>
          <ac:spMkLst>
            <pc:docMk/>
            <pc:sldMk cId="2903154677" sldId="456"/>
            <ac:spMk id="57" creationId="{7CBFF778-8F9D-31B3-E0B4-27C11AEB4B47}"/>
          </ac:spMkLst>
        </pc:spChg>
        <pc:spChg chg="add mod">
          <ac:chgData name="Shyam Sundar Shankar" userId="9863916e855db834" providerId="LiveId" clId="{96481624-D299-455F-AE29-69F302E48A93}" dt="2023-06-04T17:30:13.193" v="1081" actId="1036"/>
          <ac:spMkLst>
            <pc:docMk/>
            <pc:sldMk cId="2903154677" sldId="456"/>
            <ac:spMk id="58" creationId="{BD4031F0-573D-9F0D-AF01-CAB83F2DB0E8}"/>
          </ac:spMkLst>
        </pc:spChg>
        <pc:spChg chg="add mod">
          <ac:chgData name="Shyam Sundar Shankar" userId="9863916e855db834" providerId="LiveId" clId="{96481624-D299-455F-AE29-69F302E48A93}" dt="2023-06-04T17:30:13.193" v="1081" actId="1036"/>
          <ac:spMkLst>
            <pc:docMk/>
            <pc:sldMk cId="2903154677" sldId="456"/>
            <ac:spMk id="59" creationId="{4D9B7E2E-7222-3C44-E0CE-8FB525BBE2DC}"/>
          </ac:spMkLst>
        </pc:spChg>
        <pc:spChg chg="add mod">
          <ac:chgData name="Shyam Sundar Shankar" userId="9863916e855db834" providerId="LiveId" clId="{96481624-D299-455F-AE29-69F302E48A93}" dt="2023-06-04T17:43:50.140" v="2241" actId="207"/>
          <ac:spMkLst>
            <pc:docMk/>
            <pc:sldMk cId="2903154677" sldId="456"/>
            <ac:spMk id="60" creationId="{EB28AA8E-976D-1A87-B2CD-C3A4C6F60B1A}"/>
          </ac:spMkLst>
        </pc:spChg>
        <pc:spChg chg="add mod">
          <ac:chgData name="Shyam Sundar Shankar" userId="9863916e855db834" providerId="LiveId" clId="{96481624-D299-455F-AE29-69F302E48A93}" dt="2023-06-04T17:43:14.664" v="2237" actId="313"/>
          <ac:spMkLst>
            <pc:docMk/>
            <pc:sldMk cId="2903154677" sldId="456"/>
            <ac:spMk id="61" creationId="{26F77AB9-4FA6-6D23-D36E-24747E075B8B}"/>
          </ac:spMkLst>
        </pc:spChg>
        <pc:spChg chg="add mod">
          <ac:chgData name="Shyam Sundar Shankar" userId="9863916e855db834" providerId="LiveId" clId="{96481624-D299-455F-AE29-69F302E48A93}" dt="2023-06-04T17:31:01.715" v="1137" actId="20577"/>
          <ac:spMkLst>
            <pc:docMk/>
            <pc:sldMk cId="2903154677" sldId="456"/>
            <ac:spMk id="62" creationId="{DA0A55C2-CCCB-3F53-31F3-100549E2F894}"/>
          </ac:spMkLst>
        </pc:spChg>
      </pc:sldChg>
      <pc:sldChg chg="modSp mod">
        <pc:chgData name="Shyam Sundar Shankar" userId="9863916e855db834" providerId="LiveId" clId="{96481624-D299-455F-AE29-69F302E48A93}" dt="2023-06-04T11:42:51.042" v="443" actId="14100"/>
        <pc:sldMkLst>
          <pc:docMk/>
          <pc:sldMk cId="4155770063" sldId="458"/>
        </pc:sldMkLst>
        <pc:spChg chg="mod">
          <ac:chgData name="Shyam Sundar Shankar" userId="9863916e855db834" providerId="LiveId" clId="{96481624-D299-455F-AE29-69F302E48A93}" dt="2023-06-04T11:42:27.509" v="429" actId="20577"/>
          <ac:spMkLst>
            <pc:docMk/>
            <pc:sldMk cId="4155770063" sldId="458"/>
            <ac:spMk id="28" creationId="{C0C641A4-B557-F752-966D-04B89FCC33A4}"/>
          </ac:spMkLst>
        </pc:spChg>
        <pc:spChg chg="mod">
          <ac:chgData name="Shyam Sundar Shankar" userId="9863916e855db834" providerId="LiveId" clId="{96481624-D299-455F-AE29-69F302E48A93}" dt="2023-06-04T11:42:51.042" v="443" actId="14100"/>
          <ac:spMkLst>
            <pc:docMk/>
            <pc:sldMk cId="4155770063" sldId="458"/>
            <ac:spMk id="41" creationId="{4B1C0952-45AD-DAA4-7E16-694C1B57EE6E}"/>
          </ac:spMkLst>
        </pc:spChg>
        <pc:spChg chg="mod">
          <ac:chgData name="Shyam Sundar Shankar" userId="9863916e855db834" providerId="LiveId" clId="{96481624-D299-455F-AE29-69F302E48A93}" dt="2023-06-04T11:42:22.798" v="427" actId="20577"/>
          <ac:spMkLst>
            <pc:docMk/>
            <pc:sldMk cId="4155770063" sldId="458"/>
            <ac:spMk id="43" creationId="{7089D40D-56E3-DC9A-02DB-98C681364B36}"/>
          </ac:spMkLst>
        </pc:spChg>
        <pc:spChg chg="mod">
          <ac:chgData name="Shyam Sundar Shankar" userId="9863916e855db834" providerId="LiveId" clId="{96481624-D299-455F-AE29-69F302E48A93}" dt="2023-06-04T11:42:42.902" v="437" actId="20577"/>
          <ac:spMkLst>
            <pc:docMk/>
            <pc:sldMk cId="4155770063" sldId="458"/>
            <ac:spMk id="47" creationId="{AEF70790-0897-EE9E-6DA3-867CBF0283BF}"/>
          </ac:spMkLst>
        </pc:spChg>
      </pc:sldChg>
      <pc:sldChg chg="modSp mod">
        <pc:chgData name="Shyam Sundar Shankar" userId="9863916e855db834" providerId="LiveId" clId="{96481624-D299-455F-AE29-69F302E48A93}" dt="2023-06-04T11:42:09.427" v="424" actId="20577"/>
        <pc:sldMkLst>
          <pc:docMk/>
          <pc:sldMk cId="2544098539" sldId="2272"/>
        </pc:sldMkLst>
        <pc:spChg chg="mod">
          <ac:chgData name="Shyam Sundar Shankar" userId="9863916e855db834" providerId="LiveId" clId="{96481624-D299-455F-AE29-69F302E48A93}" dt="2023-06-04T11:42:09.427" v="424" actId="20577"/>
          <ac:spMkLst>
            <pc:docMk/>
            <pc:sldMk cId="2544098539" sldId="2272"/>
            <ac:spMk id="13" creationId="{E7F973DC-F269-4EC0-47C9-D2DEC2720E9A}"/>
          </ac:spMkLst>
        </pc:spChg>
      </pc:sldChg>
      <pc:sldChg chg="addSp delSp modSp mod">
        <pc:chgData name="Shyam Sundar Shankar" userId="9863916e855db834" providerId="LiveId" clId="{96481624-D299-455F-AE29-69F302E48A93}" dt="2023-06-04T12:01:10.218" v="558" actId="20577"/>
        <pc:sldMkLst>
          <pc:docMk/>
          <pc:sldMk cId="2863079167" sldId="3339"/>
        </pc:sldMkLst>
        <pc:spChg chg="mod">
          <ac:chgData name="Shyam Sundar Shankar" userId="9863916e855db834" providerId="LiveId" clId="{96481624-D299-455F-AE29-69F302E48A93}" dt="2023-06-04T11:35:44.798" v="107" actId="108"/>
          <ac:spMkLst>
            <pc:docMk/>
            <pc:sldMk cId="2863079167" sldId="3339"/>
            <ac:spMk id="2" creationId="{878FF0A8-3F87-47A4-8566-9291A23F92DB}"/>
          </ac:spMkLst>
        </pc:spChg>
        <pc:spChg chg="mod">
          <ac:chgData name="Shyam Sundar Shankar" userId="9863916e855db834" providerId="LiveId" clId="{96481624-D299-455F-AE29-69F302E48A93}" dt="2023-06-04T11:35:44.798" v="107" actId="108"/>
          <ac:spMkLst>
            <pc:docMk/>
            <pc:sldMk cId="2863079167" sldId="3339"/>
            <ac:spMk id="3" creationId="{F71A6969-FBEA-D984-5C01-9C002A2C8A90}"/>
          </ac:spMkLst>
        </pc:spChg>
        <pc:spChg chg="mod">
          <ac:chgData name="Shyam Sundar Shankar" userId="9863916e855db834" providerId="LiveId" clId="{96481624-D299-455F-AE29-69F302E48A93}" dt="2023-06-04T11:39:11.308" v="230"/>
          <ac:spMkLst>
            <pc:docMk/>
            <pc:sldMk cId="2863079167" sldId="3339"/>
            <ac:spMk id="8" creationId="{95AECDDE-1512-8BCB-B04E-D636438CB17D}"/>
          </ac:spMkLst>
        </pc:spChg>
        <pc:spChg chg="mod">
          <ac:chgData name="Shyam Sundar Shankar" userId="9863916e855db834" providerId="LiveId" clId="{96481624-D299-455F-AE29-69F302E48A93}" dt="2023-06-04T11:39:11.308" v="230"/>
          <ac:spMkLst>
            <pc:docMk/>
            <pc:sldMk cId="2863079167" sldId="3339"/>
            <ac:spMk id="9" creationId="{67B5E6AE-8207-A6BD-8CC9-155218F5E95B}"/>
          </ac:spMkLst>
        </pc:spChg>
        <pc:spChg chg="mod">
          <ac:chgData name="Shyam Sundar Shankar" userId="9863916e855db834" providerId="LiveId" clId="{96481624-D299-455F-AE29-69F302E48A93}" dt="2023-06-04T11:39:11.308" v="230"/>
          <ac:spMkLst>
            <pc:docMk/>
            <pc:sldMk cId="2863079167" sldId="3339"/>
            <ac:spMk id="10" creationId="{338585E0-CB32-2518-1294-B041EEEF3512}"/>
          </ac:spMkLst>
        </pc:spChg>
        <pc:spChg chg="mod">
          <ac:chgData name="Shyam Sundar Shankar" userId="9863916e855db834" providerId="LiveId" clId="{96481624-D299-455F-AE29-69F302E48A93}" dt="2023-06-04T11:39:11.308" v="230"/>
          <ac:spMkLst>
            <pc:docMk/>
            <pc:sldMk cId="2863079167" sldId="3339"/>
            <ac:spMk id="11" creationId="{61256E71-1C26-8292-DF83-D2A6B7023AB6}"/>
          </ac:spMkLst>
        </pc:spChg>
        <pc:spChg chg="mod">
          <ac:chgData name="Shyam Sundar Shankar" userId="9863916e855db834" providerId="LiveId" clId="{96481624-D299-455F-AE29-69F302E48A93}" dt="2023-06-04T11:39:11.308" v="230"/>
          <ac:spMkLst>
            <pc:docMk/>
            <pc:sldMk cId="2863079167" sldId="3339"/>
            <ac:spMk id="12" creationId="{3DEFC4EE-CE81-04C0-5A06-33F73D1CF04F}"/>
          </ac:spMkLst>
        </pc:spChg>
        <pc:spChg chg="add mod">
          <ac:chgData name="Shyam Sundar Shankar" userId="9863916e855db834" providerId="LiveId" clId="{96481624-D299-455F-AE29-69F302E48A93}" dt="2023-06-04T11:40:13.715" v="401"/>
          <ac:spMkLst>
            <pc:docMk/>
            <pc:sldMk cId="2863079167" sldId="3339"/>
            <ac:spMk id="13" creationId="{4F92DC9A-92A9-D91B-38DB-89830132F935}"/>
          </ac:spMkLst>
        </pc:spChg>
        <pc:spChg chg="add mod">
          <ac:chgData name="Shyam Sundar Shankar" userId="9863916e855db834" providerId="LiveId" clId="{96481624-D299-455F-AE29-69F302E48A93}" dt="2023-06-04T12:01:10.218" v="558" actId="20577"/>
          <ac:spMkLst>
            <pc:docMk/>
            <pc:sldMk cId="2863079167" sldId="3339"/>
            <ac:spMk id="14" creationId="{75DBA745-844B-90E3-1CCE-5CA63AB945C7}"/>
          </ac:spMkLst>
        </pc:spChg>
        <pc:spChg chg="mod">
          <ac:chgData name="Shyam Sundar Shankar" userId="9863916e855db834" providerId="LiveId" clId="{96481624-D299-455F-AE29-69F302E48A93}" dt="2023-06-04T11:39:31.865" v="310"/>
          <ac:spMkLst>
            <pc:docMk/>
            <pc:sldMk cId="2863079167" sldId="3339"/>
            <ac:spMk id="16" creationId="{9F45F602-CDA5-C1E7-06DF-606FE3F616EE}"/>
          </ac:spMkLst>
        </pc:spChg>
        <pc:spChg chg="mod">
          <ac:chgData name="Shyam Sundar Shankar" userId="9863916e855db834" providerId="LiveId" clId="{96481624-D299-455F-AE29-69F302E48A93}" dt="2023-06-04T11:39:31.865" v="310"/>
          <ac:spMkLst>
            <pc:docMk/>
            <pc:sldMk cId="2863079167" sldId="3339"/>
            <ac:spMk id="17" creationId="{9C93EC76-E2FF-8EDD-A9F8-37A1F48710B1}"/>
          </ac:spMkLst>
        </pc:spChg>
        <pc:spChg chg="mod">
          <ac:chgData name="Shyam Sundar Shankar" userId="9863916e855db834" providerId="LiveId" clId="{96481624-D299-455F-AE29-69F302E48A93}" dt="2023-06-04T11:39:31.865" v="310"/>
          <ac:spMkLst>
            <pc:docMk/>
            <pc:sldMk cId="2863079167" sldId="3339"/>
            <ac:spMk id="18" creationId="{263604C6-BDBC-5209-2EE7-C2A44E5ADA1D}"/>
          </ac:spMkLst>
        </pc:spChg>
        <pc:spChg chg="mod">
          <ac:chgData name="Shyam Sundar Shankar" userId="9863916e855db834" providerId="LiveId" clId="{96481624-D299-455F-AE29-69F302E48A93}" dt="2023-06-04T11:39:31.865" v="310"/>
          <ac:spMkLst>
            <pc:docMk/>
            <pc:sldMk cId="2863079167" sldId="3339"/>
            <ac:spMk id="19" creationId="{8ECAF208-1B01-0C8E-B05D-6961D5D5DBEC}"/>
          </ac:spMkLst>
        </pc:spChg>
        <pc:spChg chg="mod">
          <ac:chgData name="Shyam Sundar Shankar" userId="9863916e855db834" providerId="LiveId" clId="{96481624-D299-455F-AE29-69F302E48A93}" dt="2023-06-04T11:39:31.865" v="310"/>
          <ac:spMkLst>
            <pc:docMk/>
            <pc:sldMk cId="2863079167" sldId="3339"/>
            <ac:spMk id="20" creationId="{9D4F0DAF-79E2-F578-20A2-2A31ACF864D5}"/>
          </ac:spMkLst>
        </pc:spChg>
        <pc:spChg chg="add mod">
          <ac:chgData name="Shyam Sundar Shankar" userId="9863916e855db834" providerId="LiveId" clId="{96481624-D299-455F-AE29-69F302E48A93}" dt="2023-06-04T11:40:30.480" v="402"/>
          <ac:spMkLst>
            <pc:docMk/>
            <pc:sldMk cId="2863079167" sldId="3339"/>
            <ac:spMk id="21" creationId="{47A28E18-F6F4-C73C-545C-DA9EA2243CE9}"/>
          </ac:spMkLst>
        </pc:spChg>
        <pc:spChg chg="add mod">
          <ac:chgData name="Shyam Sundar Shankar" userId="9863916e855db834" providerId="LiveId" clId="{96481624-D299-455F-AE29-69F302E48A93}" dt="2023-06-04T11:40:42.262" v="403"/>
          <ac:spMkLst>
            <pc:docMk/>
            <pc:sldMk cId="2863079167" sldId="3339"/>
            <ac:spMk id="22" creationId="{38C4ADD9-B8AB-7F94-CDB9-93976239E58A}"/>
          </ac:spMkLst>
        </pc:spChg>
        <pc:spChg chg="mod">
          <ac:chgData name="Shyam Sundar Shankar" userId="9863916e855db834" providerId="LiveId" clId="{96481624-D299-455F-AE29-69F302E48A93}" dt="2023-06-04T11:35:42.500" v="106" actId="108"/>
          <ac:spMkLst>
            <pc:docMk/>
            <pc:sldMk cId="2863079167" sldId="3339"/>
            <ac:spMk id="50" creationId="{CBDFA413-38B5-D71A-5F20-EAE25F431BF3}"/>
          </ac:spMkLst>
        </pc:spChg>
        <pc:spChg chg="mod">
          <ac:chgData name="Shyam Sundar Shankar" userId="9863916e855db834" providerId="LiveId" clId="{96481624-D299-455F-AE29-69F302E48A93}" dt="2023-06-04T11:35:42.500" v="106" actId="108"/>
          <ac:spMkLst>
            <pc:docMk/>
            <pc:sldMk cId="2863079167" sldId="3339"/>
            <ac:spMk id="51" creationId="{B2A261C6-1B0F-D5E0-8159-566BFE1ACD69}"/>
          </ac:spMkLst>
        </pc:spChg>
        <pc:spChg chg="mod">
          <ac:chgData name="Shyam Sundar Shankar" userId="9863916e855db834" providerId="LiveId" clId="{96481624-D299-455F-AE29-69F302E48A93}" dt="2023-06-04T11:35:42.500" v="106" actId="108"/>
          <ac:spMkLst>
            <pc:docMk/>
            <pc:sldMk cId="2863079167" sldId="3339"/>
            <ac:spMk id="52" creationId="{DB2B8B02-B63D-EFC9-F867-3893AF7FF623}"/>
          </ac:spMkLst>
        </pc:spChg>
        <pc:spChg chg="mod">
          <ac:chgData name="Shyam Sundar Shankar" userId="9863916e855db834" providerId="LiveId" clId="{96481624-D299-455F-AE29-69F302E48A93}" dt="2023-06-04T11:35:42.500" v="106" actId="108"/>
          <ac:spMkLst>
            <pc:docMk/>
            <pc:sldMk cId="2863079167" sldId="3339"/>
            <ac:spMk id="53" creationId="{6504EF70-9048-1D1D-14B8-73FC0859D199}"/>
          </ac:spMkLst>
        </pc:spChg>
        <pc:spChg chg="mod">
          <ac:chgData name="Shyam Sundar Shankar" userId="9863916e855db834" providerId="LiveId" clId="{96481624-D299-455F-AE29-69F302E48A93}" dt="2023-06-04T11:35:42.500" v="106" actId="108"/>
          <ac:spMkLst>
            <pc:docMk/>
            <pc:sldMk cId="2863079167" sldId="3339"/>
            <ac:spMk id="54" creationId="{E174E7D1-8FA7-6C13-9733-4EA5E4AF673E}"/>
          </ac:spMkLst>
        </pc:spChg>
        <pc:spChg chg="mod topLvl">
          <ac:chgData name="Shyam Sundar Shankar" userId="9863916e855db834" providerId="LiveId" clId="{96481624-D299-455F-AE29-69F302E48A93}" dt="2023-06-04T11:38:01.607" v="169" actId="164"/>
          <ac:spMkLst>
            <pc:docMk/>
            <pc:sldMk cId="2863079167" sldId="3339"/>
            <ac:spMk id="56" creationId="{41AD4880-2FC0-5AA5-B21D-8FD5788EB0F1}"/>
          </ac:spMkLst>
        </pc:spChg>
        <pc:spChg chg="mod topLvl">
          <ac:chgData name="Shyam Sundar Shankar" userId="9863916e855db834" providerId="LiveId" clId="{96481624-D299-455F-AE29-69F302E48A93}" dt="2023-06-04T11:38:01.607" v="169" actId="164"/>
          <ac:spMkLst>
            <pc:docMk/>
            <pc:sldMk cId="2863079167" sldId="3339"/>
            <ac:spMk id="57" creationId="{8CB4524B-C973-BCB8-6D3E-7D4F082292CE}"/>
          </ac:spMkLst>
        </pc:spChg>
        <pc:spChg chg="mod topLvl">
          <ac:chgData name="Shyam Sundar Shankar" userId="9863916e855db834" providerId="LiveId" clId="{96481624-D299-455F-AE29-69F302E48A93}" dt="2023-06-04T11:38:01.607" v="169" actId="164"/>
          <ac:spMkLst>
            <pc:docMk/>
            <pc:sldMk cId="2863079167" sldId="3339"/>
            <ac:spMk id="58" creationId="{808E7865-00FD-3CC2-80DE-DEBFD7D732B9}"/>
          </ac:spMkLst>
        </pc:spChg>
        <pc:spChg chg="mod topLvl">
          <ac:chgData name="Shyam Sundar Shankar" userId="9863916e855db834" providerId="LiveId" clId="{96481624-D299-455F-AE29-69F302E48A93}" dt="2023-06-04T11:38:01.607" v="169" actId="164"/>
          <ac:spMkLst>
            <pc:docMk/>
            <pc:sldMk cId="2863079167" sldId="3339"/>
            <ac:spMk id="59" creationId="{F2078A1F-E1E7-7789-53D5-59C7ECEADC92}"/>
          </ac:spMkLst>
        </pc:spChg>
        <pc:spChg chg="mod topLvl">
          <ac:chgData name="Shyam Sundar Shankar" userId="9863916e855db834" providerId="LiveId" clId="{96481624-D299-455F-AE29-69F302E48A93}" dt="2023-06-04T11:38:01.607" v="169" actId="164"/>
          <ac:spMkLst>
            <pc:docMk/>
            <pc:sldMk cId="2863079167" sldId="3339"/>
            <ac:spMk id="60" creationId="{42A746A9-50C9-294B-710D-670CB9248717}"/>
          </ac:spMkLst>
        </pc:spChg>
        <pc:spChg chg="mod">
          <ac:chgData name="Shyam Sundar Shankar" userId="9863916e855db834" providerId="LiveId" clId="{96481624-D299-455F-AE29-69F302E48A93}" dt="2023-06-04T11:40:02.284" v="400" actId="1036"/>
          <ac:spMkLst>
            <pc:docMk/>
            <pc:sldMk cId="2863079167" sldId="3339"/>
            <ac:spMk id="61" creationId="{1A6CF9BE-54B3-F2DB-E1A6-B02B858AFB82}"/>
          </ac:spMkLst>
        </pc:spChg>
        <pc:spChg chg="mod">
          <ac:chgData name="Shyam Sundar Shankar" userId="9863916e855db834" providerId="LiveId" clId="{96481624-D299-455F-AE29-69F302E48A93}" dt="2023-06-04T11:40:02.284" v="400" actId="1036"/>
          <ac:spMkLst>
            <pc:docMk/>
            <pc:sldMk cId="2863079167" sldId="3339"/>
            <ac:spMk id="62" creationId="{D8879A36-5970-D853-A4A3-F26E25BA7756}"/>
          </ac:spMkLst>
        </pc:spChg>
        <pc:spChg chg="del mod">
          <ac:chgData name="Shyam Sundar Shankar" userId="9863916e855db834" providerId="LiveId" clId="{96481624-D299-455F-AE29-69F302E48A93}" dt="2023-06-04T11:37:49.325" v="165" actId="478"/>
          <ac:spMkLst>
            <pc:docMk/>
            <pc:sldMk cId="2863079167" sldId="3339"/>
            <ac:spMk id="63" creationId="{40771724-7F26-354B-CC6D-DF81BF56871F}"/>
          </ac:spMkLst>
        </pc:spChg>
        <pc:spChg chg="del mod">
          <ac:chgData name="Shyam Sundar Shankar" userId="9863916e855db834" providerId="LiveId" clId="{96481624-D299-455F-AE29-69F302E48A93}" dt="2023-06-04T11:37:49.325" v="165" actId="478"/>
          <ac:spMkLst>
            <pc:docMk/>
            <pc:sldMk cId="2863079167" sldId="3339"/>
            <ac:spMk id="64" creationId="{0B046D94-5F49-4856-9BD8-C9E937F6DDBA}"/>
          </ac:spMkLst>
        </pc:spChg>
        <pc:spChg chg="mod">
          <ac:chgData name="Shyam Sundar Shankar" userId="9863916e855db834" providerId="LiveId" clId="{96481624-D299-455F-AE29-69F302E48A93}" dt="2023-06-04T11:35:44.798" v="107" actId="108"/>
          <ac:spMkLst>
            <pc:docMk/>
            <pc:sldMk cId="2863079167" sldId="3339"/>
            <ac:spMk id="120" creationId="{6EE2C2CA-FFD9-4C72-96B9-F0FC172BEC9F}"/>
          </ac:spMkLst>
        </pc:spChg>
        <pc:spChg chg="mod">
          <ac:chgData name="Shyam Sundar Shankar" userId="9863916e855db834" providerId="LiveId" clId="{96481624-D299-455F-AE29-69F302E48A93}" dt="2023-06-04T11:35:44.798" v="107" actId="108"/>
          <ac:spMkLst>
            <pc:docMk/>
            <pc:sldMk cId="2863079167" sldId="3339"/>
            <ac:spMk id="121" creationId="{22BAEDD4-B2E4-E647-D87A-EFF160DF864F}"/>
          </ac:spMkLst>
        </pc:spChg>
        <pc:spChg chg="mod">
          <ac:chgData name="Shyam Sundar Shankar" userId="9863916e855db834" providerId="LiveId" clId="{96481624-D299-455F-AE29-69F302E48A93}" dt="2023-06-04T11:35:44.798" v="107" actId="108"/>
          <ac:spMkLst>
            <pc:docMk/>
            <pc:sldMk cId="2863079167" sldId="3339"/>
            <ac:spMk id="122" creationId="{66960139-DEE1-7793-5F64-D14ED8D71935}"/>
          </ac:spMkLst>
        </pc:spChg>
        <pc:spChg chg="mod">
          <ac:chgData name="Shyam Sundar Shankar" userId="9863916e855db834" providerId="LiveId" clId="{96481624-D299-455F-AE29-69F302E48A93}" dt="2023-06-04T11:35:44.798" v="107" actId="108"/>
          <ac:spMkLst>
            <pc:docMk/>
            <pc:sldMk cId="2863079167" sldId="3339"/>
            <ac:spMk id="123" creationId="{E6244CA2-4275-C05D-DD70-9AF9939EE482}"/>
          </ac:spMkLst>
        </pc:spChg>
        <pc:spChg chg="mod">
          <ac:chgData name="Shyam Sundar Shankar" userId="9863916e855db834" providerId="LiveId" clId="{96481624-D299-455F-AE29-69F302E48A93}" dt="2023-06-04T11:35:44.798" v="107" actId="108"/>
          <ac:spMkLst>
            <pc:docMk/>
            <pc:sldMk cId="2863079167" sldId="3339"/>
            <ac:spMk id="124" creationId="{EC583707-2ACE-6B17-396B-FD307D2693F3}"/>
          </ac:spMkLst>
        </pc:spChg>
        <pc:spChg chg="mod">
          <ac:chgData name="Shyam Sundar Shankar" userId="9863916e855db834" providerId="LiveId" clId="{96481624-D299-455F-AE29-69F302E48A93}" dt="2023-06-04T11:35:46.070" v="108" actId="108"/>
          <ac:spMkLst>
            <pc:docMk/>
            <pc:sldMk cId="2863079167" sldId="3339"/>
            <ac:spMk id="126" creationId="{C1DB2AAF-1AD8-98D9-0BE0-E59AFA774E56}"/>
          </ac:spMkLst>
        </pc:spChg>
        <pc:spChg chg="mod">
          <ac:chgData name="Shyam Sundar Shankar" userId="9863916e855db834" providerId="LiveId" clId="{96481624-D299-455F-AE29-69F302E48A93}" dt="2023-06-04T11:35:46.070" v="108" actId="108"/>
          <ac:spMkLst>
            <pc:docMk/>
            <pc:sldMk cId="2863079167" sldId="3339"/>
            <ac:spMk id="127" creationId="{0DFA5409-604E-4530-7F13-1A83D79E3C55}"/>
          </ac:spMkLst>
        </pc:spChg>
        <pc:spChg chg="mod">
          <ac:chgData name="Shyam Sundar Shankar" userId="9863916e855db834" providerId="LiveId" clId="{96481624-D299-455F-AE29-69F302E48A93}" dt="2023-06-04T11:35:46.070" v="108" actId="108"/>
          <ac:spMkLst>
            <pc:docMk/>
            <pc:sldMk cId="2863079167" sldId="3339"/>
            <ac:spMk id="128" creationId="{23901B1D-029A-C563-CDF2-03B1E4D8C205}"/>
          </ac:spMkLst>
        </pc:spChg>
        <pc:spChg chg="mod">
          <ac:chgData name="Shyam Sundar Shankar" userId="9863916e855db834" providerId="LiveId" clId="{96481624-D299-455F-AE29-69F302E48A93}" dt="2023-06-04T11:35:46.070" v="108" actId="108"/>
          <ac:spMkLst>
            <pc:docMk/>
            <pc:sldMk cId="2863079167" sldId="3339"/>
            <ac:spMk id="129" creationId="{302F0360-3106-7999-530E-0D95AF1CD7D9}"/>
          </ac:spMkLst>
        </pc:spChg>
        <pc:spChg chg="mod">
          <ac:chgData name="Shyam Sundar Shankar" userId="9863916e855db834" providerId="LiveId" clId="{96481624-D299-455F-AE29-69F302E48A93}" dt="2023-06-04T11:35:46.070" v="108" actId="108"/>
          <ac:spMkLst>
            <pc:docMk/>
            <pc:sldMk cId="2863079167" sldId="3339"/>
            <ac:spMk id="130" creationId="{13223F33-A965-A9DD-FDBE-4947510A2A5F}"/>
          </ac:spMkLst>
        </pc:spChg>
        <pc:spChg chg="del">
          <ac:chgData name="Shyam Sundar Shankar" userId="9863916e855db834" providerId="LiveId" clId="{96481624-D299-455F-AE29-69F302E48A93}" dt="2023-06-04T11:36:01.130" v="109" actId="478"/>
          <ac:spMkLst>
            <pc:docMk/>
            <pc:sldMk cId="2863079167" sldId="3339"/>
            <ac:spMk id="131" creationId="{14071C06-0107-7251-6C2B-B1A27B95EF3D}"/>
          </ac:spMkLst>
        </pc:spChg>
        <pc:spChg chg="del">
          <ac:chgData name="Shyam Sundar Shankar" userId="9863916e855db834" providerId="LiveId" clId="{96481624-D299-455F-AE29-69F302E48A93}" dt="2023-06-04T11:36:01.130" v="109" actId="478"/>
          <ac:spMkLst>
            <pc:docMk/>
            <pc:sldMk cId="2863079167" sldId="3339"/>
            <ac:spMk id="132" creationId="{AEE022B1-07C1-8BFC-8FAB-9BDA647F75A7}"/>
          </ac:spMkLst>
        </pc:spChg>
        <pc:spChg chg="del">
          <ac:chgData name="Shyam Sundar Shankar" userId="9863916e855db834" providerId="LiveId" clId="{96481624-D299-455F-AE29-69F302E48A93}" dt="2023-06-04T11:36:01.130" v="109" actId="478"/>
          <ac:spMkLst>
            <pc:docMk/>
            <pc:sldMk cId="2863079167" sldId="3339"/>
            <ac:spMk id="133" creationId="{52F31894-EF27-A62A-1778-6EDBDD6E934D}"/>
          </ac:spMkLst>
        </pc:spChg>
        <pc:spChg chg="del">
          <ac:chgData name="Shyam Sundar Shankar" userId="9863916e855db834" providerId="LiveId" clId="{96481624-D299-455F-AE29-69F302E48A93}" dt="2023-06-04T11:36:01.130" v="109" actId="478"/>
          <ac:spMkLst>
            <pc:docMk/>
            <pc:sldMk cId="2863079167" sldId="3339"/>
            <ac:spMk id="134" creationId="{1DBD511F-1282-F774-98BD-ACF87CA6C3C5}"/>
          </ac:spMkLst>
        </pc:spChg>
        <pc:grpChg chg="add mod">
          <ac:chgData name="Shyam Sundar Shankar" userId="9863916e855db834" providerId="LiveId" clId="{96481624-D299-455F-AE29-69F302E48A93}" dt="2023-06-04T11:40:02.284" v="400" actId="1036"/>
          <ac:grpSpMkLst>
            <pc:docMk/>
            <pc:sldMk cId="2863079167" sldId="3339"/>
            <ac:grpSpMk id="6" creationId="{A16B9794-06D7-0D08-FE7C-5EC08C41DE49}"/>
          </ac:grpSpMkLst>
        </pc:grpChg>
        <pc:grpChg chg="add mod">
          <ac:chgData name="Shyam Sundar Shankar" userId="9863916e855db834" providerId="LiveId" clId="{96481624-D299-455F-AE29-69F302E48A93}" dt="2023-06-04T11:40:02.284" v="400" actId="1036"/>
          <ac:grpSpMkLst>
            <pc:docMk/>
            <pc:sldMk cId="2863079167" sldId="3339"/>
            <ac:grpSpMk id="7" creationId="{D3D312AF-E039-A123-DC06-2053140E8C8C}"/>
          </ac:grpSpMkLst>
        </pc:grpChg>
        <pc:grpChg chg="add mod">
          <ac:chgData name="Shyam Sundar Shankar" userId="9863916e855db834" providerId="LiveId" clId="{96481624-D299-455F-AE29-69F302E48A93}" dt="2023-06-04T11:40:02.284" v="400" actId="1036"/>
          <ac:grpSpMkLst>
            <pc:docMk/>
            <pc:sldMk cId="2863079167" sldId="3339"/>
            <ac:grpSpMk id="15" creationId="{AB9DC2FC-15A4-E731-45D6-2880CB344D17}"/>
          </ac:grpSpMkLst>
        </pc:grpChg>
        <pc:grpChg chg="del mod">
          <ac:chgData name="Shyam Sundar Shankar" userId="9863916e855db834" providerId="LiveId" clId="{96481624-D299-455F-AE29-69F302E48A93}" dt="2023-06-04T11:37:51.140" v="166" actId="478"/>
          <ac:grpSpMkLst>
            <pc:docMk/>
            <pc:sldMk cId="2863079167" sldId="3339"/>
            <ac:grpSpMk id="49" creationId="{8929E32E-367A-C61B-4ACB-F2A35DE53730}"/>
          </ac:grpSpMkLst>
        </pc:grpChg>
        <pc:grpChg chg="del">
          <ac:chgData name="Shyam Sundar Shankar" userId="9863916e855db834" providerId="LiveId" clId="{96481624-D299-455F-AE29-69F302E48A93}" dt="2023-06-04T11:35:17.974" v="99" actId="165"/>
          <ac:grpSpMkLst>
            <pc:docMk/>
            <pc:sldMk cId="2863079167" sldId="3339"/>
            <ac:grpSpMk id="55" creationId="{79B26077-31DF-E35C-55EA-81DDED540F41}"/>
          </ac:grpSpMkLst>
        </pc:grpChg>
        <pc:grpChg chg="del">
          <ac:chgData name="Shyam Sundar Shankar" userId="9863916e855db834" providerId="LiveId" clId="{96481624-D299-455F-AE29-69F302E48A93}" dt="2023-06-04T11:36:01.130" v="109" actId="478"/>
          <ac:grpSpMkLst>
            <pc:docMk/>
            <pc:sldMk cId="2863079167" sldId="3339"/>
            <ac:grpSpMk id="119" creationId="{BCDBAC32-9AEF-B1B8-90DC-9571161F1720}"/>
          </ac:grpSpMkLst>
        </pc:grpChg>
        <pc:grpChg chg="del">
          <ac:chgData name="Shyam Sundar Shankar" userId="9863916e855db834" providerId="LiveId" clId="{96481624-D299-455F-AE29-69F302E48A93}" dt="2023-06-04T11:36:01.130" v="109" actId="478"/>
          <ac:grpSpMkLst>
            <pc:docMk/>
            <pc:sldMk cId="2863079167" sldId="3339"/>
            <ac:grpSpMk id="125" creationId="{7F211A14-E77D-16D0-6954-D0793598BE73}"/>
          </ac:grpSpMkLst>
        </pc:grpChg>
      </pc:sldChg>
      <pc:sldChg chg="delSp modSp mod">
        <pc:chgData name="Shyam Sundar Shankar" userId="9863916e855db834" providerId="LiveId" clId="{96481624-D299-455F-AE29-69F302E48A93}" dt="2023-06-03T16:26:07.102" v="52" actId="207"/>
        <pc:sldMkLst>
          <pc:docMk/>
          <pc:sldMk cId="0" sldId="3340"/>
        </pc:sldMkLst>
        <pc:spChg chg="mod">
          <ac:chgData name="Shyam Sundar Shankar" userId="9863916e855db834" providerId="LiveId" clId="{96481624-D299-455F-AE29-69F302E48A93}" dt="2023-06-03T16:26:07.102" v="52" actId="207"/>
          <ac:spMkLst>
            <pc:docMk/>
            <pc:sldMk cId="0" sldId="3340"/>
            <ac:spMk id="314" creationId="{00000000-0000-0000-0000-000000000000}"/>
          </ac:spMkLst>
        </pc:spChg>
        <pc:picChg chg="del">
          <ac:chgData name="Shyam Sundar Shankar" userId="9863916e855db834" providerId="LiveId" clId="{96481624-D299-455F-AE29-69F302E48A93}" dt="2023-06-03T16:08:59.285" v="0" actId="478"/>
          <ac:picMkLst>
            <pc:docMk/>
            <pc:sldMk cId="0" sldId="3340"/>
            <ac:picMk id="4" creationId="{0C26E290-74E5-D45C-D11A-899DFB5C367B}"/>
          </ac:picMkLst>
        </pc:picChg>
        <pc:cxnChg chg="mod">
          <ac:chgData name="Shyam Sundar Shankar" userId="9863916e855db834" providerId="LiveId" clId="{96481624-D299-455F-AE29-69F302E48A93}" dt="2023-06-03T16:25:31.644" v="51" actId="1076"/>
          <ac:cxnSpMkLst>
            <pc:docMk/>
            <pc:sldMk cId="0" sldId="3340"/>
            <ac:cxnSpMk id="332" creationId="{00000000-0000-0000-0000-000000000000}"/>
          </ac:cxnSpMkLst>
        </pc:cxnChg>
      </pc:sldChg>
      <pc:sldChg chg="del">
        <pc:chgData name="Shyam Sundar Shankar" userId="9863916e855db834" providerId="LiveId" clId="{96481624-D299-455F-AE29-69F302E48A93}" dt="2023-06-03T16:33:12.698" v="72" actId="47"/>
        <pc:sldMkLst>
          <pc:docMk/>
          <pc:sldMk cId="3254766318" sldId="3341"/>
        </pc:sldMkLst>
      </pc:sldChg>
      <pc:sldChg chg="del">
        <pc:chgData name="Shyam Sundar Shankar" userId="9863916e855db834" providerId="LiveId" clId="{96481624-D299-455F-AE29-69F302E48A93}" dt="2023-06-03T16:55:10.110" v="95" actId="47"/>
        <pc:sldMkLst>
          <pc:docMk/>
          <pc:sldMk cId="3860290260" sldId="3342"/>
        </pc:sldMkLst>
      </pc:sldChg>
      <pc:sldChg chg="del">
        <pc:chgData name="Shyam Sundar Shankar" userId="9863916e855db834" providerId="LiveId" clId="{96481624-D299-455F-AE29-69F302E48A93}" dt="2023-06-03T16:55:08.211" v="94" actId="47"/>
        <pc:sldMkLst>
          <pc:docMk/>
          <pc:sldMk cId="1573079002" sldId="3343"/>
        </pc:sldMkLst>
      </pc:sldChg>
      <pc:sldChg chg="addSp delSp modSp mod">
        <pc:chgData name="Shyam Sundar Shankar" userId="9863916e855db834" providerId="LiveId" clId="{96481624-D299-455F-AE29-69F302E48A93}" dt="2023-06-04T11:41:37.142" v="415" actId="1076"/>
        <pc:sldMkLst>
          <pc:docMk/>
          <pc:sldMk cId="3952853997" sldId="3347"/>
        </pc:sldMkLst>
        <pc:picChg chg="del">
          <ac:chgData name="Shyam Sundar Shankar" userId="9863916e855db834" providerId="LiveId" clId="{96481624-D299-455F-AE29-69F302E48A93}" dt="2023-06-03T16:54:53.605" v="89" actId="478"/>
          <ac:picMkLst>
            <pc:docMk/>
            <pc:sldMk cId="3952853997" sldId="3347"/>
            <ac:picMk id="63" creationId="{1743EE24-30BD-FFC7-B858-DBD7DE21AFE9}"/>
          </ac:picMkLst>
        </pc:picChg>
        <pc:picChg chg="add mod modCrop">
          <ac:chgData name="Shyam Sundar Shankar" userId="9863916e855db834" providerId="LiveId" clId="{96481624-D299-455F-AE29-69F302E48A93}" dt="2023-06-04T11:41:37.142" v="415" actId="1076"/>
          <ac:picMkLst>
            <pc:docMk/>
            <pc:sldMk cId="3952853997" sldId="3347"/>
            <ac:picMk id="64" creationId="{C73F99EB-E5F6-EEB3-3C57-50B1279A08AB}"/>
          </ac:picMkLst>
        </pc:picChg>
      </pc:sldChg>
      <pc:sldChg chg="del">
        <pc:chgData name="Shyam Sundar Shankar" userId="9863916e855db834" providerId="LiveId" clId="{96481624-D299-455F-AE29-69F302E48A93}" dt="2023-06-03T16:55:06.150" v="93" actId="47"/>
        <pc:sldMkLst>
          <pc:docMk/>
          <pc:sldMk cId="3883497003" sldId="3348"/>
        </pc:sldMkLst>
      </pc:sldChg>
      <pc:sldChg chg="del">
        <pc:chgData name="Shyam Sundar Shankar" userId="9863916e855db834" providerId="LiveId" clId="{96481624-D299-455F-AE29-69F302E48A93}" dt="2023-06-03T16:55:03.592" v="92" actId="47"/>
        <pc:sldMkLst>
          <pc:docMk/>
          <pc:sldMk cId="4271228381" sldId="3349"/>
        </pc:sldMkLst>
      </pc:sldChg>
      <pc:sldChg chg="del">
        <pc:chgData name="Shyam Sundar Shankar" userId="9863916e855db834" providerId="LiveId" clId="{96481624-D299-455F-AE29-69F302E48A93}" dt="2023-06-03T16:55:00.505" v="91" actId="47"/>
        <pc:sldMkLst>
          <pc:docMk/>
          <pc:sldMk cId="3320120269" sldId="3350"/>
        </pc:sldMkLst>
      </pc:sldChg>
      <pc:sldChg chg="del">
        <pc:chgData name="Shyam Sundar Shankar" userId="9863916e855db834" providerId="LiveId" clId="{96481624-D299-455F-AE29-69F302E48A93}" dt="2023-06-03T16:54:57.232" v="90" actId="47"/>
        <pc:sldMkLst>
          <pc:docMk/>
          <pc:sldMk cId="910127558" sldId="3351"/>
        </pc:sldMkLst>
      </pc:sldChg>
      <pc:sldMasterChg chg="addSp delSp modSp mod modSldLayout">
        <pc:chgData name="Shyam Sundar Shankar" userId="9863916e855db834" providerId="LiveId" clId="{96481624-D299-455F-AE29-69F302E48A93}" dt="2023-06-04T17:47:14.658" v="2261" actId="478"/>
        <pc:sldMasterMkLst>
          <pc:docMk/>
          <pc:sldMasterMk cId="3768208939" sldId="2147483648"/>
        </pc:sldMasterMkLst>
        <pc:spChg chg="mod">
          <ac:chgData name="Shyam Sundar Shankar" userId="9863916e855db834" providerId="LiveId" clId="{96481624-D299-455F-AE29-69F302E48A93}" dt="2023-06-03T16:30:32.843" v="59" actId="207"/>
          <ac:spMkLst>
            <pc:docMk/>
            <pc:sldMasterMk cId="3768208939" sldId="2147483648"/>
            <ac:spMk id="2" creationId="{B9ACA3D7-8A06-2F54-BCB4-DB3F32776AAF}"/>
          </ac:spMkLst>
        </pc:spChg>
        <pc:spChg chg="mod ord">
          <ac:chgData name="Shyam Sundar Shankar" userId="9863916e855db834" providerId="LiveId" clId="{96481624-D299-455F-AE29-69F302E48A93}" dt="2023-06-04T17:46:20.046" v="2252" actId="167"/>
          <ac:spMkLst>
            <pc:docMk/>
            <pc:sldMasterMk cId="3768208939" sldId="2147483648"/>
            <ac:spMk id="3" creationId="{617F2FBF-F36C-18B9-921C-D2D786D21B61}"/>
          </ac:spMkLst>
        </pc:spChg>
        <pc:spChg chg="mod">
          <ac:chgData name="Shyam Sundar Shankar" userId="9863916e855db834" providerId="LiveId" clId="{96481624-D299-455F-AE29-69F302E48A93}" dt="2023-06-03T16:30:32.843" v="59" actId="207"/>
          <ac:spMkLst>
            <pc:docMk/>
            <pc:sldMasterMk cId="3768208939" sldId="2147483648"/>
            <ac:spMk id="4" creationId="{480AF53A-5212-0C41-8F2C-CE59C70E7C8F}"/>
          </ac:spMkLst>
        </pc:spChg>
        <pc:spChg chg="mod">
          <ac:chgData name="Shyam Sundar Shankar" userId="9863916e855db834" providerId="LiveId" clId="{96481624-D299-455F-AE29-69F302E48A93}" dt="2023-06-03T16:30:32.843" v="59" actId="207"/>
          <ac:spMkLst>
            <pc:docMk/>
            <pc:sldMasterMk cId="3768208939" sldId="2147483648"/>
            <ac:spMk id="5" creationId="{145D00B5-7314-880C-27B9-77DF00F47657}"/>
          </ac:spMkLst>
        </pc:spChg>
        <pc:spChg chg="mod">
          <ac:chgData name="Shyam Sundar Shankar" userId="9863916e855db834" providerId="LiveId" clId="{96481624-D299-455F-AE29-69F302E48A93}" dt="2023-06-03T16:30:32.843" v="59" actId="207"/>
          <ac:spMkLst>
            <pc:docMk/>
            <pc:sldMasterMk cId="3768208939" sldId="2147483648"/>
            <ac:spMk id="6" creationId="{3824F995-CA33-57B3-DC0B-CF56B6561A52}"/>
          </ac:spMkLst>
        </pc:spChg>
        <pc:picChg chg="add del mod ord">
          <ac:chgData name="Shyam Sundar Shankar" userId="9863916e855db834" providerId="LiveId" clId="{96481624-D299-455F-AE29-69F302E48A93}" dt="2023-06-04T17:46:25.479" v="2253" actId="478"/>
          <ac:picMkLst>
            <pc:docMk/>
            <pc:sldMasterMk cId="3768208939" sldId="2147483648"/>
            <ac:picMk id="8" creationId="{670CB605-5151-0D10-B106-C9D70010AF8D}"/>
          </ac:picMkLst>
        </pc:picChg>
        <pc:sldLayoutChg chg="addSp delSp modSp mod">
          <pc:chgData name="Shyam Sundar Shankar" userId="9863916e855db834" providerId="LiveId" clId="{96481624-D299-455F-AE29-69F302E48A93}" dt="2023-06-04T17:47:14.658" v="2261" actId="478"/>
          <pc:sldLayoutMkLst>
            <pc:docMk/>
            <pc:sldMasterMk cId="3768208939" sldId="2147483648"/>
            <pc:sldLayoutMk cId="2455221900" sldId="2147483649"/>
          </pc:sldLayoutMkLst>
          <pc:picChg chg="add del mod">
            <ac:chgData name="Shyam Sundar Shankar" userId="9863916e855db834" providerId="LiveId" clId="{96481624-D299-455F-AE29-69F302E48A93}" dt="2023-06-04T17:47:14.658" v="2261" actId="478"/>
            <ac:picMkLst>
              <pc:docMk/>
              <pc:sldMasterMk cId="3768208939" sldId="2147483648"/>
              <pc:sldLayoutMk cId="2455221900" sldId="2147483649"/>
              <ac:picMk id="7" creationId="{01BDEB82-2549-4263-4878-B0DAD995DCF2}"/>
            </ac:picMkLst>
          </pc:picChg>
        </pc:sldLayoutChg>
        <pc:sldLayoutChg chg="addSp delSp modSp mod">
          <pc:chgData name="Shyam Sundar Shankar" userId="9863916e855db834" providerId="LiveId" clId="{96481624-D299-455F-AE29-69F302E48A93}" dt="2023-06-04T17:46:33.142" v="2255"/>
          <pc:sldLayoutMkLst>
            <pc:docMk/>
            <pc:sldMasterMk cId="3768208939" sldId="2147483648"/>
            <pc:sldLayoutMk cId="3228190494" sldId="2147483650"/>
          </pc:sldLayoutMkLst>
          <pc:spChg chg="ord">
            <ac:chgData name="Shyam Sundar Shankar" userId="9863916e855db834" providerId="LiveId" clId="{96481624-D299-455F-AE29-69F302E48A93}" dt="2023-06-03T16:26:41.337" v="55" actId="166"/>
            <ac:spMkLst>
              <pc:docMk/>
              <pc:sldMasterMk cId="3768208939" sldId="2147483648"/>
              <pc:sldLayoutMk cId="3228190494" sldId="2147483650"/>
              <ac:spMk id="3" creationId="{CC53450E-DE25-67CB-80DB-A05B38227C92}"/>
            </ac:spMkLst>
          </pc:spChg>
          <pc:picChg chg="add mod">
            <ac:chgData name="Shyam Sundar Shankar" userId="9863916e855db834" providerId="LiveId" clId="{96481624-D299-455F-AE29-69F302E48A93}" dt="2023-06-04T17:46:33.142" v="2255"/>
            <ac:picMkLst>
              <pc:docMk/>
              <pc:sldMasterMk cId="3768208939" sldId="2147483648"/>
              <pc:sldLayoutMk cId="3228190494" sldId="2147483650"/>
              <ac:picMk id="7" creationId="{A8CF5094-FFBD-59BB-931B-4E3E12771229}"/>
            </ac:picMkLst>
          </pc:picChg>
          <pc:picChg chg="del">
            <ac:chgData name="Shyam Sundar Shankar" userId="9863916e855db834" providerId="LiveId" clId="{96481624-D299-455F-AE29-69F302E48A93}" dt="2023-06-03T16:26:33.605" v="54" actId="478"/>
            <ac:picMkLst>
              <pc:docMk/>
              <pc:sldMasterMk cId="3768208939" sldId="2147483648"/>
              <pc:sldLayoutMk cId="3228190494" sldId="2147483650"/>
              <ac:picMk id="19" creationId="{276DFBE6-8B7B-9F8E-6655-0AC72A6F84E8}"/>
            </ac:picMkLst>
          </pc:picChg>
        </pc:sldLayoutChg>
        <pc:sldLayoutChg chg="addSp delSp modSp mod">
          <pc:chgData name="Shyam Sundar Shankar" userId="9863916e855db834" providerId="LiveId" clId="{96481624-D299-455F-AE29-69F302E48A93}" dt="2023-06-04T17:46:36.300" v="2257" actId="478"/>
          <pc:sldLayoutMkLst>
            <pc:docMk/>
            <pc:sldMasterMk cId="3768208939" sldId="2147483648"/>
            <pc:sldLayoutMk cId="1048809860" sldId="2147483651"/>
          </pc:sldLayoutMkLst>
          <pc:spChg chg="add del ord">
            <ac:chgData name="Shyam Sundar Shankar" userId="9863916e855db834" providerId="LiveId" clId="{96481624-D299-455F-AE29-69F302E48A93}" dt="2023-06-04T17:46:07.845" v="2251" actId="478"/>
            <ac:spMkLst>
              <pc:docMk/>
              <pc:sldMasterMk cId="3768208939" sldId="2147483648"/>
              <pc:sldLayoutMk cId="1048809860" sldId="2147483651"/>
              <ac:spMk id="2" creationId="{93251033-3C91-00BC-2EEA-A7854F18B230}"/>
            </ac:spMkLst>
          </pc:spChg>
          <pc:picChg chg="add del mod">
            <ac:chgData name="Shyam Sundar Shankar" userId="9863916e855db834" providerId="LiveId" clId="{96481624-D299-455F-AE29-69F302E48A93}" dt="2023-06-04T17:46:36.300" v="2257" actId="478"/>
            <ac:picMkLst>
              <pc:docMk/>
              <pc:sldMasterMk cId="3768208939" sldId="2147483648"/>
              <pc:sldLayoutMk cId="1048809860" sldId="2147483651"/>
              <ac:picMk id="7" creationId="{53BA5075-F19B-072D-16CF-193E8EB2C483}"/>
            </ac:picMkLst>
          </pc:picChg>
        </pc:sldLayoutChg>
        <pc:sldLayoutChg chg="addSp delSp modSp mod">
          <pc:chgData name="Shyam Sundar Shankar" userId="9863916e855db834" providerId="LiveId" clId="{96481624-D299-455F-AE29-69F302E48A93}" dt="2023-06-04T17:46:37.890" v="2258"/>
          <pc:sldLayoutMkLst>
            <pc:docMk/>
            <pc:sldMasterMk cId="3768208939" sldId="2147483648"/>
            <pc:sldLayoutMk cId="4261090505" sldId="2147483652"/>
          </pc:sldLayoutMkLst>
          <pc:picChg chg="add mod">
            <ac:chgData name="Shyam Sundar Shankar" userId="9863916e855db834" providerId="LiveId" clId="{96481624-D299-455F-AE29-69F302E48A93}" dt="2023-06-04T17:46:37.890" v="2258"/>
            <ac:picMkLst>
              <pc:docMk/>
              <pc:sldMasterMk cId="3768208939" sldId="2147483648"/>
              <pc:sldLayoutMk cId="4261090505" sldId="2147483652"/>
              <ac:picMk id="10" creationId="{D1144F2E-4E65-A646-678E-D9AC878ED887}"/>
            </ac:picMkLst>
          </pc:picChg>
          <pc:picChg chg="del">
            <ac:chgData name="Shyam Sundar Shankar" userId="9863916e855db834" providerId="LiveId" clId="{96481624-D299-455F-AE29-69F302E48A93}" dt="2023-06-03T16:26:54.058" v="56" actId="478"/>
            <ac:picMkLst>
              <pc:docMk/>
              <pc:sldMasterMk cId="3768208939" sldId="2147483648"/>
              <pc:sldLayoutMk cId="4261090505" sldId="2147483652"/>
              <ac:picMk id="11" creationId="{55FDC017-9BF9-EDF4-E6B8-91CE9C49BD18}"/>
            </ac:picMkLst>
          </pc:picChg>
        </pc:sldLayoutChg>
        <pc:sldLayoutChg chg="addSp delSp modSp mod">
          <pc:chgData name="Shyam Sundar Shankar" userId="9863916e855db834" providerId="LiveId" clId="{96481624-D299-455F-AE29-69F302E48A93}" dt="2023-06-04T17:46:40.667" v="2259"/>
          <pc:sldLayoutMkLst>
            <pc:docMk/>
            <pc:sldMasterMk cId="3768208939" sldId="2147483648"/>
            <pc:sldLayoutMk cId="1331702313" sldId="2147483653"/>
          </pc:sldLayoutMkLst>
          <pc:picChg chg="add mod">
            <ac:chgData name="Shyam Sundar Shankar" userId="9863916e855db834" providerId="LiveId" clId="{96481624-D299-455F-AE29-69F302E48A93}" dt="2023-06-04T17:46:40.667" v="2259"/>
            <ac:picMkLst>
              <pc:docMk/>
              <pc:sldMasterMk cId="3768208939" sldId="2147483648"/>
              <pc:sldLayoutMk cId="1331702313" sldId="2147483653"/>
              <ac:picMk id="12" creationId="{EE706C8C-CBF2-CD1A-A721-B3425CD1405D}"/>
            </ac:picMkLst>
          </pc:picChg>
          <pc:picChg chg="del">
            <ac:chgData name="Shyam Sundar Shankar" userId="9863916e855db834" providerId="LiveId" clId="{96481624-D299-455F-AE29-69F302E48A93}" dt="2023-06-03T16:26:59.484" v="57" actId="478"/>
            <ac:picMkLst>
              <pc:docMk/>
              <pc:sldMasterMk cId="3768208939" sldId="2147483648"/>
              <pc:sldLayoutMk cId="1331702313" sldId="2147483653"/>
              <ac:picMk id="13" creationId="{078DB2F2-E445-F7C9-DD6B-C4C95A29521B}"/>
            </ac:picMkLst>
          </pc:picChg>
        </pc:sldLayoutChg>
        <pc:sldLayoutChg chg="addSp delSp modSp mod">
          <pc:chgData name="Shyam Sundar Shankar" userId="9863916e855db834" providerId="LiveId" clId="{96481624-D299-455F-AE29-69F302E48A93}" dt="2023-06-04T17:46:48.061" v="2260"/>
          <pc:sldLayoutMkLst>
            <pc:docMk/>
            <pc:sldMasterMk cId="3768208939" sldId="2147483648"/>
            <pc:sldLayoutMk cId="457565769" sldId="2147483654"/>
          </pc:sldLayoutMkLst>
          <pc:picChg chg="add mod">
            <ac:chgData name="Shyam Sundar Shankar" userId="9863916e855db834" providerId="LiveId" clId="{96481624-D299-455F-AE29-69F302E48A93}" dt="2023-06-04T17:46:48.061" v="2260"/>
            <ac:picMkLst>
              <pc:docMk/>
              <pc:sldMasterMk cId="3768208939" sldId="2147483648"/>
              <pc:sldLayoutMk cId="457565769" sldId="2147483654"/>
              <ac:picMk id="8" creationId="{B8783B68-82E3-A443-4BE5-DAE18E961BD2}"/>
            </ac:picMkLst>
          </pc:picChg>
          <pc:picChg chg="del">
            <ac:chgData name="Shyam Sundar Shankar" userId="9863916e855db834" providerId="LiveId" clId="{96481624-D299-455F-AE29-69F302E48A93}" dt="2023-06-03T16:27:01.901" v="58" actId="478"/>
            <ac:picMkLst>
              <pc:docMk/>
              <pc:sldMasterMk cId="3768208939" sldId="2147483648"/>
              <pc:sldLayoutMk cId="457565769" sldId="2147483654"/>
              <ac:picMk id="9" creationId="{A08D7313-F407-9D18-644A-3109CD3FCC25}"/>
            </ac:picMkLst>
          </pc:picChg>
        </pc:sldLayoutChg>
      </pc:sldMasterChg>
    </pc:docChg>
  </pc:docChgLst>
  <pc:docChgLst>
    <pc:chgData name="Shyam Sundar Shankar" userId="9863916e855db834" providerId="LiveId" clId="{736A7A83-F68D-4876-8E47-332DCE703E33}"/>
    <pc:docChg chg="undo redo custSel addSld delSld modSld sldOrd modMainMaster">
      <pc:chgData name="Shyam Sundar Shankar" userId="9863916e855db834" providerId="LiveId" clId="{736A7A83-F68D-4876-8E47-332DCE703E33}" dt="2023-08-05T13:45:51.787" v="1402" actId="167"/>
      <pc:docMkLst>
        <pc:docMk/>
      </pc:docMkLst>
      <pc:sldChg chg="modSp mod">
        <pc:chgData name="Shyam Sundar Shankar" userId="9863916e855db834" providerId="LiveId" clId="{736A7A83-F68D-4876-8E47-332DCE703E33}" dt="2023-08-05T13:19:42.555" v="1189" actId="20577"/>
        <pc:sldMkLst>
          <pc:docMk/>
          <pc:sldMk cId="938373392" sldId="257"/>
        </pc:sldMkLst>
        <pc:spChg chg="mod">
          <ac:chgData name="Shyam Sundar Shankar" userId="9863916e855db834" providerId="LiveId" clId="{736A7A83-F68D-4876-8E47-332DCE703E33}" dt="2023-08-05T13:19:42.555" v="1189" actId="20577"/>
          <ac:spMkLst>
            <pc:docMk/>
            <pc:sldMk cId="938373392" sldId="257"/>
            <ac:spMk id="3" creationId="{59FC0214-A413-1854-6008-B6E96CC71161}"/>
          </ac:spMkLst>
        </pc:spChg>
      </pc:sldChg>
      <pc:sldChg chg="modSp del mod">
        <pc:chgData name="Shyam Sundar Shankar" userId="9863916e855db834" providerId="LiveId" clId="{736A7A83-F68D-4876-8E47-332DCE703E33}" dt="2023-07-28T20:12:29.188" v="2" actId="47"/>
        <pc:sldMkLst>
          <pc:docMk/>
          <pc:sldMk cId="1709067983" sldId="258"/>
        </pc:sldMkLst>
        <pc:spChg chg="mod">
          <ac:chgData name="Shyam Sundar Shankar" userId="9863916e855db834" providerId="LiveId" clId="{736A7A83-F68D-4876-8E47-332DCE703E33}" dt="2023-07-28T20:12:24.253" v="1" actId="1076"/>
          <ac:spMkLst>
            <pc:docMk/>
            <pc:sldMk cId="1709067983" sldId="258"/>
            <ac:spMk id="5" creationId="{B7546F0B-61B8-5420-6FAA-5574FC772B0D}"/>
          </ac:spMkLst>
        </pc:spChg>
      </pc:sldChg>
      <pc:sldChg chg="addSp delSp mod">
        <pc:chgData name="Shyam Sundar Shankar" userId="9863916e855db834" providerId="LiveId" clId="{736A7A83-F68D-4876-8E47-332DCE703E33}" dt="2023-07-28T20:13:32.159" v="16" actId="478"/>
        <pc:sldMkLst>
          <pc:docMk/>
          <pc:sldMk cId="4204405304" sldId="262"/>
        </pc:sldMkLst>
        <pc:cxnChg chg="add del">
          <ac:chgData name="Shyam Sundar Shankar" userId="9863916e855db834" providerId="LiveId" clId="{736A7A83-F68D-4876-8E47-332DCE703E33}" dt="2023-07-28T20:13:32.159" v="16" actId="478"/>
          <ac:cxnSpMkLst>
            <pc:docMk/>
            <pc:sldMk cId="4204405304" sldId="262"/>
            <ac:cxnSpMk id="63" creationId="{28581931-E681-2917-9A12-0B83EBE1D8AE}"/>
          </ac:cxnSpMkLst>
        </pc:cxnChg>
      </pc:sldChg>
      <pc:sldChg chg="del">
        <pc:chgData name="Shyam Sundar Shankar" userId="9863916e855db834" providerId="LiveId" clId="{736A7A83-F68D-4876-8E47-332DCE703E33}" dt="2023-07-28T20:12:57.266" v="11" actId="47"/>
        <pc:sldMkLst>
          <pc:docMk/>
          <pc:sldMk cId="226506606" sldId="454"/>
        </pc:sldMkLst>
      </pc:sldChg>
      <pc:sldChg chg="del">
        <pc:chgData name="Shyam Sundar Shankar" userId="9863916e855db834" providerId="LiveId" clId="{736A7A83-F68D-4876-8E47-332DCE703E33}" dt="2023-07-28T20:12:30.253" v="3" actId="47"/>
        <pc:sldMkLst>
          <pc:docMk/>
          <pc:sldMk cId="2903154677" sldId="456"/>
        </pc:sldMkLst>
      </pc:sldChg>
      <pc:sldChg chg="addSp delSp modSp mod">
        <pc:chgData name="Shyam Sundar Shankar" userId="9863916e855db834" providerId="LiveId" clId="{736A7A83-F68D-4876-8E47-332DCE703E33}" dt="2023-08-04T22:35:36.208" v="785" actId="20577"/>
        <pc:sldMkLst>
          <pc:docMk/>
          <pc:sldMk cId="4155770063" sldId="458"/>
        </pc:sldMkLst>
        <pc:spChg chg="mod">
          <ac:chgData name="Shyam Sundar Shankar" userId="9863916e855db834" providerId="LiveId" clId="{736A7A83-F68D-4876-8E47-332DCE703E33}" dt="2023-07-28T20:16:15.723" v="189" actId="20577"/>
          <ac:spMkLst>
            <pc:docMk/>
            <pc:sldMk cId="4155770063" sldId="458"/>
            <ac:spMk id="2" creationId="{00000000-0000-0000-0000-000000000000}"/>
          </ac:spMkLst>
        </pc:spChg>
        <pc:spChg chg="add mod">
          <ac:chgData name="Shyam Sundar Shankar" userId="9863916e855db834" providerId="LiveId" clId="{736A7A83-F68D-4876-8E47-332DCE703E33}" dt="2023-08-04T22:35:36.208" v="785" actId="20577"/>
          <ac:spMkLst>
            <pc:docMk/>
            <pc:sldMk cId="4155770063" sldId="458"/>
            <ac:spMk id="3" creationId="{57E035C7-1009-037D-AD8F-3C4BC55673F3}"/>
          </ac:spMkLst>
        </pc:spChg>
        <pc:spChg chg="del">
          <ac:chgData name="Shyam Sundar Shankar" userId="9863916e855db834" providerId="LiveId" clId="{736A7A83-F68D-4876-8E47-332DCE703E33}" dt="2023-07-28T20:12:51.054" v="8" actId="478"/>
          <ac:spMkLst>
            <pc:docMk/>
            <pc:sldMk cId="4155770063" sldId="458"/>
            <ac:spMk id="7" creationId="{1CBD4946-FE8F-64B5-6AD0-C3D59E26F792}"/>
          </ac:spMkLst>
        </pc:spChg>
        <pc:spChg chg="del">
          <ac:chgData name="Shyam Sundar Shankar" userId="9863916e855db834" providerId="LiveId" clId="{736A7A83-F68D-4876-8E47-332DCE703E33}" dt="2023-07-28T20:12:36.049" v="4" actId="478"/>
          <ac:spMkLst>
            <pc:docMk/>
            <pc:sldMk cId="4155770063" sldId="458"/>
            <ac:spMk id="28" creationId="{C0C641A4-B557-F752-966D-04B89FCC33A4}"/>
          </ac:spMkLst>
        </pc:spChg>
        <pc:spChg chg="del">
          <ac:chgData name="Shyam Sundar Shankar" userId="9863916e855db834" providerId="LiveId" clId="{736A7A83-F68D-4876-8E47-332DCE703E33}" dt="2023-07-28T20:12:36.049" v="4" actId="478"/>
          <ac:spMkLst>
            <pc:docMk/>
            <pc:sldMk cId="4155770063" sldId="458"/>
            <ac:spMk id="41" creationId="{4B1C0952-45AD-DAA4-7E16-694C1B57EE6E}"/>
          </ac:spMkLst>
        </pc:spChg>
        <pc:spChg chg="del">
          <ac:chgData name="Shyam Sundar Shankar" userId="9863916e855db834" providerId="LiveId" clId="{736A7A83-F68D-4876-8E47-332DCE703E33}" dt="2023-07-28T20:12:49.422" v="7" actId="478"/>
          <ac:spMkLst>
            <pc:docMk/>
            <pc:sldMk cId="4155770063" sldId="458"/>
            <ac:spMk id="42" creationId="{D0234BF9-E41B-1AE1-92CD-058CA2EEC432}"/>
          </ac:spMkLst>
        </pc:spChg>
        <pc:spChg chg="del">
          <ac:chgData name="Shyam Sundar Shankar" userId="9863916e855db834" providerId="LiveId" clId="{736A7A83-F68D-4876-8E47-332DCE703E33}" dt="2023-07-28T20:12:42.660" v="5" actId="478"/>
          <ac:spMkLst>
            <pc:docMk/>
            <pc:sldMk cId="4155770063" sldId="458"/>
            <ac:spMk id="43" creationId="{7089D40D-56E3-DC9A-02DB-98C681364B36}"/>
          </ac:spMkLst>
        </pc:spChg>
        <pc:spChg chg="del">
          <ac:chgData name="Shyam Sundar Shankar" userId="9863916e855db834" providerId="LiveId" clId="{736A7A83-F68D-4876-8E47-332DCE703E33}" dt="2023-07-28T20:12:36.049" v="4" actId="478"/>
          <ac:spMkLst>
            <pc:docMk/>
            <pc:sldMk cId="4155770063" sldId="458"/>
            <ac:spMk id="44" creationId="{C7CA00A0-6CE6-484D-C3FA-60D3A4826B68}"/>
          </ac:spMkLst>
        </pc:spChg>
        <pc:spChg chg="del">
          <ac:chgData name="Shyam Sundar Shankar" userId="9863916e855db834" providerId="LiveId" clId="{736A7A83-F68D-4876-8E47-332DCE703E33}" dt="2023-07-28T20:12:36.049" v="4" actId="478"/>
          <ac:spMkLst>
            <pc:docMk/>
            <pc:sldMk cId="4155770063" sldId="458"/>
            <ac:spMk id="45" creationId="{EEF75DC7-B222-4603-8228-BE3BD45C3592}"/>
          </ac:spMkLst>
        </pc:spChg>
        <pc:spChg chg="del">
          <ac:chgData name="Shyam Sundar Shankar" userId="9863916e855db834" providerId="LiveId" clId="{736A7A83-F68D-4876-8E47-332DCE703E33}" dt="2023-07-28T20:12:36.049" v="4" actId="478"/>
          <ac:spMkLst>
            <pc:docMk/>
            <pc:sldMk cId="4155770063" sldId="458"/>
            <ac:spMk id="46" creationId="{C41B01B2-AA0D-799D-EC9F-063BF31D3ADA}"/>
          </ac:spMkLst>
        </pc:spChg>
        <pc:spChg chg="del">
          <ac:chgData name="Shyam Sundar Shankar" userId="9863916e855db834" providerId="LiveId" clId="{736A7A83-F68D-4876-8E47-332DCE703E33}" dt="2023-07-28T20:12:42.660" v="5" actId="478"/>
          <ac:spMkLst>
            <pc:docMk/>
            <pc:sldMk cId="4155770063" sldId="458"/>
            <ac:spMk id="47" creationId="{AEF70790-0897-EE9E-6DA3-867CBF0283BF}"/>
          </ac:spMkLst>
        </pc:spChg>
        <pc:spChg chg="del">
          <ac:chgData name="Shyam Sundar Shankar" userId="9863916e855db834" providerId="LiveId" clId="{736A7A83-F68D-4876-8E47-332DCE703E33}" dt="2023-07-28T20:12:45.750" v="6" actId="478"/>
          <ac:spMkLst>
            <pc:docMk/>
            <pc:sldMk cId="4155770063" sldId="458"/>
            <ac:spMk id="48" creationId="{036CA4D8-4743-E974-69EC-9011BBD186BB}"/>
          </ac:spMkLst>
        </pc:spChg>
        <pc:spChg chg="del">
          <ac:chgData name="Shyam Sundar Shankar" userId="9863916e855db834" providerId="LiveId" clId="{736A7A83-F68D-4876-8E47-332DCE703E33}" dt="2023-07-28T20:12:42.660" v="5" actId="478"/>
          <ac:spMkLst>
            <pc:docMk/>
            <pc:sldMk cId="4155770063" sldId="458"/>
            <ac:spMk id="49" creationId="{0863F7B5-FC6F-B928-55EF-06CFDDB297D2}"/>
          </ac:spMkLst>
        </pc:spChg>
        <pc:spChg chg="del">
          <ac:chgData name="Shyam Sundar Shankar" userId="9863916e855db834" providerId="LiveId" clId="{736A7A83-F68D-4876-8E47-332DCE703E33}" dt="2023-07-28T20:12:36.049" v="4" actId="478"/>
          <ac:spMkLst>
            <pc:docMk/>
            <pc:sldMk cId="4155770063" sldId="458"/>
            <ac:spMk id="50" creationId="{2B85CD70-6EBA-2663-1325-9BD9BF6D2495}"/>
          </ac:spMkLst>
        </pc:spChg>
      </pc:sldChg>
      <pc:sldChg chg="del">
        <pc:chgData name="Shyam Sundar Shankar" userId="9863916e855db834" providerId="LiveId" clId="{736A7A83-F68D-4876-8E47-332DCE703E33}" dt="2023-07-28T20:12:54.642" v="9" actId="47"/>
        <pc:sldMkLst>
          <pc:docMk/>
          <pc:sldMk cId="2544098539" sldId="2272"/>
        </pc:sldMkLst>
      </pc:sldChg>
      <pc:sldChg chg="del">
        <pc:chgData name="Shyam Sundar Shankar" userId="9863916e855db834" providerId="LiveId" clId="{736A7A83-F68D-4876-8E47-332DCE703E33}" dt="2023-07-28T20:12:56.017" v="10" actId="47"/>
        <pc:sldMkLst>
          <pc:docMk/>
          <pc:sldMk cId="3631852587" sldId="3337"/>
        </pc:sldMkLst>
      </pc:sldChg>
      <pc:sldChg chg="del">
        <pc:chgData name="Shyam Sundar Shankar" userId="9863916e855db834" providerId="LiveId" clId="{736A7A83-F68D-4876-8E47-332DCE703E33}" dt="2023-07-28T20:12:58.598" v="12" actId="47"/>
        <pc:sldMkLst>
          <pc:docMk/>
          <pc:sldMk cId="108912418" sldId="3338"/>
        </pc:sldMkLst>
      </pc:sldChg>
      <pc:sldChg chg="delSp add del mod">
        <pc:chgData name="Shyam Sundar Shankar" userId="9863916e855db834" providerId="LiveId" clId="{736A7A83-F68D-4876-8E47-332DCE703E33}" dt="2023-08-05T13:03:34.126" v="1114"/>
        <pc:sldMkLst>
          <pc:docMk/>
          <pc:sldMk cId="2863079167" sldId="3339"/>
        </pc:sldMkLst>
        <pc:spChg chg="del">
          <ac:chgData name="Shyam Sundar Shankar" userId="9863916e855db834" providerId="LiveId" clId="{736A7A83-F68D-4876-8E47-332DCE703E33}" dt="2023-08-05T13:03:16.308" v="1112" actId="478"/>
          <ac:spMkLst>
            <pc:docMk/>
            <pc:sldMk cId="2863079167" sldId="3339"/>
            <ac:spMk id="13" creationId="{4F92DC9A-92A9-D91B-38DB-89830132F935}"/>
          </ac:spMkLst>
        </pc:spChg>
        <pc:spChg chg="del">
          <ac:chgData name="Shyam Sundar Shankar" userId="9863916e855db834" providerId="LiveId" clId="{736A7A83-F68D-4876-8E47-332DCE703E33}" dt="2023-08-05T13:03:16.308" v="1112" actId="478"/>
          <ac:spMkLst>
            <pc:docMk/>
            <pc:sldMk cId="2863079167" sldId="3339"/>
            <ac:spMk id="14" creationId="{75DBA745-844B-90E3-1CCE-5CA63AB945C7}"/>
          </ac:spMkLst>
        </pc:spChg>
        <pc:spChg chg="del">
          <ac:chgData name="Shyam Sundar Shankar" userId="9863916e855db834" providerId="LiveId" clId="{736A7A83-F68D-4876-8E47-332DCE703E33}" dt="2023-08-05T13:03:16.308" v="1112" actId="478"/>
          <ac:spMkLst>
            <pc:docMk/>
            <pc:sldMk cId="2863079167" sldId="3339"/>
            <ac:spMk id="21" creationId="{47A28E18-F6F4-C73C-545C-DA9EA2243CE9}"/>
          </ac:spMkLst>
        </pc:spChg>
        <pc:spChg chg="del">
          <ac:chgData name="Shyam Sundar Shankar" userId="9863916e855db834" providerId="LiveId" clId="{736A7A83-F68D-4876-8E47-332DCE703E33}" dt="2023-08-05T13:03:16.308" v="1112" actId="478"/>
          <ac:spMkLst>
            <pc:docMk/>
            <pc:sldMk cId="2863079167" sldId="3339"/>
            <ac:spMk id="22" creationId="{38C4ADD9-B8AB-7F94-CDB9-93976239E58A}"/>
          </ac:spMkLst>
        </pc:spChg>
        <pc:spChg chg="del">
          <ac:chgData name="Shyam Sundar Shankar" userId="9863916e855db834" providerId="LiveId" clId="{736A7A83-F68D-4876-8E47-332DCE703E33}" dt="2023-08-05T13:03:16.308" v="1112" actId="478"/>
          <ac:spMkLst>
            <pc:docMk/>
            <pc:sldMk cId="2863079167" sldId="3339"/>
            <ac:spMk id="61" creationId="{1A6CF9BE-54B3-F2DB-E1A6-B02B858AFB82}"/>
          </ac:spMkLst>
        </pc:spChg>
        <pc:spChg chg="del">
          <ac:chgData name="Shyam Sundar Shankar" userId="9863916e855db834" providerId="LiveId" clId="{736A7A83-F68D-4876-8E47-332DCE703E33}" dt="2023-08-05T13:03:16.308" v="1112" actId="478"/>
          <ac:spMkLst>
            <pc:docMk/>
            <pc:sldMk cId="2863079167" sldId="3339"/>
            <ac:spMk id="62" creationId="{D8879A36-5970-D853-A4A3-F26E25BA7756}"/>
          </ac:spMkLst>
        </pc:spChg>
        <pc:grpChg chg="del">
          <ac:chgData name="Shyam Sundar Shankar" userId="9863916e855db834" providerId="LiveId" clId="{736A7A83-F68D-4876-8E47-332DCE703E33}" dt="2023-08-05T13:03:16.308" v="1112" actId="478"/>
          <ac:grpSpMkLst>
            <pc:docMk/>
            <pc:sldMk cId="2863079167" sldId="3339"/>
            <ac:grpSpMk id="6" creationId="{A16B9794-06D7-0D08-FE7C-5EC08C41DE49}"/>
          </ac:grpSpMkLst>
        </pc:grpChg>
        <pc:grpChg chg="del">
          <ac:chgData name="Shyam Sundar Shankar" userId="9863916e855db834" providerId="LiveId" clId="{736A7A83-F68D-4876-8E47-332DCE703E33}" dt="2023-08-05T13:03:16.308" v="1112" actId="478"/>
          <ac:grpSpMkLst>
            <pc:docMk/>
            <pc:sldMk cId="2863079167" sldId="3339"/>
            <ac:grpSpMk id="7" creationId="{D3D312AF-E039-A123-DC06-2053140E8C8C}"/>
          </ac:grpSpMkLst>
        </pc:grpChg>
        <pc:grpChg chg="del">
          <ac:chgData name="Shyam Sundar Shankar" userId="9863916e855db834" providerId="LiveId" clId="{736A7A83-F68D-4876-8E47-332DCE703E33}" dt="2023-08-05T13:03:16.308" v="1112" actId="478"/>
          <ac:grpSpMkLst>
            <pc:docMk/>
            <pc:sldMk cId="2863079167" sldId="3339"/>
            <ac:grpSpMk id="15" creationId="{AB9DC2FC-15A4-E731-45D6-2880CB344D17}"/>
          </ac:grpSpMkLst>
        </pc:grpChg>
      </pc:sldChg>
      <pc:sldChg chg="addSp delSp modSp mod">
        <pc:chgData name="Shyam Sundar Shankar" userId="9863916e855db834" providerId="LiveId" clId="{736A7A83-F68D-4876-8E47-332DCE703E33}" dt="2023-08-04T22:33:33.423" v="674"/>
        <pc:sldMkLst>
          <pc:docMk/>
          <pc:sldMk cId="0" sldId="3340"/>
        </pc:sldMkLst>
        <pc:spChg chg="mod">
          <ac:chgData name="Shyam Sundar Shankar" userId="9863916e855db834" providerId="LiveId" clId="{736A7A83-F68D-4876-8E47-332DCE703E33}" dt="2023-08-04T22:33:28.882" v="673" actId="20577"/>
          <ac:spMkLst>
            <pc:docMk/>
            <pc:sldMk cId="0" sldId="3340"/>
            <ac:spMk id="314" creationId="{00000000-0000-0000-0000-000000000000}"/>
          </ac:spMkLst>
        </pc:spChg>
        <pc:cxnChg chg="add del mod">
          <ac:chgData name="Shyam Sundar Shankar" userId="9863916e855db834" providerId="LiveId" clId="{736A7A83-F68D-4876-8E47-332DCE703E33}" dt="2023-08-04T22:33:27.813" v="671"/>
          <ac:cxnSpMkLst>
            <pc:docMk/>
            <pc:sldMk cId="0" sldId="3340"/>
            <ac:cxnSpMk id="2" creationId="{3DF41D8B-6A8B-198B-88EA-054F6A5F83AF}"/>
          </ac:cxnSpMkLst>
        </pc:cxnChg>
        <pc:cxnChg chg="add mod">
          <ac:chgData name="Shyam Sundar Shankar" userId="9863916e855db834" providerId="LiveId" clId="{736A7A83-F68D-4876-8E47-332DCE703E33}" dt="2023-08-04T22:33:33.423" v="674"/>
          <ac:cxnSpMkLst>
            <pc:docMk/>
            <pc:sldMk cId="0" sldId="3340"/>
            <ac:cxnSpMk id="3" creationId="{84E35CFF-6F26-7A9A-26EC-20D9E9DA89CB}"/>
          </ac:cxnSpMkLst>
        </pc:cxnChg>
        <pc:cxnChg chg="del">
          <ac:chgData name="Shyam Sundar Shankar" userId="9863916e855db834" providerId="LiveId" clId="{736A7A83-F68D-4876-8E47-332DCE703E33}" dt="2023-08-04T22:33:05.057" v="667" actId="478"/>
          <ac:cxnSpMkLst>
            <pc:docMk/>
            <pc:sldMk cId="0" sldId="3340"/>
            <ac:cxnSpMk id="332" creationId="{00000000-0000-0000-0000-000000000000}"/>
          </ac:cxnSpMkLst>
        </pc:cxnChg>
      </pc:sldChg>
      <pc:sldChg chg="addSp delSp modSp add mod">
        <pc:chgData name="Shyam Sundar Shankar" userId="9863916e855db834" providerId="LiveId" clId="{736A7A83-F68D-4876-8E47-332DCE703E33}" dt="2023-07-28T20:18:14.072" v="241" actId="1076"/>
        <pc:sldMkLst>
          <pc:docMk/>
          <pc:sldMk cId="1175754146" sldId="3341"/>
        </pc:sldMkLst>
        <pc:spChg chg="mod">
          <ac:chgData name="Shyam Sundar Shankar" userId="9863916e855db834" providerId="LiveId" clId="{736A7A83-F68D-4876-8E47-332DCE703E33}" dt="2023-07-28T20:17:46.878" v="237" actId="20577"/>
          <ac:spMkLst>
            <pc:docMk/>
            <pc:sldMk cId="1175754146" sldId="3341"/>
            <ac:spMk id="2" creationId="{00000000-0000-0000-0000-000000000000}"/>
          </ac:spMkLst>
        </pc:spChg>
        <pc:spChg chg="del">
          <ac:chgData name="Shyam Sundar Shankar" userId="9863916e855db834" providerId="LiveId" clId="{736A7A83-F68D-4876-8E47-332DCE703E33}" dt="2023-07-28T20:18:04.542" v="238" actId="478"/>
          <ac:spMkLst>
            <pc:docMk/>
            <pc:sldMk cId="1175754146" sldId="3341"/>
            <ac:spMk id="3" creationId="{57E035C7-1009-037D-AD8F-3C4BC55673F3}"/>
          </ac:spMkLst>
        </pc:spChg>
        <pc:spChg chg="add del mod">
          <ac:chgData name="Shyam Sundar Shankar" userId="9863916e855db834" providerId="LiveId" clId="{736A7A83-F68D-4876-8E47-332DCE703E33}" dt="2023-07-28T20:18:06.443" v="239" actId="478"/>
          <ac:spMkLst>
            <pc:docMk/>
            <pc:sldMk cId="1175754146" sldId="3341"/>
            <ac:spMk id="7" creationId="{5F8AA35F-6B8E-476F-BE64-3AE60048A7D0}"/>
          </ac:spMkLst>
        </pc:spChg>
        <pc:spChg chg="add mod">
          <ac:chgData name="Shyam Sundar Shankar" userId="9863916e855db834" providerId="LiveId" clId="{736A7A83-F68D-4876-8E47-332DCE703E33}" dt="2023-07-28T20:18:14.072" v="241" actId="1076"/>
          <ac:spMkLst>
            <pc:docMk/>
            <pc:sldMk cId="1175754146" sldId="3341"/>
            <ac:spMk id="8" creationId="{64358BE7-9C59-375A-030D-FEDC51AC7AC6}"/>
          </ac:spMkLst>
        </pc:spChg>
        <pc:spChg chg="add mod">
          <ac:chgData name="Shyam Sundar Shankar" userId="9863916e855db834" providerId="LiveId" clId="{736A7A83-F68D-4876-8E47-332DCE703E33}" dt="2023-07-28T20:18:14.072" v="241" actId="1076"/>
          <ac:spMkLst>
            <pc:docMk/>
            <pc:sldMk cId="1175754146" sldId="3341"/>
            <ac:spMk id="9" creationId="{9FC5320F-CE0A-601A-76DD-37EDFE22164D}"/>
          </ac:spMkLst>
        </pc:spChg>
        <pc:spChg chg="add mod">
          <ac:chgData name="Shyam Sundar Shankar" userId="9863916e855db834" providerId="LiveId" clId="{736A7A83-F68D-4876-8E47-332DCE703E33}" dt="2023-07-28T20:18:14.072" v="241" actId="1076"/>
          <ac:spMkLst>
            <pc:docMk/>
            <pc:sldMk cId="1175754146" sldId="3341"/>
            <ac:spMk id="10" creationId="{B2520D4F-412A-F65F-991A-2C73A7881E40}"/>
          </ac:spMkLst>
        </pc:spChg>
        <pc:spChg chg="add mod">
          <ac:chgData name="Shyam Sundar Shankar" userId="9863916e855db834" providerId="LiveId" clId="{736A7A83-F68D-4876-8E47-332DCE703E33}" dt="2023-07-28T20:18:14.072" v="241" actId="1076"/>
          <ac:spMkLst>
            <pc:docMk/>
            <pc:sldMk cId="1175754146" sldId="3341"/>
            <ac:spMk id="11" creationId="{CC69E674-EE47-8708-3536-BC6AC4C7D74B}"/>
          </ac:spMkLst>
        </pc:spChg>
        <pc:spChg chg="add mod">
          <ac:chgData name="Shyam Sundar Shankar" userId="9863916e855db834" providerId="LiveId" clId="{736A7A83-F68D-4876-8E47-332DCE703E33}" dt="2023-07-28T20:18:14.072" v="241" actId="1076"/>
          <ac:spMkLst>
            <pc:docMk/>
            <pc:sldMk cId="1175754146" sldId="3341"/>
            <ac:spMk id="12" creationId="{4BA79906-0F8A-3457-A902-108EF3896ED2}"/>
          </ac:spMkLst>
        </pc:spChg>
        <pc:spChg chg="add mod">
          <ac:chgData name="Shyam Sundar Shankar" userId="9863916e855db834" providerId="LiveId" clId="{736A7A83-F68D-4876-8E47-332DCE703E33}" dt="2023-07-28T20:18:14.072" v="241" actId="1076"/>
          <ac:spMkLst>
            <pc:docMk/>
            <pc:sldMk cId="1175754146" sldId="3341"/>
            <ac:spMk id="13" creationId="{53E8A7D9-3C10-219F-E202-1E4D3D7238F8}"/>
          </ac:spMkLst>
        </pc:spChg>
        <pc:spChg chg="add mod">
          <ac:chgData name="Shyam Sundar Shankar" userId="9863916e855db834" providerId="LiveId" clId="{736A7A83-F68D-4876-8E47-332DCE703E33}" dt="2023-07-28T20:18:14.072" v="241" actId="1076"/>
          <ac:spMkLst>
            <pc:docMk/>
            <pc:sldMk cId="1175754146" sldId="3341"/>
            <ac:spMk id="14" creationId="{7233463F-076C-0181-98CA-2953B3E99323}"/>
          </ac:spMkLst>
        </pc:spChg>
        <pc:spChg chg="add mod">
          <ac:chgData name="Shyam Sundar Shankar" userId="9863916e855db834" providerId="LiveId" clId="{736A7A83-F68D-4876-8E47-332DCE703E33}" dt="2023-07-28T20:18:14.072" v="241" actId="1076"/>
          <ac:spMkLst>
            <pc:docMk/>
            <pc:sldMk cId="1175754146" sldId="3341"/>
            <ac:spMk id="15" creationId="{3EC9665C-3C00-0E06-F5BB-506A72774F79}"/>
          </ac:spMkLst>
        </pc:spChg>
        <pc:spChg chg="add mod">
          <ac:chgData name="Shyam Sundar Shankar" userId="9863916e855db834" providerId="LiveId" clId="{736A7A83-F68D-4876-8E47-332DCE703E33}" dt="2023-07-28T20:18:14.072" v="241" actId="1076"/>
          <ac:spMkLst>
            <pc:docMk/>
            <pc:sldMk cId="1175754146" sldId="3341"/>
            <ac:spMk id="16" creationId="{60B59AFE-7F31-4188-9CFE-C0C0FF8DF9FC}"/>
          </ac:spMkLst>
        </pc:spChg>
        <pc:spChg chg="add mod">
          <ac:chgData name="Shyam Sundar Shankar" userId="9863916e855db834" providerId="LiveId" clId="{736A7A83-F68D-4876-8E47-332DCE703E33}" dt="2023-07-28T20:18:14.072" v="241" actId="1076"/>
          <ac:spMkLst>
            <pc:docMk/>
            <pc:sldMk cId="1175754146" sldId="3341"/>
            <ac:spMk id="17" creationId="{73446FE4-4FB0-2172-F230-F5CD00DB77D8}"/>
          </ac:spMkLst>
        </pc:spChg>
        <pc:spChg chg="add mod">
          <ac:chgData name="Shyam Sundar Shankar" userId="9863916e855db834" providerId="LiveId" clId="{736A7A83-F68D-4876-8E47-332DCE703E33}" dt="2023-07-28T20:18:14.072" v="241" actId="1076"/>
          <ac:spMkLst>
            <pc:docMk/>
            <pc:sldMk cId="1175754146" sldId="3341"/>
            <ac:spMk id="18" creationId="{F043F2F6-969B-88FC-F073-41ADDC804EBD}"/>
          </ac:spMkLst>
        </pc:spChg>
        <pc:spChg chg="add mod">
          <ac:chgData name="Shyam Sundar Shankar" userId="9863916e855db834" providerId="LiveId" clId="{736A7A83-F68D-4876-8E47-332DCE703E33}" dt="2023-07-28T20:18:14.072" v="241" actId="1076"/>
          <ac:spMkLst>
            <pc:docMk/>
            <pc:sldMk cId="1175754146" sldId="3341"/>
            <ac:spMk id="19" creationId="{735DB91C-23F1-D459-4CFC-F058BC5A3F5B}"/>
          </ac:spMkLst>
        </pc:spChg>
        <pc:spChg chg="add mod">
          <ac:chgData name="Shyam Sundar Shankar" userId="9863916e855db834" providerId="LiveId" clId="{736A7A83-F68D-4876-8E47-332DCE703E33}" dt="2023-07-28T20:18:14.072" v="241" actId="1076"/>
          <ac:spMkLst>
            <pc:docMk/>
            <pc:sldMk cId="1175754146" sldId="3341"/>
            <ac:spMk id="20" creationId="{3D99B318-A5EA-0A68-0091-9F09AC9FEF4B}"/>
          </ac:spMkLst>
        </pc:spChg>
        <pc:spChg chg="add mod">
          <ac:chgData name="Shyam Sundar Shankar" userId="9863916e855db834" providerId="LiveId" clId="{736A7A83-F68D-4876-8E47-332DCE703E33}" dt="2023-07-28T20:18:14.072" v="241" actId="1076"/>
          <ac:spMkLst>
            <pc:docMk/>
            <pc:sldMk cId="1175754146" sldId="3341"/>
            <ac:spMk id="21" creationId="{30E1FBD0-3BF7-542F-ABEC-F4A84871DD45}"/>
          </ac:spMkLst>
        </pc:spChg>
        <pc:spChg chg="add mod">
          <ac:chgData name="Shyam Sundar Shankar" userId="9863916e855db834" providerId="LiveId" clId="{736A7A83-F68D-4876-8E47-332DCE703E33}" dt="2023-07-28T20:18:14.072" v="241" actId="1076"/>
          <ac:spMkLst>
            <pc:docMk/>
            <pc:sldMk cId="1175754146" sldId="3341"/>
            <ac:spMk id="22" creationId="{7A438142-B60A-322B-C9DA-2FB81E47899A}"/>
          </ac:spMkLst>
        </pc:spChg>
        <pc:spChg chg="add mod">
          <ac:chgData name="Shyam Sundar Shankar" userId="9863916e855db834" providerId="LiveId" clId="{736A7A83-F68D-4876-8E47-332DCE703E33}" dt="2023-07-28T20:18:14.072" v="241" actId="1076"/>
          <ac:spMkLst>
            <pc:docMk/>
            <pc:sldMk cId="1175754146" sldId="3341"/>
            <ac:spMk id="23" creationId="{10A616E5-FFB3-2971-3629-E6D90C12C336}"/>
          </ac:spMkLst>
        </pc:spChg>
        <pc:spChg chg="add mod">
          <ac:chgData name="Shyam Sundar Shankar" userId="9863916e855db834" providerId="LiveId" clId="{736A7A83-F68D-4876-8E47-332DCE703E33}" dt="2023-07-28T20:18:14.072" v="241" actId="1076"/>
          <ac:spMkLst>
            <pc:docMk/>
            <pc:sldMk cId="1175754146" sldId="3341"/>
            <ac:spMk id="24" creationId="{41C98D64-7BFE-7F52-2964-1A6C77AC6A88}"/>
          </ac:spMkLst>
        </pc:spChg>
        <pc:spChg chg="add mod">
          <ac:chgData name="Shyam Sundar Shankar" userId="9863916e855db834" providerId="LiveId" clId="{736A7A83-F68D-4876-8E47-332DCE703E33}" dt="2023-07-28T20:18:14.072" v="241" actId="1076"/>
          <ac:spMkLst>
            <pc:docMk/>
            <pc:sldMk cId="1175754146" sldId="3341"/>
            <ac:spMk id="25" creationId="{20A3DA7D-E487-6576-B27B-8BF2F7578072}"/>
          </ac:spMkLst>
        </pc:spChg>
        <pc:spChg chg="add mod">
          <ac:chgData name="Shyam Sundar Shankar" userId="9863916e855db834" providerId="LiveId" clId="{736A7A83-F68D-4876-8E47-332DCE703E33}" dt="2023-07-28T20:18:14.072" v="241" actId="1076"/>
          <ac:spMkLst>
            <pc:docMk/>
            <pc:sldMk cId="1175754146" sldId="3341"/>
            <ac:spMk id="26" creationId="{25146F5D-6FD5-C1DB-B841-F77B2A7980F0}"/>
          </ac:spMkLst>
        </pc:spChg>
        <pc:spChg chg="add mod">
          <ac:chgData name="Shyam Sundar Shankar" userId="9863916e855db834" providerId="LiveId" clId="{736A7A83-F68D-4876-8E47-332DCE703E33}" dt="2023-07-28T20:18:14.072" v="241" actId="1076"/>
          <ac:spMkLst>
            <pc:docMk/>
            <pc:sldMk cId="1175754146" sldId="3341"/>
            <ac:spMk id="27" creationId="{24EFC0C4-1563-C90F-9BBF-6C367248C0B2}"/>
          </ac:spMkLst>
        </pc:spChg>
        <pc:spChg chg="add mod">
          <ac:chgData name="Shyam Sundar Shankar" userId="9863916e855db834" providerId="LiveId" clId="{736A7A83-F68D-4876-8E47-332DCE703E33}" dt="2023-07-28T20:18:14.072" v="241" actId="1076"/>
          <ac:spMkLst>
            <pc:docMk/>
            <pc:sldMk cId="1175754146" sldId="3341"/>
            <ac:spMk id="28" creationId="{555A5A28-D5D4-BB09-EF8D-255A263460CE}"/>
          </ac:spMkLst>
        </pc:spChg>
        <pc:spChg chg="add mod">
          <ac:chgData name="Shyam Sundar Shankar" userId="9863916e855db834" providerId="LiveId" clId="{736A7A83-F68D-4876-8E47-332DCE703E33}" dt="2023-07-28T20:18:14.072" v="241" actId="1076"/>
          <ac:spMkLst>
            <pc:docMk/>
            <pc:sldMk cId="1175754146" sldId="3341"/>
            <ac:spMk id="29" creationId="{5C706E42-086F-93F6-3DC4-5AA6AB5780B1}"/>
          </ac:spMkLst>
        </pc:spChg>
        <pc:picChg chg="add mod">
          <ac:chgData name="Shyam Sundar Shankar" userId="9863916e855db834" providerId="LiveId" clId="{736A7A83-F68D-4876-8E47-332DCE703E33}" dt="2023-07-28T20:18:14.072" v="241" actId="1076"/>
          <ac:picMkLst>
            <pc:docMk/>
            <pc:sldMk cId="1175754146" sldId="3341"/>
            <ac:picMk id="30" creationId="{689BEEAA-B662-7480-6A8E-63BBBE57D63F}"/>
          </ac:picMkLst>
        </pc:picChg>
        <pc:picChg chg="add mod">
          <ac:chgData name="Shyam Sundar Shankar" userId="9863916e855db834" providerId="LiveId" clId="{736A7A83-F68D-4876-8E47-332DCE703E33}" dt="2023-07-28T20:18:14.072" v="241" actId="1076"/>
          <ac:picMkLst>
            <pc:docMk/>
            <pc:sldMk cId="1175754146" sldId="3341"/>
            <ac:picMk id="31" creationId="{91B53E63-445A-8FA2-B6FF-53438486654D}"/>
          </ac:picMkLst>
        </pc:picChg>
        <pc:picChg chg="add mod">
          <ac:chgData name="Shyam Sundar Shankar" userId="9863916e855db834" providerId="LiveId" clId="{736A7A83-F68D-4876-8E47-332DCE703E33}" dt="2023-07-28T20:18:14.072" v="241" actId="1076"/>
          <ac:picMkLst>
            <pc:docMk/>
            <pc:sldMk cId="1175754146" sldId="3341"/>
            <ac:picMk id="32" creationId="{6D78F4A9-486F-AF60-76D9-B73127F93D1C}"/>
          </ac:picMkLst>
        </pc:picChg>
        <pc:picChg chg="add mod">
          <ac:chgData name="Shyam Sundar Shankar" userId="9863916e855db834" providerId="LiveId" clId="{736A7A83-F68D-4876-8E47-332DCE703E33}" dt="2023-07-28T20:18:14.072" v="241" actId="1076"/>
          <ac:picMkLst>
            <pc:docMk/>
            <pc:sldMk cId="1175754146" sldId="3341"/>
            <ac:picMk id="33" creationId="{79ECE149-6831-250B-BB25-C0D87A17019C}"/>
          </ac:picMkLst>
        </pc:picChg>
        <pc:picChg chg="add mod">
          <ac:chgData name="Shyam Sundar Shankar" userId="9863916e855db834" providerId="LiveId" clId="{736A7A83-F68D-4876-8E47-332DCE703E33}" dt="2023-07-28T20:18:14.072" v="241" actId="1076"/>
          <ac:picMkLst>
            <pc:docMk/>
            <pc:sldMk cId="1175754146" sldId="3341"/>
            <ac:picMk id="34" creationId="{79690760-AE1B-0F6B-6B8F-EE9276248E95}"/>
          </ac:picMkLst>
        </pc:picChg>
        <pc:picChg chg="add mod">
          <ac:chgData name="Shyam Sundar Shankar" userId="9863916e855db834" providerId="LiveId" clId="{736A7A83-F68D-4876-8E47-332DCE703E33}" dt="2023-07-28T20:18:14.072" v="241" actId="1076"/>
          <ac:picMkLst>
            <pc:docMk/>
            <pc:sldMk cId="1175754146" sldId="3341"/>
            <ac:picMk id="35" creationId="{33547D34-A82B-506B-5E88-05B22BE09B52}"/>
          </ac:picMkLst>
        </pc:picChg>
      </pc:sldChg>
      <pc:sldChg chg="addSp delSp modSp add mod">
        <pc:chgData name="Shyam Sundar Shankar" userId="9863916e855db834" providerId="LiveId" clId="{736A7A83-F68D-4876-8E47-332DCE703E33}" dt="2023-07-28T20:21:06.807" v="281" actId="12"/>
        <pc:sldMkLst>
          <pc:docMk/>
          <pc:sldMk cId="3467285539" sldId="3342"/>
        </pc:sldMkLst>
        <pc:spChg chg="mod">
          <ac:chgData name="Shyam Sundar Shankar" userId="9863916e855db834" providerId="LiveId" clId="{736A7A83-F68D-4876-8E47-332DCE703E33}" dt="2023-07-28T20:19:01.498" v="255" actId="20577"/>
          <ac:spMkLst>
            <pc:docMk/>
            <pc:sldMk cId="3467285539" sldId="3342"/>
            <ac:spMk id="2" creationId="{00000000-0000-0000-0000-000000000000}"/>
          </ac:spMkLst>
        </pc:spChg>
        <pc:spChg chg="del">
          <ac:chgData name="Shyam Sundar Shankar" userId="9863916e855db834" providerId="LiveId" clId="{736A7A83-F68D-4876-8E47-332DCE703E33}" dt="2023-07-28T20:18:32.053" v="251" actId="478"/>
          <ac:spMkLst>
            <pc:docMk/>
            <pc:sldMk cId="3467285539" sldId="3342"/>
            <ac:spMk id="3" creationId="{57E035C7-1009-037D-AD8F-3C4BC55673F3}"/>
          </ac:spMkLst>
        </pc:spChg>
        <pc:spChg chg="add del mod">
          <ac:chgData name="Shyam Sundar Shankar" userId="9863916e855db834" providerId="LiveId" clId="{736A7A83-F68D-4876-8E47-332DCE703E33}" dt="2023-07-28T20:18:34.112" v="252" actId="478"/>
          <ac:spMkLst>
            <pc:docMk/>
            <pc:sldMk cId="3467285539" sldId="3342"/>
            <ac:spMk id="7" creationId="{E4FC9B09-7998-6745-86B5-68E29A2D3DA5}"/>
          </ac:spMkLst>
        </pc:spChg>
        <pc:spChg chg="add mod">
          <ac:chgData name="Shyam Sundar Shankar" userId="9863916e855db834" providerId="LiveId" clId="{736A7A83-F68D-4876-8E47-332DCE703E33}" dt="2023-07-28T20:20:16.197" v="271" actId="20577"/>
          <ac:spMkLst>
            <pc:docMk/>
            <pc:sldMk cId="3467285539" sldId="3342"/>
            <ac:spMk id="8" creationId="{E953CAC2-7272-929B-29C3-0928C87CF321}"/>
          </ac:spMkLst>
        </pc:spChg>
        <pc:spChg chg="add mod">
          <ac:chgData name="Shyam Sundar Shankar" userId="9863916e855db834" providerId="LiveId" clId="{736A7A83-F68D-4876-8E47-332DCE703E33}" dt="2023-07-28T20:20:47.014" v="276" actId="12"/>
          <ac:spMkLst>
            <pc:docMk/>
            <pc:sldMk cId="3467285539" sldId="3342"/>
            <ac:spMk id="9" creationId="{C015AD14-32B2-1C0E-E4E1-449E6A756001}"/>
          </ac:spMkLst>
        </pc:spChg>
        <pc:spChg chg="add mod">
          <ac:chgData name="Shyam Sundar Shankar" userId="9863916e855db834" providerId="LiveId" clId="{736A7A83-F68D-4876-8E47-332DCE703E33}" dt="2023-07-28T20:21:06.807" v="281" actId="12"/>
          <ac:spMkLst>
            <pc:docMk/>
            <pc:sldMk cId="3467285539" sldId="3342"/>
            <ac:spMk id="12" creationId="{47C9CB7B-EF77-FB59-F7F5-FE8CE35E37C7}"/>
          </ac:spMkLst>
        </pc:spChg>
        <pc:picChg chg="add mod">
          <ac:chgData name="Shyam Sundar Shankar" userId="9863916e855db834" providerId="LiveId" clId="{736A7A83-F68D-4876-8E47-332DCE703E33}" dt="2023-07-28T20:18:56.517" v="254" actId="1076"/>
          <ac:picMkLst>
            <pc:docMk/>
            <pc:sldMk cId="3467285539" sldId="3342"/>
            <ac:picMk id="10" creationId="{4106ED44-50B9-0FAA-053F-871B73E07B45}"/>
          </ac:picMkLst>
        </pc:picChg>
        <pc:picChg chg="add mod">
          <ac:chgData name="Shyam Sundar Shankar" userId="9863916e855db834" providerId="LiveId" clId="{736A7A83-F68D-4876-8E47-332DCE703E33}" dt="2023-07-28T20:18:56.517" v="254" actId="1076"/>
          <ac:picMkLst>
            <pc:docMk/>
            <pc:sldMk cId="3467285539" sldId="3342"/>
            <ac:picMk id="11" creationId="{FBA0DCCE-ABD0-C445-81E0-ACCF603C29D8}"/>
          </ac:picMkLst>
        </pc:picChg>
        <pc:picChg chg="add mod">
          <ac:chgData name="Shyam Sundar Shankar" userId="9863916e855db834" providerId="LiveId" clId="{736A7A83-F68D-4876-8E47-332DCE703E33}" dt="2023-07-28T20:18:56.517" v="254" actId="1076"/>
          <ac:picMkLst>
            <pc:docMk/>
            <pc:sldMk cId="3467285539" sldId="3342"/>
            <ac:picMk id="13" creationId="{004C1A3F-0B1A-C179-3634-A1F5D79B7711}"/>
          </ac:picMkLst>
        </pc:picChg>
      </pc:sldChg>
      <pc:sldChg chg="addSp delSp modSp add mod">
        <pc:chgData name="Shyam Sundar Shankar" userId="9863916e855db834" providerId="LiveId" clId="{736A7A83-F68D-4876-8E47-332DCE703E33}" dt="2023-07-28T20:22:06.929" v="302"/>
        <pc:sldMkLst>
          <pc:docMk/>
          <pc:sldMk cId="3816703944" sldId="3343"/>
        </pc:sldMkLst>
        <pc:spChg chg="mod">
          <ac:chgData name="Shyam Sundar Shankar" userId="9863916e855db834" providerId="LiveId" clId="{736A7A83-F68D-4876-8E47-332DCE703E33}" dt="2023-07-28T20:21:35.984" v="299" actId="20577"/>
          <ac:spMkLst>
            <pc:docMk/>
            <pc:sldMk cId="3816703944" sldId="3343"/>
            <ac:spMk id="2" creationId="{00000000-0000-0000-0000-000000000000}"/>
          </ac:spMkLst>
        </pc:spChg>
        <pc:spChg chg="del">
          <ac:chgData name="Shyam Sundar Shankar" userId="9863916e855db834" providerId="LiveId" clId="{736A7A83-F68D-4876-8E47-332DCE703E33}" dt="2023-07-28T20:21:38.409" v="300" actId="478"/>
          <ac:spMkLst>
            <pc:docMk/>
            <pc:sldMk cId="3816703944" sldId="3343"/>
            <ac:spMk id="3" creationId="{57E035C7-1009-037D-AD8F-3C4BC55673F3}"/>
          </ac:spMkLst>
        </pc:spChg>
        <pc:spChg chg="add del mod">
          <ac:chgData name="Shyam Sundar Shankar" userId="9863916e855db834" providerId="LiveId" clId="{736A7A83-F68D-4876-8E47-332DCE703E33}" dt="2023-07-28T20:21:40.772" v="301" actId="478"/>
          <ac:spMkLst>
            <pc:docMk/>
            <pc:sldMk cId="3816703944" sldId="3343"/>
            <ac:spMk id="7" creationId="{A4091CA8-50A1-D8DC-CDF7-9E838EBA6A94}"/>
          </ac:spMkLst>
        </pc:spChg>
        <pc:spChg chg="mod">
          <ac:chgData name="Shyam Sundar Shankar" userId="9863916e855db834" providerId="LiveId" clId="{736A7A83-F68D-4876-8E47-332DCE703E33}" dt="2023-07-28T20:22:06.929" v="302"/>
          <ac:spMkLst>
            <pc:docMk/>
            <pc:sldMk cId="3816703944" sldId="3343"/>
            <ac:spMk id="10" creationId="{7B5D8D3A-6789-7252-ADB1-61CC09D6C118}"/>
          </ac:spMkLst>
        </pc:spChg>
        <pc:spChg chg="mod">
          <ac:chgData name="Shyam Sundar Shankar" userId="9863916e855db834" providerId="LiveId" clId="{736A7A83-F68D-4876-8E47-332DCE703E33}" dt="2023-07-28T20:22:06.929" v="302"/>
          <ac:spMkLst>
            <pc:docMk/>
            <pc:sldMk cId="3816703944" sldId="3343"/>
            <ac:spMk id="11" creationId="{151E3EFF-6487-F926-093C-977C5C003017}"/>
          </ac:spMkLst>
        </pc:spChg>
        <pc:spChg chg="add mod">
          <ac:chgData name="Shyam Sundar Shankar" userId="9863916e855db834" providerId="LiveId" clId="{736A7A83-F68D-4876-8E47-332DCE703E33}" dt="2023-07-28T20:22:06.929" v="302"/>
          <ac:spMkLst>
            <pc:docMk/>
            <pc:sldMk cId="3816703944" sldId="3343"/>
            <ac:spMk id="12" creationId="{D84D3121-85EB-2E37-3E65-1ADF59F6B06D}"/>
          </ac:spMkLst>
        </pc:spChg>
        <pc:spChg chg="add mod">
          <ac:chgData name="Shyam Sundar Shankar" userId="9863916e855db834" providerId="LiveId" clId="{736A7A83-F68D-4876-8E47-332DCE703E33}" dt="2023-07-28T20:22:06.929" v="302"/>
          <ac:spMkLst>
            <pc:docMk/>
            <pc:sldMk cId="3816703944" sldId="3343"/>
            <ac:spMk id="13" creationId="{D7F9F865-3BBF-7A00-2906-37AED61CB923}"/>
          </ac:spMkLst>
        </pc:spChg>
        <pc:spChg chg="add mod">
          <ac:chgData name="Shyam Sundar Shankar" userId="9863916e855db834" providerId="LiveId" clId="{736A7A83-F68D-4876-8E47-332DCE703E33}" dt="2023-07-28T20:22:06.929" v="302"/>
          <ac:spMkLst>
            <pc:docMk/>
            <pc:sldMk cId="3816703944" sldId="3343"/>
            <ac:spMk id="14" creationId="{85E4AFD0-E6DC-525A-6894-B4A71947874E}"/>
          </ac:spMkLst>
        </pc:spChg>
        <pc:spChg chg="add mod">
          <ac:chgData name="Shyam Sundar Shankar" userId="9863916e855db834" providerId="LiveId" clId="{736A7A83-F68D-4876-8E47-332DCE703E33}" dt="2023-07-28T20:22:06.929" v="302"/>
          <ac:spMkLst>
            <pc:docMk/>
            <pc:sldMk cId="3816703944" sldId="3343"/>
            <ac:spMk id="15" creationId="{CFAB2E00-32CC-D74C-06AA-2B2FCCF8EA41}"/>
          </ac:spMkLst>
        </pc:spChg>
        <pc:spChg chg="add mod">
          <ac:chgData name="Shyam Sundar Shankar" userId="9863916e855db834" providerId="LiveId" clId="{736A7A83-F68D-4876-8E47-332DCE703E33}" dt="2023-07-28T20:22:06.929" v="302"/>
          <ac:spMkLst>
            <pc:docMk/>
            <pc:sldMk cId="3816703944" sldId="3343"/>
            <ac:spMk id="16" creationId="{4A9DBBB4-81F3-61A6-9963-70905B46680B}"/>
          </ac:spMkLst>
        </pc:spChg>
        <pc:spChg chg="add mod">
          <ac:chgData name="Shyam Sundar Shankar" userId="9863916e855db834" providerId="LiveId" clId="{736A7A83-F68D-4876-8E47-332DCE703E33}" dt="2023-07-28T20:22:06.929" v="302"/>
          <ac:spMkLst>
            <pc:docMk/>
            <pc:sldMk cId="3816703944" sldId="3343"/>
            <ac:spMk id="17" creationId="{96B233B3-8242-187E-7E12-B1918C256654}"/>
          </ac:spMkLst>
        </pc:spChg>
        <pc:spChg chg="add mod">
          <ac:chgData name="Shyam Sundar Shankar" userId="9863916e855db834" providerId="LiveId" clId="{736A7A83-F68D-4876-8E47-332DCE703E33}" dt="2023-07-28T20:22:06.929" v="302"/>
          <ac:spMkLst>
            <pc:docMk/>
            <pc:sldMk cId="3816703944" sldId="3343"/>
            <ac:spMk id="18" creationId="{C254BD22-2709-6644-87A9-2233158AD5AB}"/>
          </ac:spMkLst>
        </pc:spChg>
        <pc:spChg chg="add mod">
          <ac:chgData name="Shyam Sundar Shankar" userId="9863916e855db834" providerId="LiveId" clId="{736A7A83-F68D-4876-8E47-332DCE703E33}" dt="2023-07-28T20:22:06.929" v="302"/>
          <ac:spMkLst>
            <pc:docMk/>
            <pc:sldMk cId="3816703944" sldId="3343"/>
            <ac:spMk id="19" creationId="{148B06CD-B32A-DD40-048E-7672F9B7F28D}"/>
          </ac:spMkLst>
        </pc:spChg>
        <pc:spChg chg="add mod">
          <ac:chgData name="Shyam Sundar Shankar" userId="9863916e855db834" providerId="LiveId" clId="{736A7A83-F68D-4876-8E47-332DCE703E33}" dt="2023-07-28T20:22:06.929" v="302"/>
          <ac:spMkLst>
            <pc:docMk/>
            <pc:sldMk cId="3816703944" sldId="3343"/>
            <ac:spMk id="20" creationId="{5876A018-B404-4131-620D-56C6401D8C29}"/>
          </ac:spMkLst>
        </pc:spChg>
        <pc:spChg chg="add mod">
          <ac:chgData name="Shyam Sundar Shankar" userId="9863916e855db834" providerId="LiveId" clId="{736A7A83-F68D-4876-8E47-332DCE703E33}" dt="2023-07-28T20:22:06.929" v="302"/>
          <ac:spMkLst>
            <pc:docMk/>
            <pc:sldMk cId="3816703944" sldId="3343"/>
            <ac:spMk id="21" creationId="{AD732B3D-2CC0-AEA6-9FC0-385DC24BD4F8}"/>
          </ac:spMkLst>
        </pc:spChg>
        <pc:spChg chg="add mod">
          <ac:chgData name="Shyam Sundar Shankar" userId="9863916e855db834" providerId="LiveId" clId="{736A7A83-F68D-4876-8E47-332DCE703E33}" dt="2023-07-28T20:22:06.929" v="302"/>
          <ac:spMkLst>
            <pc:docMk/>
            <pc:sldMk cId="3816703944" sldId="3343"/>
            <ac:spMk id="22" creationId="{3F1B43BA-AB15-228E-BF46-10CBCECCCA2F}"/>
          </ac:spMkLst>
        </pc:spChg>
        <pc:spChg chg="add mod">
          <ac:chgData name="Shyam Sundar Shankar" userId="9863916e855db834" providerId="LiveId" clId="{736A7A83-F68D-4876-8E47-332DCE703E33}" dt="2023-07-28T20:22:06.929" v="302"/>
          <ac:spMkLst>
            <pc:docMk/>
            <pc:sldMk cId="3816703944" sldId="3343"/>
            <ac:spMk id="23" creationId="{159F6564-E909-DFF2-27DC-BA6E8091EBB6}"/>
          </ac:spMkLst>
        </pc:spChg>
        <pc:spChg chg="add mod">
          <ac:chgData name="Shyam Sundar Shankar" userId="9863916e855db834" providerId="LiveId" clId="{736A7A83-F68D-4876-8E47-332DCE703E33}" dt="2023-07-28T20:22:06.929" v="302"/>
          <ac:spMkLst>
            <pc:docMk/>
            <pc:sldMk cId="3816703944" sldId="3343"/>
            <ac:spMk id="24" creationId="{12054EDD-1123-1480-E3A6-14FED760CC4B}"/>
          </ac:spMkLst>
        </pc:spChg>
        <pc:spChg chg="add mod">
          <ac:chgData name="Shyam Sundar Shankar" userId="9863916e855db834" providerId="LiveId" clId="{736A7A83-F68D-4876-8E47-332DCE703E33}" dt="2023-07-28T20:22:06.929" v="302"/>
          <ac:spMkLst>
            <pc:docMk/>
            <pc:sldMk cId="3816703944" sldId="3343"/>
            <ac:spMk id="25" creationId="{2F577B2E-ECD0-ECF5-82A0-F0319638E2BF}"/>
          </ac:spMkLst>
        </pc:spChg>
        <pc:spChg chg="add mod">
          <ac:chgData name="Shyam Sundar Shankar" userId="9863916e855db834" providerId="LiveId" clId="{736A7A83-F68D-4876-8E47-332DCE703E33}" dt="2023-07-28T20:22:06.929" v="302"/>
          <ac:spMkLst>
            <pc:docMk/>
            <pc:sldMk cId="3816703944" sldId="3343"/>
            <ac:spMk id="26" creationId="{FEAB9D9B-D43C-45D9-DAF6-2317874BEA4E}"/>
          </ac:spMkLst>
        </pc:spChg>
        <pc:spChg chg="add mod">
          <ac:chgData name="Shyam Sundar Shankar" userId="9863916e855db834" providerId="LiveId" clId="{736A7A83-F68D-4876-8E47-332DCE703E33}" dt="2023-07-28T20:22:06.929" v="302"/>
          <ac:spMkLst>
            <pc:docMk/>
            <pc:sldMk cId="3816703944" sldId="3343"/>
            <ac:spMk id="27" creationId="{B86A8E64-A17C-075E-047F-4EC29ED1471C}"/>
          </ac:spMkLst>
        </pc:spChg>
        <pc:spChg chg="add mod">
          <ac:chgData name="Shyam Sundar Shankar" userId="9863916e855db834" providerId="LiveId" clId="{736A7A83-F68D-4876-8E47-332DCE703E33}" dt="2023-07-28T20:22:06.929" v="302"/>
          <ac:spMkLst>
            <pc:docMk/>
            <pc:sldMk cId="3816703944" sldId="3343"/>
            <ac:spMk id="28" creationId="{8DC811E6-8A08-098B-DE29-BE65EDEC67BF}"/>
          </ac:spMkLst>
        </pc:spChg>
        <pc:spChg chg="add mod">
          <ac:chgData name="Shyam Sundar Shankar" userId="9863916e855db834" providerId="LiveId" clId="{736A7A83-F68D-4876-8E47-332DCE703E33}" dt="2023-07-28T20:22:06.929" v="302"/>
          <ac:spMkLst>
            <pc:docMk/>
            <pc:sldMk cId="3816703944" sldId="3343"/>
            <ac:spMk id="29" creationId="{A7E4E964-FFFD-3B2C-B87E-059984848418}"/>
          </ac:spMkLst>
        </pc:spChg>
        <pc:spChg chg="add mod">
          <ac:chgData name="Shyam Sundar Shankar" userId="9863916e855db834" providerId="LiveId" clId="{736A7A83-F68D-4876-8E47-332DCE703E33}" dt="2023-07-28T20:22:06.929" v="302"/>
          <ac:spMkLst>
            <pc:docMk/>
            <pc:sldMk cId="3816703944" sldId="3343"/>
            <ac:spMk id="30" creationId="{AA269B92-6AA0-B498-DAEF-30472B466C95}"/>
          </ac:spMkLst>
        </pc:spChg>
        <pc:spChg chg="add mod">
          <ac:chgData name="Shyam Sundar Shankar" userId="9863916e855db834" providerId="LiveId" clId="{736A7A83-F68D-4876-8E47-332DCE703E33}" dt="2023-07-28T20:22:06.929" v="302"/>
          <ac:spMkLst>
            <pc:docMk/>
            <pc:sldMk cId="3816703944" sldId="3343"/>
            <ac:spMk id="31" creationId="{CBE8D234-F612-9F5E-B974-C585BB15772E}"/>
          </ac:spMkLst>
        </pc:spChg>
        <pc:spChg chg="add mod">
          <ac:chgData name="Shyam Sundar Shankar" userId="9863916e855db834" providerId="LiveId" clId="{736A7A83-F68D-4876-8E47-332DCE703E33}" dt="2023-07-28T20:22:06.929" v="302"/>
          <ac:spMkLst>
            <pc:docMk/>
            <pc:sldMk cId="3816703944" sldId="3343"/>
            <ac:spMk id="32" creationId="{7E3062B5-4B76-23EF-5E4E-F324BC30B7E0}"/>
          </ac:spMkLst>
        </pc:spChg>
        <pc:spChg chg="add mod">
          <ac:chgData name="Shyam Sundar Shankar" userId="9863916e855db834" providerId="LiveId" clId="{736A7A83-F68D-4876-8E47-332DCE703E33}" dt="2023-07-28T20:22:06.929" v="302"/>
          <ac:spMkLst>
            <pc:docMk/>
            <pc:sldMk cId="3816703944" sldId="3343"/>
            <ac:spMk id="33" creationId="{851073B7-6207-F44D-2DB8-54A6A180360A}"/>
          </ac:spMkLst>
        </pc:spChg>
        <pc:spChg chg="add mod">
          <ac:chgData name="Shyam Sundar Shankar" userId="9863916e855db834" providerId="LiveId" clId="{736A7A83-F68D-4876-8E47-332DCE703E33}" dt="2023-07-28T20:22:06.929" v="302"/>
          <ac:spMkLst>
            <pc:docMk/>
            <pc:sldMk cId="3816703944" sldId="3343"/>
            <ac:spMk id="34" creationId="{83DDA943-DE5F-E018-96F0-FAEA70FDA8ED}"/>
          </ac:spMkLst>
        </pc:spChg>
        <pc:spChg chg="add mod">
          <ac:chgData name="Shyam Sundar Shankar" userId="9863916e855db834" providerId="LiveId" clId="{736A7A83-F68D-4876-8E47-332DCE703E33}" dt="2023-07-28T20:22:06.929" v="302"/>
          <ac:spMkLst>
            <pc:docMk/>
            <pc:sldMk cId="3816703944" sldId="3343"/>
            <ac:spMk id="35" creationId="{A7A4F37F-3DE6-67FE-57A2-EF6DCEC992DA}"/>
          </ac:spMkLst>
        </pc:spChg>
        <pc:spChg chg="add mod">
          <ac:chgData name="Shyam Sundar Shankar" userId="9863916e855db834" providerId="LiveId" clId="{736A7A83-F68D-4876-8E47-332DCE703E33}" dt="2023-07-28T20:22:06.929" v="302"/>
          <ac:spMkLst>
            <pc:docMk/>
            <pc:sldMk cId="3816703944" sldId="3343"/>
            <ac:spMk id="36" creationId="{77486F95-E413-6878-8E88-09F3394988EE}"/>
          </ac:spMkLst>
        </pc:spChg>
        <pc:spChg chg="add mod">
          <ac:chgData name="Shyam Sundar Shankar" userId="9863916e855db834" providerId="LiveId" clId="{736A7A83-F68D-4876-8E47-332DCE703E33}" dt="2023-07-28T20:22:06.929" v="302"/>
          <ac:spMkLst>
            <pc:docMk/>
            <pc:sldMk cId="3816703944" sldId="3343"/>
            <ac:spMk id="37" creationId="{DACBE271-1931-A8B2-7B61-4922058FDAE0}"/>
          </ac:spMkLst>
        </pc:spChg>
        <pc:spChg chg="add mod">
          <ac:chgData name="Shyam Sundar Shankar" userId="9863916e855db834" providerId="LiveId" clId="{736A7A83-F68D-4876-8E47-332DCE703E33}" dt="2023-07-28T20:22:06.929" v="302"/>
          <ac:spMkLst>
            <pc:docMk/>
            <pc:sldMk cId="3816703944" sldId="3343"/>
            <ac:spMk id="38" creationId="{C5E10EE8-3DF6-90EE-19C3-55B6596702AE}"/>
          </ac:spMkLst>
        </pc:spChg>
        <pc:spChg chg="add mod">
          <ac:chgData name="Shyam Sundar Shankar" userId="9863916e855db834" providerId="LiveId" clId="{736A7A83-F68D-4876-8E47-332DCE703E33}" dt="2023-07-28T20:22:06.929" v="302"/>
          <ac:spMkLst>
            <pc:docMk/>
            <pc:sldMk cId="3816703944" sldId="3343"/>
            <ac:spMk id="39" creationId="{C77C8BDF-4F17-68EB-983C-243E0966EC68}"/>
          </ac:spMkLst>
        </pc:spChg>
        <pc:spChg chg="add mod">
          <ac:chgData name="Shyam Sundar Shankar" userId="9863916e855db834" providerId="LiveId" clId="{736A7A83-F68D-4876-8E47-332DCE703E33}" dt="2023-07-28T20:22:06.929" v="302"/>
          <ac:spMkLst>
            <pc:docMk/>
            <pc:sldMk cId="3816703944" sldId="3343"/>
            <ac:spMk id="40" creationId="{7ECE3887-2724-8B8D-01D8-854D4692CD52}"/>
          </ac:spMkLst>
        </pc:spChg>
        <pc:spChg chg="add mod">
          <ac:chgData name="Shyam Sundar Shankar" userId="9863916e855db834" providerId="LiveId" clId="{736A7A83-F68D-4876-8E47-332DCE703E33}" dt="2023-07-28T20:22:06.929" v="302"/>
          <ac:spMkLst>
            <pc:docMk/>
            <pc:sldMk cId="3816703944" sldId="3343"/>
            <ac:spMk id="41" creationId="{C6EAFB55-0854-41F5-F203-79D0B30F4170}"/>
          </ac:spMkLst>
        </pc:spChg>
        <pc:spChg chg="add mod">
          <ac:chgData name="Shyam Sundar Shankar" userId="9863916e855db834" providerId="LiveId" clId="{736A7A83-F68D-4876-8E47-332DCE703E33}" dt="2023-07-28T20:22:06.929" v="302"/>
          <ac:spMkLst>
            <pc:docMk/>
            <pc:sldMk cId="3816703944" sldId="3343"/>
            <ac:spMk id="42" creationId="{0D92356F-FDA1-3933-D296-E3B5F689C07F}"/>
          </ac:spMkLst>
        </pc:spChg>
        <pc:spChg chg="add mod">
          <ac:chgData name="Shyam Sundar Shankar" userId="9863916e855db834" providerId="LiveId" clId="{736A7A83-F68D-4876-8E47-332DCE703E33}" dt="2023-07-28T20:22:06.929" v="302"/>
          <ac:spMkLst>
            <pc:docMk/>
            <pc:sldMk cId="3816703944" sldId="3343"/>
            <ac:spMk id="43" creationId="{6156C46C-D270-EC04-6D37-21A76B80E126}"/>
          </ac:spMkLst>
        </pc:spChg>
        <pc:spChg chg="add mod">
          <ac:chgData name="Shyam Sundar Shankar" userId="9863916e855db834" providerId="LiveId" clId="{736A7A83-F68D-4876-8E47-332DCE703E33}" dt="2023-07-28T20:22:06.929" v="302"/>
          <ac:spMkLst>
            <pc:docMk/>
            <pc:sldMk cId="3816703944" sldId="3343"/>
            <ac:spMk id="44" creationId="{FF05091E-71AE-573C-3CBD-A2ADD41BCADD}"/>
          </ac:spMkLst>
        </pc:spChg>
        <pc:spChg chg="add mod">
          <ac:chgData name="Shyam Sundar Shankar" userId="9863916e855db834" providerId="LiveId" clId="{736A7A83-F68D-4876-8E47-332DCE703E33}" dt="2023-07-28T20:22:06.929" v="302"/>
          <ac:spMkLst>
            <pc:docMk/>
            <pc:sldMk cId="3816703944" sldId="3343"/>
            <ac:spMk id="45" creationId="{8A1BF09A-21A7-6826-53D4-F490EAA0DA3D}"/>
          </ac:spMkLst>
        </pc:spChg>
        <pc:spChg chg="add mod">
          <ac:chgData name="Shyam Sundar Shankar" userId="9863916e855db834" providerId="LiveId" clId="{736A7A83-F68D-4876-8E47-332DCE703E33}" dt="2023-07-28T20:22:06.929" v="302"/>
          <ac:spMkLst>
            <pc:docMk/>
            <pc:sldMk cId="3816703944" sldId="3343"/>
            <ac:spMk id="46" creationId="{D94B0633-C711-1D3D-3B5B-F4692B0F32DC}"/>
          </ac:spMkLst>
        </pc:spChg>
        <pc:spChg chg="add mod">
          <ac:chgData name="Shyam Sundar Shankar" userId="9863916e855db834" providerId="LiveId" clId="{736A7A83-F68D-4876-8E47-332DCE703E33}" dt="2023-07-28T20:22:06.929" v="302"/>
          <ac:spMkLst>
            <pc:docMk/>
            <pc:sldMk cId="3816703944" sldId="3343"/>
            <ac:spMk id="47" creationId="{1592DD9D-758B-0513-5600-38678C0D8B33}"/>
          </ac:spMkLst>
        </pc:spChg>
        <pc:spChg chg="add mod">
          <ac:chgData name="Shyam Sundar Shankar" userId="9863916e855db834" providerId="LiveId" clId="{736A7A83-F68D-4876-8E47-332DCE703E33}" dt="2023-07-28T20:22:06.929" v="302"/>
          <ac:spMkLst>
            <pc:docMk/>
            <pc:sldMk cId="3816703944" sldId="3343"/>
            <ac:spMk id="48" creationId="{AFB97A09-8F62-456E-D706-0D1663F0922B}"/>
          </ac:spMkLst>
        </pc:spChg>
        <pc:spChg chg="add mod">
          <ac:chgData name="Shyam Sundar Shankar" userId="9863916e855db834" providerId="LiveId" clId="{736A7A83-F68D-4876-8E47-332DCE703E33}" dt="2023-07-28T20:22:06.929" v="302"/>
          <ac:spMkLst>
            <pc:docMk/>
            <pc:sldMk cId="3816703944" sldId="3343"/>
            <ac:spMk id="49" creationId="{B294E46C-591E-5F92-8BB4-45416CF59640}"/>
          </ac:spMkLst>
        </pc:spChg>
        <pc:spChg chg="add mod">
          <ac:chgData name="Shyam Sundar Shankar" userId="9863916e855db834" providerId="LiveId" clId="{736A7A83-F68D-4876-8E47-332DCE703E33}" dt="2023-07-28T20:22:06.929" v="302"/>
          <ac:spMkLst>
            <pc:docMk/>
            <pc:sldMk cId="3816703944" sldId="3343"/>
            <ac:spMk id="50" creationId="{4C6395B0-F4C4-CDAE-2352-03CD77E449A2}"/>
          </ac:spMkLst>
        </pc:spChg>
        <pc:spChg chg="add mod">
          <ac:chgData name="Shyam Sundar Shankar" userId="9863916e855db834" providerId="LiveId" clId="{736A7A83-F68D-4876-8E47-332DCE703E33}" dt="2023-07-28T20:22:06.929" v="302"/>
          <ac:spMkLst>
            <pc:docMk/>
            <pc:sldMk cId="3816703944" sldId="3343"/>
            <ac:spMk id="51" creationId="{E95CCFAB-BFF4-F720-ED65-FF40A82AF26B}"/>
          </ac:spMkLst>
        </pc:spChg>
        <pc:spChg chg="add mod">
          <ac:chgData name="Shyam Sundar Shankar" userId="9863916e855db834" providerId="LiveId" clId="{736A7A83-F68D-4876-8E47-332DCE703E33}" dt="2023-07-28T20:22:06.929" v="302"/>
          <ac:spMkLst>
            <pc:docMk/>
            <pc:sldMk cId="3816703944" sldId="3343"/>
            <ac:spMk id="52" creationId="{628548CC-64A2-26E4-5D79-5E93547FD720}"/>
          </ac:spMkLst>
        </pc:spChg>
        <pc:spChg chg="add mod">
          <ac:chgData name="Shyam Sundar Shankar" userId="9863916e855db834" providerId="LiveId" clId="{736A7A83-F68D-4876-8E47-332DCE703E33}" dt="2023-07-28T20:22:06.929" v="302"/>
          <ac:spMkLst>
            <pc:docMk/>
            <pc:sldMk cId="3816703944" sldId="3343"/>
            <ac:spMk id="53" creationId="{C671F1F8-B6F9-8A9A-3F41-0C918D183056}"/>
          </ac:spMkLst>
        </pc:spChg>
        <pc:spChg chg="add mod">
          <ac:chgData name="Shyam Sundar Shankar" userId="9863916e855db834" providerId="LiveId" clId="{736A7A83-F68D-4876-8E47-332DCE703E33}" dt="2023-07-28T20:22:06.929" v="302"/>
          <ac:spMkLst>
            <pc:docMk/>
            <pc:sldMk cId="3816703944" sldId="3343"/>
            <ac:spMk id="54" creationId="{6DAB03DB-AAB9-5C98-C625-5D129C9BAE0C}"/>
          </ac:spMkLst>
        </pc:spChg>
        <pc:spChg chg="add mod">
          <ac:chgData name="Shyam Sundar Shankar" userId="9863916e855db834" providerId="LiveId" clId="{736A7A83-F68D-4876-8E47-332DCE703E33}" dt="2023-07-28T20:22:06.929" v="302"/>
          <ac:spMkLst>
            <pc:docMk/>
            <pc:sldMk cId="3816703944" sldId="3343"/>
            <ac:spMk id="55" creationId="{15F60B9A-7600-6AD9-4552-3E3806BE1F2C}"/>
          </ac:spMkLst>
        </pc:spChg>
        <pc:spChg chg="add mod">
          <ac:chgData name="Shyam Sundar Shankar" userId="9863916e855db834" providerId="LiveId" clId="{736A7A83-F68D-4876-8E47-332DCE703E33}" dt="2023-07-28T20:22:06.929" v="302"/>
          <ac:spMkLst>
            <pc:docMk/>
            <pc:sldMk cId="3816703944" sldId="3343"/>
            <ac:spMk id="56" creationId="{A54977EF-9EFA-BB36-92E8-2E7A9DA8A50C}"/>
          </ac:spMkLst>
        </pc:spChg>
        <pc:spChg chg="add mod">
          <ac:chgData name="Shyam Sundar Shankar" userId="9863916e855db834" providerId="LiveId" clId="{736A7A83-F68D-4876-8E47-332DCE703E33}" dt="2023-07-28T20:22:06.929" v="302"/>
          <ac:spMkLst>
            <pc:docMk/>
            <pc:sldMk cId="3816703944" sldId="3343"/>
            <ac:spMk id="57" creationId="{07309513-3E83-826B-C91E-9DAC6860237A}"/>
          </ac:spMkLst>
        </pc:spChg>
        <pc:spChg chg="add mod">
          <ac:chgData name="Shyam Sundar Shankar" userId="9863916e855db834" providerId="LiveId" clId="{736A7A83-F68D-4876-8E47-332DCE703E33}" dt="2023-07-28T20:22:06.929" v="302"/>
          <ac:spMkLst>
            <pc:docMk/>
            <pc:sldMk cId="3816703944" sldId="3343"/>
            <ac:spMk id="58" creationId="{02E6B39C-11FD-F90A-F7CA-C0033394E9F6}"/>
          </ac:spMkLst>
        </pc:spChg>
        <pc:spChg chg="add mod">
          <ac:chgData name="Shyam Sundar Shankar" userId="9863916e855db834" providerId="LiveId" clId="{736A7A83-F68D-4876-8E47-332DCE703E33}" dt="2023-07-28T20:22:06.929" v="302"/>
          <ac:spMkLst>
            <pc:docMk/>
            <pc:sldMk cId="3816703944" sldId="3343"/>
            <ac:spMk id="59" creationId="{7CAACEE6-B632-B049-1F3D-AD403F0DF774}"/>
          </ac:spMkLst>
        </pc:spChg>
        <pc:spChg chg="add mod">
          <ac:chgData name="Shyam Sundar Shankar" userId="9863916e855db834" providerId="LiveId" clId="{736A7A83-F68D-4876-8E47-332DCE703E33}" dt="2023-07-28T20:22:06.929" v="302"/>
          <ac:spMkLst>
            <pc:docMk/>
            <pc:sldMk cId="3816703944" sldId="3343"/>
            <ac:spMk id="60" creationId="{78BC0DBB-D708-3CCF-5AF0-87103D14DC6C}"/>
          </ac:spMkLst>
        </pc:spChg>
        <pc:spChg chg="add mod">
          <ac:chgData name="Shyam Sundar Shankar" userId="9863916e855db834" providerId="LiveId" clId="{736A7A83-F68D-4876-8E47-332DCE703E33}" dt="2023-07-28T20:22:06.929" v="302"/>
          <ac:spMkLst>
            <pc:docMk/>
            <pc:sldMk cId="3816703944" sldId="3343"/>
            <ac:spMk id="61" creationId="{8E49B0A8-1C08-55FC-55A3-148DC3004895}"/>
          </ac:spMkLst>
        </pc:spChg>
        <pc:spChg chg="add mod">
          <ac:chgData name="Shyam Sundar Shankar" userId="9863916e855db834" providerId="LiveId" clId="{736A7A83-F68D-4876-8E47-332DCE703E33}" dt="2023-07-28T20:22:06.929" v="302"/>
          <ac:spMkLst>
            <pc:docMk/>
            <pc:sldMk cId="3816703944" sldId="3343"/>
            <ac:spMk id="62" creationId="{B9B406F8-F055-714B-495D-14C54D8FB3E8}"/>
          </ac:spMkLst>
        </pc:spChg>
        <pc:spChg chg="add mod">
          <ac:chgData name="Shyam Sundar Shankar" userId="9863916e855db834" providerId="LiveId" clId="{736A7A83-F68D-4876-8E47-332DCE703E33}" dt="2023-07-28T20:22:06.929" v="302"/>
          <ac:spMkLst>
            <pc:docMk/>
            <pc:sldMk cId="3816703944" sldId="3343"/>
            <ac:spMk id="63" creationId="{4EB64DC2-F200-3E00-4C82-3DA675B02B59}"/>
          </ac:spMkLst>
        </pc:spChg>
        <pc:spChg chg="add mod">
          <ac:chgData name="Shyam Sundar Shankar" userId="9863916e855db834" providerId="LiveId" clId="{736A7A83-F68D-4876-8E47-332DCE703E33}" dt="2023-07-28T20:22:06.929" v="302"/>
          <ac:spMkLst>
            <pc:docMk/>
            <pc:sldMk cId="3816703944" sldId="3343"/>
            <ac:spMk id="64" creationId="{D45DA369-3326-A15A-B7FC-5088D66F9CDF}"/>
          </ac:spMkLst>
        </pc:spChg>
        <pc:spChg chg="add mod">
          <ac:chgData name="Shyam Sundar Shankar" userId="9863916e855db834" providerId="LiveId" clId="{736A7A83-F68D-4876-8E47-332DCE703E33}" dt="2023-07-28T20:22:06.929" v="302"/>
          <ac:spMkLst>
            <pc:docMk/>
            <pc:sldMk cId="3816703944" sldId="3343"/>
            <ac:spMk id="65" creationId="{8C63A910-235F-5372-4844-3B568BEBE5B8}"/>
          </ac:spMkLst>
        </pc:spChg>
        <pc:spChg chg="add mod">
          <ac:chgData name="Shyam Sundar Shankar" userId="9863916e855db834" providerId="LiveId" clId="{736A7A83-F68D-4876-8E47-332DCE703E33}" dt="2023-07-28T20:22:06.929" v="302"/>
          <ac:spMkLst>
            <pc:docMk/>
            <pc:sldMk cId="3816703944" sldId="3343"/>
            <ac:spMk id="66" creationId="{8A221962-34A3-13C5-80A1-CEDB73B479B4}"/>
          </ac:spMkLst>
        </pc:spChg>
        <pc:spChg chg="add mod">
          <ac:chgData name="Shyam Sundar Shankar" userId="9863916e855db834" providerId="LiveId" clId="{736A7A83-F68D-4876-8E47-332DCE703E33}" dt="2023-07-28T20:22:06.929" v="302"/>
          <ac:spMkLst>
            <pc:docMk/>
            <pc:sldMk cId="3816703944" sldId="3343"/>
            <ac:spMk id="67" creationId="{759DDBF7-C614-B91F-303D-8FA7B8C5E410}"/>
          </ac:spMkLst>
        </pc:spChg>
        <pc:spChg chg="add mod">
          <ac:chgData name="Shyam Sundar Shankar" userId="9863916e855db834" providerId="LiveId" clId="{736A7A83-F68D-4876-8E47-332DCE703E33}" dt="2023-07-28T20:22:06.929" v="302"/>
          <ac:spMkLst>
            <pc:docMk/>
            <pc:sldMk cId="3816703944" sldId="3343"/>
            <ac:spMk id="68" creationId="{16BED0C4-8564-1436-A505-6081B6C5EEE5}"/>
          </ac:spMkLst>
        </pc:spChg>
        <pc:spChg chg="add mod">
          <ac:chgData name="Shyam Sundar Shankar" userId="9863916e855db834" providerId="LiveId" clId="{736A7A83-F68D-4876-8E47-332DCE703E33}" dt="2023-07-28T20:22:06.929" v="302"/>
          <ac:spMkLst>
            <pc:docMk/>
            <pc:sldMk cId="3816703944" sldId="3343"/>
            <ac:spMk id="69" creationId="{D9C2C0BE-1D1A-2B8D-802E-08BFA58D21EC}"/>
          </ac:spMkLst>
        </pc:spChg>
        <pc:spChg chg="add mod">
          <ac:chgData name="Shyam Sundar Shankar" userId="9863916e855db834" providerId="LiveId" clId="{736A7A83-F68D-4876-8E47-332DCE703E33}" dt="2023-07-28T20:22:06.929" v="302"/>
          <ac:spMkLst>
            <pc:docMk/>
            <pc:sldMk cId="3816703944" sldId="3343"/>
            <ac:spMk id="70" creationId="{91D2AA28-F86F-0CC3-DE9F-F981DD8FB00B}"/>
          </ac:spMkLst>
        </pc:spChg>
        <pc:spChg chg="add mod">
          <ac:chgData name="Shyam Sundar Shankar" userId="9863916e855db834" providerId="LiveId" clId="{736A7A83-F68D-4876-8E47-332DCE703E33}" dt="2023-07-28T20:22:06.929" v="302"/>
          <ac:spMkLst>
            <pc:docMk/>
            <pc:sldMk cId="3816703944" sldId="3343"/>
            <ac:spMk id="71" creationId="{B2D71B39-305E-208C-6CD5-101E2ACC3725}"/>
          </ac:spMkLst>
        </pc:spChg>
        <pc:spChg chg="add mod">
          <ac:chgData name="Shyam Sundar Shankar" userId="9863916e855db834" providerId="LiveId" clId="{736A7A83-F68D-4876-8E47-332DCE703E33}" dt="2023-07-28T20:22:06.929" v="302"/>
          <ac:spMkLst>
            <pc:docMk/>
            <pc:sldMk cId="3816703944" sldId="3343"/>
            <ac:spMk id="72" creationId="{9D78FC5E-B8D5-E254-D38D-CF0283CCE2F7}"/>
          </ac:spMkLst>
        </pc:spChg>
        <pc:spChg chg="mod">
          <ac:chgData name="Shyam Sundar Shankar" userId="9863916e855db834" providerId="LiveId" clId="{736A7A83-F68D-4876-8E47-332DCE703E33}" dt="2023-07-28T20:22:06.929" v="302"/>
          <ac:spMkLst>
            <pc:docMk/>
            <pc:sldMk cId="3816703944" sldId="3343"/>
            <ac:spMk id="75" creationId="{33436908-C139-B5CC-3D14-C962BBB958AD}"/>
          </ac:spMkLst>
        </pc:spChg>
        <pc:spChg chg="mod">
          <ac:chgData name="Shyam Sundar Shankar" userId="9863916e855db834" providerId="LiveId" clId="{736A7A83-F68D-4876-8E47-332DCE703E33}" dt="2023-07-28T20:22:06.929" v="302"/>
          <ac:spMkLst>
            <pc:docMk/>
            <pc:sldMk cId="3816703944" sldId="3343"/>
            <ac:spMk id="76" creationId="{81EAF32F-7833-5E0B-1FFD-B89E1D842E4D}"/>
          </ac:spMkLst>
        </pc:spChg>
        <pc:spChg chg="add mod">
          <ac:chgData name="Shyam Sundar Shankar" userId="9863916e855db834" providerId="LiveId" clId="{736A7A83-F68D-4876-8E47-332DCE703E33}" dt="2023-07-28T20:22:06.929" v="302"/>
          <ac:spMkLst>
            <pc:docMk/>
            <pc:sldMk cId="3816703944" sldId="3343"/>
            <ac:spMk id="77" creationId="{A5938B22-B1E7-AC4F-7212-FF5FDF99B77A}"/>
          </ac:spMkLst>
        </pc:spChg>
        <pc:spChg chg="mod">
          <ac:chgData name="Shyam Sundar Shankar" userId="9863916e855db834" providerId="LiveId" clId="{736A7A83-F68D-4876-8E47-332DCE703E33}" dt="2023-07-28T20:22:06.929" v="302"/>
          <ac:spMkLst>
            <pc:docMk/>
            <pc:sldMk cId="3816703944" sldId="3343"/>
            <ac:spMk id="80" creationId="{CAD12937-0568-AEE0-5737-0532D637BB0A}"/>
          </ac:spMkLst>
        </pc:spChg>
        <pc:spChg chg="mod">
          <ac:chgData name="Shyam Sundar Shankar" userId="9863916e855db834" providerId="LiveId" clId="{736A7A83-F68D-4876-8E47-332DCE703E33}" dt="2023-07-28T20:22:06.929" v="302"/>
          <ac:spMkLst>
            <pc:docMk/>
            <pc:sldMk cId="3816703944" sldId="3343"/>
            <ac:spMk id="81" creationId="{95DCEB03-9DEA-A92B-B786-F5182953D144}"/>
          </ac:spMkLst>
        </pc:spChg>
        <pc:spChg chg="add mod">
          <ac:chgData name="Shyam Sundar Shankar" userId="9863916e855db834" providerId="LiveId" clId="{736A7A83-F68D-4876-8E47-332DCE703E33}" dt="2023-07-28T20:22:06.929" v="302"/>
          <ac:spMkLst>
            <pc:docMk/>
            <pc:sldMk cId="3816703944" sldId="3343"/>
            <ac:spMk id="82" creationId="{9FB3B91D-5559-A12D-CEB4-B4C7E2E0AEC7}"/>
          </ac:spMkLst>
        </pc:spChg>
        <pc:spChg chg="mod">
          <ac:chgData name="Shyam Sundar Shankar" userId="9863916e855db834" providerId="LiveId" clId="{736A7A83-F68D-4876-8E47-332DCE703E33}" dt="2023-07-28T20:22:06.929" v="302"/>
          <ac:spMkLst>
            <pc:docMk/>
            <pc:sldMk cId="3816703944" sldId="3343"/>
            <ac:spMk id="85" creationId="{2334CFAA-E8A0-9577-02C9-71AA0D114C9F}"/>
          </ac:spMkLst>
        </pc:spChg>
        <pc:spChg chg="mod">
          <ac:chgData name="Shyam Sundar Shankar" userId="9863916e855db834" providerId="LiveId" clId="{736A7A83-F68D-4876-8E47-332DCE703E33}" dt="2023-07-28T20:22:06.929" v="302"/>
          <ac:spMkLst>
            <pc:docMk/>
            <pc:sldMk cId="3816703944" sldId="3343"/>
            <ac:spMk id="86" creationId="{B2A85F2D-60C7-2E99-7F0D-4B515E05F741}"/>
          </ac:spMkLst>
        </pc:spChg>
        <pc:spChg chg="add mod">
          <ac:chgData name="Shyam Sundar Shankar" userId="9863916e855db834" providerId="LiveId" clId="{736A7A83-F68D-4876-8E47-332DCE703E33}" dt="2023-07-28T20:22:06.929" v="302"/>
          <ac:spMkLst>
            <pc:docMk/>
            <pc:sldMk cId="3816703944" sldId="3343"/>
            <ac:spMk id="87" creationId="{683FC477-3877-75B5-9292-A351E81D210E}"/>
          </ac:spMkLst>
        </pc:spChg>
        <pc:spChg chg="mod">
          <ac:chgData name="Shyam Sundar Shankar" userId="9863916e855db834" providerId="LiveId" clId="{736A7A83-F68D-4876-8E47-332DCE703E33}" dt="2023-07-28T20:22:06.929" v="302"/>
          <ac:spMkLst>
            <pc:docMk/>
            <pc:sldMk cId="3816703944" sldId="3343"/>
            <ac:spMk id="90" creationId="{C9CBE121-DE19-8786-6202-197355E8FA8F}"/>
          </ac:spMkLst>
        </pc:spChg>
        <pc:spChg chg="mod">
          <ac:chgData name="Shyam Sundar Shankar" userId="9863916e855db834" providerId="LiveId" clId="{736A7A83-F68D-4876-8E47-332DCE703E33}" dt="2023-07-28T20:22:06.929" v="302"/>
          <ac:spMkLst>
            <pc:docMk/>
            <pc:sldMk cId="3816703944" sldId="3343"/>
            <ac:spMk id="91" creationId="{D9B04704-F01A-AAF0-F31E-4571235B921A}"/>
          </ac:spMkLst>
        </pc:spChg>
        <pc:spChg chg="add mod">
          <ac:chgData name="Shyam Sundar Shankar" userId="9863916e855db834" providerId="LiveId" clId="{736A7A83-F68D-4876-8E47-332DCE703E33}" dt="2023-07-28T20:22:06.929" v="302"/>
          <ac:spMkLst>
            <pc:docMk/>
            <pc:sldMk cId="3816703944" sldId="3343"/>
            <ac:spMk id="92" creationId="{A5D7944B-5C4C-D902-E27A-1C37C5AE7B99}"/>
          </ac:spMkLst>
        </pc:spChg>
        <pc:spChg chg="mod">
          <ac:chgData name="Shyam Sundar Shankar" userId="9863916e855db834" providerId="LiveId" clId="{736A7A83-F68D-4876-8E47-332DCE703E33}" dt="2023-07-28T20:22:06.929" v="302"/>
          <ac:spMkLst>
            <pc:docMk/>
            <pc:sldMk cId="3816703944" sldId="3343"/>
            <ac:spMk id="95" creationId="{EC076B05-67BC-C7E0-4EDE-F5052A467B86}"/>
          </ac:spMkLst>
        </pc:spChg>
        <pc:spChg chg="mod">
          <ac:chgData name="Shyam Sundar Shankar" userId="9863916e855db834" providerId="LiveId" clId="{736A7A83-F68D-4876-8E47-332DCE703E33}" dt="2023-07-28T20:22:06.929" v="302"/>
          <ac:spMkLst>
            <pc:docMk/>
            <pc:sldMk cId="3816703944" sldId="3343"/>
            <ac:spMk id="96" creationId="{BD954377-9FC1-74DC-3BFF-225CCD1A6DC9}"/>
          </ac:spMkLst>
        </pc:spChg>
        <pc:spChg chg="mod">
          <ac:chgData name="Shyam Sundar Shankar" userId="9863916e855db834" providerId="LiveId" clId="{736A7A83-F68D-4876-8E47-332DCE703E33}" dt="2023-07-28T20:22:06.929" v="302"/>
          <ac:spMkLst>
            <pc:docMk/>
            <pc:sldMk cId="3816703944" sldId="3343"/>
            <ac:spMk id="97" creationId="{A7AFA0C7-C4DF-78AD-EC0F-DA74970AEBFD}"/>
          </ac:spMkLst>
        </pc:spChg>
        <pc:grpChg chg="add mod">
          <ac:chgData name="Shyam Sundar Shankar" userId="9863916e855db834" providerId="LiveId" clId="{736A7A83-F68D-4876-8E47-332DCE703E33}" dt="2023-07-28T20:22:06.929" v="302"/>
          <ac:grpSpMkLst>
            <pc:docMk/>
            <pc:sldMk cId="3816703944" sldId="3343"/>
            <ac:grpSpMk id="9" creationId="{0C9FFECF-3DE6-8450-B078-5E020A0959BD}"/>
          </ac:grpSpMkLst>
        </pc:grpChg>
        <pc:grpChg chg="add mod">
          <ac:chgData name="Shyam Sundar Shankar" userId="9863916e855db834" providerId="LiveId" clId="{736A7A83-F68D-4876-8E47-332DCE703E33}" dt="2023-07-28T20:22:06.929" v="302"/>
          <ac:grpSpMkLst>
            <pc:docMk/>
            <pc:sldMk cId="3816703944" sldId="3343"/>
            <ac:grpSpMk id="74" creationId="{05C93595-06A5-A8EA-37EA-54D988EB45A4}"/>
          </ac:grpSpMkLst>
        </pc:grpChg>
        <pc:grpChg chg="add mod">
          <ac:chgData name="Shyam Sundar Shankar" userId="9863916e855db834" providerId="LiveId" clId="{736A7A83-F68D-4876-8E47-332DCE703E33}" dt="2023-07-28T20:22:06.929" v="302"/>
          <ac:grpSpMkLst>
            <pc:docMk/>
            <pc:sldMk cId="3816703944" sldId="3343"/>
            <ac:grpSpMk id="79" creationId="{810B9B7A-D18E-BEBD-E0DC-3F96D70C9515}"/>
          </ac:grpSpMkLst>
        </pc:grpChg>
        <pc:grpChg chg="add mod">
          <ac:chgData name="Shyam Sundar Shankar" userId="9863916e855db834" providerId="LiveId" clId="{736A7A83-F68D-4876-8E47-332DCE703E33}" dt="2023-07-28T20:22:06.929" v="302"/>
          <ac:grpSpMkLst>
            <pc:docMk/>
            <pc:sldMk cId="3816703944" sldId="3343"/>
            <ac:grpSpMk id="84" creationId="{ACDB5064-86A6-0E26-76EC-19DC956B030C}"/>
          </ac:grpSpMkLst>
        </pc:grpChg>
        <pc:grpChg chg="add mod">
          <ac:chgData name="Shyam Sundar Shankar" userId="9863916e855db834" providerId="LiveId" clId="{736A7A83-F68D-4876-8E47-332DCE703E33}" dt="2023-07-28T20:22:06.929" v="302"/>
          <ac:grpSpMkLst>
            <pc:docMk/>
            <pc:sldMk cId="3816703944" sldId="3343"/>
            <ac:grpSpMk id="89" creationId="{84E8DAB4-3F6C-1F43-07D4-774EE50CB0B0}"/>
          </ac:grpSpMkLst>
        </pc:grpChg>
        <pc:grpChg chg="add mod">
          <ac:chgData name="Shyam Sundar Shankar" userId="9863916e855db834" providerId="LiveId" clId="{736A7A83-F68D-4876-8E47-332DCE703E33}" dt="2023-07-28T20:22:06.929" v="302"/>
          <ac:grpSpMkLst>
            <pc:docMk/>
            <pc:sldMk cId="3816703944" sldId="3343"/>
            <ac:grpSpMk id="94" creationId="{712C6A3D-4E22-620C-362B-96E3E8BE2091}"/>
          </ac:grpSpMkLst>
        </pc:grpChg>
        <pc:picChg chg="add mod">
          <ac:chgData name="Shyam Sundar Shankar" userId="9863916e855db834" providerId="LiveId" clId="{736A7A83-F68D-4876-8E47-332DCE703E33}" dt="2023-07-28T20:22:06.929" v="302"/>
          <ac:picMkLst>
            <pc:docMk/>
            <pc:sldMk cId="3816703944" sldId="3343"/>
            <ac:picMk id="98" creationId="{0601D00C-39EA-B1A5-0366-C0EEB4C71274}"/>
          </ac:picMkLst>
        </pc:picChg>
        <pc:cxnChg chg="add mod">
          <ac:chgData name="Shyam Sundar Shankar" userId="9863916e855db834" providerId="LiveId" clId="{736A7A83-F68D-4876-8E47-332DCE703E33}" dt="2023-07-28T20:22:06.929" v="302"/>
          <ac:cxnSpMkLst>
            <pc:docMk/>
            <pc:sldMk cId="3816703944" sldId="3343"/>
            <ac:cxnSpMk id="8" creationId="{BB182342-E5B4-024D-1FEC-C0C2679F69B7}"/>
          </ac:cxnSpMkLst>
        </pc:cxnChg>
        <pc:cxnChg chg="add mod">
          <ac:chgData name="Shyam Sundar Shankar" userId="9863916e855db834" providerId="LiveId" clId="{736A7A83-F68D-4876-8E47-332DCE703E33}" dt="2023-07-28T20:22:06.929" v="302"/>
          <ac:cxnSpMkLst>
            <pc:docMk/>
            <pc:sldMk cId="3816703944" sldId="3343"/>
            <ac:cxnSpMk id="73" creationId="{96AC2C22-0A23-D477-115F-EEDDD150493D}"/>
          </ac:cxnSpMkLst>
        </pc:cxnChg>
        <pc:cxnChg chg="add mod">
          <ac:chgData name="Shyam Sundar Shankar" userId="9863916e855db834" providerId="LiveId" clId="{736A7A83-F68D-4876-8E47-332DCE703E33}" dt="2023-07-28T20:22:06.929" v="302"/>
          <ac:cxnSpMkLst>
            <pc:docMk/>
            <pc:sldMk cId="3816703944" sldId="3343"/>
            <ac:cxnSpMk id="78" creationId="{03B1F969-8DB7-7971-F798-87B68A5463F2}"/>
          </ac:cxnSpMkLst>
        </pc:cxnChg>
        <pc:cxnChg chg="add mod">
          <ac:chgData name="Shyam Sundar Shankar" userId="9863916e855db834" providerId="LiveId" clId="{736A7A83-F68D-4876-8E47-332DCE703E33}" dt="2023-07-28T20:22:06.929" v="302"/>
          <ac:cxnSpMkLst>
            <pc:docMk/>
            <pc:sldMk cId="3816703944" sldId="3343"/>
            <ac:cxnSpMk id="83" creationId="{65B41DE2-CCBE-C479-0567-80EA9F38D169}"/>
          </ac:cxnSpMkLst>
        </pc:cxnChg>
        <pc:cxnChg chg="add mod">
          <ac:chgData name="Shyam Sundar Shankar" userId="9863916e855db834" providerId="LiveId" clId="{736A7A83-F68D-4876-8E47-332DCE703E33}" dt="2023-07-28T20:22:06.929" v="302"/>
          <ac:cxnSpMkLst>
            <pc:docMk/>
            <pc:sldMk cId="3816703944" sldId="3343"/>
            <ac:cxnSpMk id="88" creationId="{9B295DD0-1C57-75BB-89C1-C434DF1B5089}"/>
          </ac:cxnSpMkLst>
        </pc:cxnChg>
        <pc:cxnChg chg="add mod">
          <ac:chgData name="Shyam Sundar Shankar" userId="9863916e855db834" providerId="LiveId" clId="{736A7A83-F68D-4876-8E47-332DCE703E33}" dt="2023-07-28T20:22:06.929" v="302"/>
          <ac:cxnSpMkLst>
            <pc:docMk/>
            <pc:sldMk cId="3816703944" sldId="3343"/>
            <ac:cxnSpMk id="93" creationId="{DF413147-C349-D921-B462-EC16AC750731}"/>
          </ac:cxnSpMkLst>
        </pc:cxnChg>
      </pc:sldChg>
      <pc:sldChg chg="addSp delSp modSp add mod ord">
        <pc:chgData name="Shyam Sundar Shankar" userId="9863916e855db834" providerId="LiveId" clId="{736A7A83-F68D-4876-8E47-332DCE703E33}" dt="2023-07-28T20:40:02.938" v="664" actId="20577"/>
        <pc:sldMkLst>
          <pc:docMk/>
          <pc:sldMk cId="778748148" sldId="3344"/>
        </pc:sldMkLst>
        <pc:spChg chg="mod">
          <ac:chgData name="Shyam Sundar Shankar" userId="9863916e855db834" providerId="LiveId" clId="{736A7A83-F68D-4876-8E47-332DCE703E33}" dt="2023-07-28T20:22:56.438" v="324" actId="20577"/>
          <ac:spMkLst>
            <pc:docMk/>
            <pc:sldMk cId="778748148" sldId="3344"/>
            <ac:spMk id="2" creationId="{00000000-0000-0000-0000-000000000000}"/>
          </ac:spMkLst>
        </pc:spChg>
        <pc:spChg chg="del">
          <ac:chgData name="Shyam Sundar Shankar" userId="9863916e855db834" providerId="LiveId" clId="{736A7A83-F68D-4876-8E47-332DCE703E33}" dt="2023-07-28T20:22:23.436" v="304" actId="478"/>
          <ac:spMkLst>
            <pc:docMk/>
            <pc:sldMk cId="778748148" sldId="3344"/>
            <ac:spMk id="3" creationId="{57E035C7-1009-037D-AD8F-3C4BC55673F3}"/>
          </ac:spMkLst>
        </pc:spChg>
        <pc:spChg chg="add del mod">
          <ac:chgData name="Shyam Sundar Shankar" userId="9863916e855db834" providerId="LiveId" clId="{736A7A83-F68D-4876-8E47-332DCE703E33}" dt="2023-07-28T20:22:25.706" v="305" actId="478"/>
          <ac:spMkLst>
            <pc:docMk/>
            <pc:sldMk cId="778748148" sldId="3344"/>
            <ac:spMk id="7" creationId="{7009582A-F37F-7F42-5A44-AE180B9C7D01}"/>
          </ac:spMkLst>
        </pc:spChg>
        <pc:spChg chg="add mod">
          <ac:chgData name="Shyam Sundar Shankar" userId="9863916e855db834" providerId="LiveId" clId="{736A7A83-F68D-4876-8E47-332DCE703E33}" dt="2023-07-28T20:22:47.777" v="306"/>
          <ac:spMkLst>
            <pc:docMk/>
            <pc:sldMk cId="778748148" sldId="3344"/>
            <ac:spMk id="8" creationId="{9F7E761B-EBB7-6E98-1058-52ABF37CFAD8}"/>
          </ac:spMkLst>
        </pc:spChg>
        <pc:spChg chg="add mod">
          <ac:chgData name="Shyam Sundar Shankar" userId="9863916e855db834" providerId="LiveId" clId="{736A7A83-F68D-4876-8E47-332DCE703E33}" dt="2023-07-28T20:22:47.777" v="306"/>
          <ac:spMkLst>
            <pc:docMk/>
            <pc:sldMk cId="778748148" sldId="3344"/>
            <ac:spMk id="9" creationId="{C7406E8B-9785-111F-FF42-9325C61CF198}"/>
          </ac:spMkLst>
        </pc:spChg>
        <pc:spChg chg="add mod">
          <ac:chgData name="Shyam Sundar Shankar" userId="9863916e855db834" providerId="LiveId" clId="{736A7A83-F68D-4876-8E47-332DCE703E33}" dt="2023-07-28T20:23:16.894" v="331" actId="20577"/>
          <ac:spMkLst>
            <pc:docMk/>
            <pc:sldMk cId="778748148" sldId="3344"/>
            <ac:spMk id="10" creationId="{8077C2DE-1F3E-4C88-48A7-0663EC9DC1F1}"/>
          </ac:spMkLst>
        </pc:spChg>
        <pc:spChg chg="add mod">
          <ac:chgData name="Shyam Sundar Shankar" userId="9863916e855db834" providerId="LiveId" clId="{736A7A83-F68D-4876-8E47-332DCE703E33}" dt="2023-07-28T20:24:02.127" v="351" actId="207"/>
          <ac:spMkLst>
            <pc:docMk/>
            <pc:sldMk cId="778748148" sldId="3344"/>
            <ac:spMk id="11" creationId="{F4E4C281-8184-C1AC-36DB-303529EC12DE}"/>
          </ac:spMkLst>
        </pc:spChg>
        <pc:spChg chg="add mod">
          <ac:chgData name="Shyam Sundar Shankar" userId="9863916e855db834" providerId="LiveId" clId="{736A7A83-F68D-4876-8E47-332DCE703E33}" dt="2023-07-28T20:23:23.381" v="338" actId="20577"/>
          <ac:spMkLst>
            <pc:docMk/>
            <pc:sldMk cId="778748148" sldId="3344"/>
            <ac:spMk id="12" creationId="{2BF4F08E-BB0D-E62A-6024-0465122240C8}"/>
          </ac:spMkLst>
        </pc:spChg>
        <pc:spChg chg="add mod">
          <ac:chgData name="Shyam Sundar Shankar" userId="9863916e855db834" providerId="LiveId" clId="{736A7A83-F68D-4876-8E47-332DCE703E33}" dt="2023-07-28T20:23:58.631" v="350" actId="207"/>
          <ac:spMkLst>
            <pc:docMk/>
            <pc:sldMk cId="778748148" sldId="3344"/>
            <ac:spMk id="13" creationId="{3A6AC5DF-853D-BA34-ECC6-93DEE25091F8}"/>
          </ac:spMkLst>
        </pc:spChg>
        <pc:spChg chg="add mod">
          <ac:chgData name="Shyam Sundar Shankar" userId="9863916e855db834" providerId="LiveId" clId="{736A7A83-F68D-4876-8E47-332DCE703E33}" dt="2023-07-28T20:23:41.710" v="348" actId="20577"/>
          <ac:spMkLst>
            <pc:docMk/>
            <pc:sldMk cId="778748148" sldId="3344"/>
            <ac:spMk id="14" creationId="{2FA793F2-DC38-A111-F8BC-BFC0A8B75AB4}"/>
          </ac:spMkLst>
        </pc:spChg>
        <pc:spChg chg="add mod">
          <ac:chgData name="Shyam Sundar Shankar" userId="9863916e855db834" providerId="LiveId" clId="{736A7A83-F68D-4876-8E47-332DCE703E33}" dt="2023-07-28T20:23:53.961" v="349" actId="207"/>
          <ac:spMkLst>
            <pc:docMk/>
            <pc:sldMk cId="778748148" sldId="3344"/>
            <ac:spMk id="15" creationId="{0D10037E-2A1A-84F7-D18A-9DA9B0C22E2B}"/>
          </ac:spMkLst>
        </pc:spChg>
        <pc:spChg chg="add mod">
          <ac:chgData name="Shyam Sundar Shankar" userId="9863916e855db834" providerId="LiveId" clId="{736A7A83-F68D-4876-8E47-332DCE703E33}" dt="2023-07-28T20:22:47.777" v="306"/>
          <ac:spMkLst>
            <pc:docMk/>
            <pc:sldMk cId="778748148" sldId="3344"/>
            <ac:spMk id="16" creationId="{97716D07-0F59-6A32-5FE5-782DF6437994}"/>
          </ac:spMkLst>
        </pc:spChg>
        <pc:spChg chg="add mod">
          <ac:chgData name="Shyam Sundar Shankar" userId="9863916e855db834" providerId="LiveId" clId="{736A7A83-F68D-4876-8E47-332DCE703E33}" dt="2023-07-28T20:22:47.777" v="306"/>
          <ac:spMkLst>
            <pc:docMk/>
            <pc:sldMk cId="778748148" sldId="3344"/>
            <ac:spMk id="17" creationId="{2DB2F7D8-A4FD-B87E-743A-C95B94BE6308}"/>
          </ac:spMkLst>
        </pc:spChg>
        <pc:spChg chg="add mod">
          <ac:chgData name="Shyam Sundar Shankar" userId="9863916e855db834" providerId="LiveId" clId="{736A7A83-F68D-4876-8E47-332DCE703E33}" dt="2023-07-28T20:22:47.777" v="306"/>
          <ac:spMkLst>
            <pc:docMk/>
            <pc:sldMk cId="778748148" sldId="3344"/>
            <ac:spMk id="18" creationId="{FC8B8EE3-065F-E5BD-66E4-B33A86A74652}"/>
          </ac:spMkLst>
        </pc:spChg>
        <pc:spChg chg="add mod">
          <ac:chgData name="Shyam Sundar Shankar" userId="9863916e855db834" providerId="LiveId" clId="{736A7A83-F68D-4876-8E47-332DCE703E33}" dt="2023-07-28T20:22:47.777" v="306"/>
          <ac:spMkLst>
            <pc:docMk/>
            <pc:sldMk cId="778748148" sldId="3344"/>
            <ac:spMk id="19" creationId="{8D8695A9-2BB4-5C13-FDF8-32F0FA6F8304}"/>
          </ac:spMkLst>
        </pc:spChg>
        <pc:spChg chg="add mod">
          <ac:chgData name="Shyam Sundar Shankar" userId="9863916e855db834" providerId="LiveId" clId="{736A7A83-F68D-4876-8E47-332DCE703E33}" dt="2023-07-28T20:22:47.777" v="306"/>
          <ac:spMkLst>
            <pc:docMk/>
            <pc:sldMk cId="778748148" sldId="3344"/>
            <ac:spMk id="20" creationId="{651ACDD4-F6FC-D35D-2BE3-4193D39F9CE3}"/>
          </ac:spMkLst>
        </pc:spChg>
        <pc:spChg chg="add mod">
          <ac:chgData name="Shyam Sundar Shankar" userId="9863916e855db834" providerId="LiveId" clId="{736A7A83-F68D-4876-8E47-332DCE703E33}" dt="2023-07-28T20:22:47.777" v="306"/>
          <ac:spMkLst>
            <pc:docMk/>
            <pc:sldMk cId="778748148" sldId="3344"/>
            <ac:spMk id="21" creationId="{52EB1A6C-B1B5-F631-4166-12BA00551304}"/>
          </ac:spMkLst>
        </pc:spChg>
        <pc:spChg chg="add mod">
          <ac:chgData name="Shyam Sundar Shankar" userId="9863916e855db834" providerId="LiveId" clId="{736A7A83-F68D-4876-8E47-332DCE703E33}" dt="2023-07-28T20:22:47.777" v="306"/>
          <ac:spMkLst>
            <pc:docMk/>
            <pc:sldMk cId="778748148" sldId="3344"/>
            <ac:spMk id="22" creationId="{61E935C8-974C-B97D-9B14-755615FD4CCF}"/>
          </ac:spMkLst>
        </pc:spChg>
        <pc:spChg chg="add mod">
          <ac:chgData name="Shyam Sundar Shankar" userId="9863916e855db834" providerId="LiveId" clId="{736A7A83-F68D-4876-8E47-332DCE703E33}" dt="2023-07-28T20:22:47.777" v="306"/>
          <ac:spMkLst>
            <pc:docMk/>
            <pc:sldMk cId="778748148" sldId="3344"/>
            <ac:spMk id="23" creationId="{CBC98614-39D3-751D-A7C8-7A0110677961}"/>
          </ac:spMkLst>
        </pc:spChg>
        <pc:spChg chg="add mod">
          <ac:chgData name="Shyam Sundar Shankar" userId="9863916e855db834" providerId="LiveId" clId="{736A7A83-F68D-4876-8E47-332DCE703E33}" dt="2023-07-28T20:22:47.777" v="306"/>
          <ac:spMkLst>
            <pc:docMk/>
            <pc:sldMk cId="778748148" sldId="3344"/>
            <ac:spMk id="24" creationId="{7776FE25-47CA-E5F5-C03A-962B65E2CF19}"/>
          </ac:spMkLst>
        </pc:spChg>
        <pc:spChg chg="add mod">
          <ac:chgData name="Shyam Sundar Shankar" userId="9863916e855db834" providerId="LiveId" clId="{736A7A83-F68D-4876-8E47-332DCE703E33}" dt="2023-07-28T20:22:47.777" v="306"/>
          <ac:spMkLst>
            <pc:docMk/>
            <pc:sldMk cId="778748148" sldId="3344"/>
            <ac:spMk id="25" creationId="{A57FA82D-893D-3904-7759-C4C93C2A9766}"/>
          </ac:spMkLst>
        </pc:spChg>
        <pc:spChg chg="add mod">
          <ac:chgData name="Shyam Sundar Shankar" userId="9863916e855db834" providerId="LiveId" clId="{736A7A83-F68D-4876-8E47-332DCE703E33}" dt="2023-07-28T20:22:47.777" v="306"/>
          <ac:spMkLst>
            <pc:docMk/>
            <pc:sldMk cId="778748148" sldId="3344"/>
            <ac:spMk id="26" creationId="{00852B10-3ADD-C8E3-B75D-AA555BDE6E23}"/>
          </ac:spMkLst>
        </pc:spChg>
        <pc:spChg chg="add mod">
          <ac:chgData name="Shyam Sundar Shankar" userId="9863916e855db834" providerId="LiveId" clId="{736A7A83-F68D-4876-8E47-332DCE703E33}" dt="2023-07-28T20:22:47.777" v="306"/>
          <ac:spMkLst>
            <pc:docMk/>
            <pc:sldMk cId="778748148" sldId="3344"/>
            <ac:spMk id="27" creationId="{06610921-A91A-180E-D945-37F800E6E9CF}"/>
          </ac:spMkLst>
        </pc:spChg>
        <pc:spChg chg="add mod">
          <ac:chgData name="Shyam Sundar Shankar" userId="9863916e855db834" providerId="LiveId" clId="{736A7A83-F68D-4876-8E47-332DCE703E33}" dt="2023-07-28T20:22:47.777" v="306"/>
          <ac:spMkLst>
            <pc:docMk/>
            <pc:sldMk cId="778748148" sldId="3344"/>
            <ac:spMk id="28" creationId="{9A380573-0173-DF4C-5291-D18879DA45DD}"/>
          </ac:spMkLst>
        </pc:spChg>
        <pc:spChg chg="add mod">
          <ac:chgData name="Shyam Sundar Shankar" userId="9863916e855db834" providerId="LiveId" clId="{736A7A83-F68D-4876-8E47-332DCE703E33}" dt="2023-07-28T20:22:47.777" v="306"/>
          <ac:spMkLst>
            <pc:docMk/>
            <pc:sldMk cId="778748148" sldId="3344"/>
            <ac:spMk id="29" creationId="{0A26FB25-6FCC-7B0A-AAEA-EDA8EDAE9E6D}"/>
          </ac:spMkLst>
        </pc:spChg>
        <pc:spChg chg="add mod">
          <ac:chgData name="Shyam Sundar Shankar" userId="9863916e855db834" providerId="LiveId" clId="{736A7A83-F68D-4876-8E47-332DCE703E33}" dt="2023-07-28T20:40:02.938" v="664" actId="20577"/>
          <ac:spMkLst>
            <pc:docMk/>
            <pc:sldMk cId="778748148" sldId="3344"/>
            <ac:spMk id="30" creationId="{7BC760A6-897C-44FB-4AC8-10C7E2442288}"/>
          </ac:spMkLst>
        </pc:spChg>
        <pc:picChg chg="add mod">
          <ac:chgData name="Shyam Sundar Shankar" userId="9863916e855db834" providerId="LiveId" clId="{736A7A83-F68D-4876-8E47-332DCE703E33}" dt="2023-07-28T20:22:47.777" v="306"/>
          <ac:picMkLst>
            <pc:docMk/>
            <pc:sldMk cId="778748148" sldId="3344"/>
            <ac:picMk id="31" creationId="{C74D9DC3-0416-6AED-1483-4DC5B1437B9A}"/>
          </ac:picMkLst>
        </pc:picChg>
        <pc:picChg chg="add mod">
          <ac:chgData name="Shyam Sundar Shankar" userId="9863916e855db834" providerId="LiveId" clId="{736A7A83-F68D-4876-8E47-332DCE703E33}" dt="2023-07-28T20:22:47.777" v="306"/>
          <ac:picMkLst>
            <pc:docMk/>
            <pc:sldMk cId="778748148" sldId="3344"/>
            <ac:picMk id="32" creationId="{BEC8B79D-B3B8-E9BB-068B-C548A0AF48BC}"/>
          </ac:picMkLst>
        </pc:picChg>
      </pc:sldChg>
      <pc:sldChg chg="addSp delSp modSp add mod ord">
        <pc:chgData name="Shyam Sundar Shankar" userId="9863916e855db834" providerId="LiveId" clId="{736A7A83-F68D-4876-8E47-332DCE703E33}" dt="2023-08-04T22:36:30.144" v="789" actId="2711"/>
        <pc:sldMkLst>
          <pc:docMk/>
          <pc:sldMk cId="1247209844" sldId="3345"/>
        </pc:sldMkLst>
        <pc:spChg chg="mod">
          <ac:chgData name="Shyam Sundar Shankar" userId="9863916e855db834" providerId="LiveId" clId="{736A7A83-F68D-4876-8E47-332DCE703E33}" dt="2023-08-04T22:36:30.144" v="789" actId="2711"/>
          <ac:spMkLst>
            <pc:docMk/>
            <pc:sldMk cId="1247209844" sldId="3345"/>
            <ac:spMk id="2" creationId="{00000000-0000-0000-0000-000000000000}"/>
          </ac:spMkLst>
        </pc:spChg>
        <pc:spChg chg="del">
          <ac:chgData name="Shyam Sundar Shankar" userId="9863916e855db834" providerId="LiveId" clId="{736A7A83-F68D-4876-8E47-332DCE703E33}" dt="2023-07-28T20:24:20.629" v="363" actId="478"/>
          <ac:spMkLst>
            <pc:docMk/>
            <pc:sldMk cId="1247209844" sldId="3345"/>
            <ac:spMk id="3" creationId="{57E035C7-1009-037D-AD8F-3C4BC55673F3}"/>
          </ac:spMkLst>
        </pc:spChg>
        <pc:spChg chg="mod">
          <ac:chgData name="Shyam Sundar Shankar" userId="9863916e855db834" providerId="LiveId" clId="{736A7A83-F68D-4876-8E47-332DCE703E33}" dt="2023-08-04T22:36:30.144" v="789" actId="2711"/>
          <ac:spMkLst>
            <pc:docMk/>
            <pc:sldMk cId="1247209844" sldId="3345"/>
            <ac:spMk id="4" creationId="{00000000-0000-0000-0000-000000000000}"/>
          </ac:spMkLst>
        </pc:spChg>
        <pc:spChg chg="mod">
          <ac:chgData name="Shyam Sundar Shankar" userId="9863916e855db834" providerId="LiveId" clId="{736A7A83-F68D-4876-8E47-332DCE703E33}" dt="2023-08-04T22:36:30.144" v="789" actId="2711"/>
          <ac:spMkLst>
            <pc:docMk/>
            <pc:sldMk cId="1247209844" sldId="3345"/>
            <ac:spMk id="5" creationId="{00000000-0000-0000-0000-000000000000}"/>
          </ac:spMkLst>
        </pc:spChg>
        <pc:spChg chg="add del mod">
          <ac:chgData name="Shyam Sundar Shankar" userId="9863916e855db834" providerId="LiveId" clId="{736A7A83-F68D-4876-8E47-332DCE703E33}" dt="2023-07-28T20:24:23.125" v="364" actId="478"/>
          <ac:spMkLst>
            <pc:docMk/>
            <pc:sldMk cId="1247209844" sldId="3345"/>
            <ac:spMk id="7" creationId="{E4A58B16-BD9C-B86A-2887-DDD9997A25F7}"/>
          </ac:spMkLst>
        </pc:spChg>
        <pc:spChg chg="mod">
          <ac:chgData name="Shyam Sundar Shankar" userId="9863916e855db834" providerId="LiveId" clId="{736A7A83-F68D-4876-8E47-332DCE703E33}" dt="2023-08-04T22:36:30.144" v="789" actId="2711"/>
          <ac:spMkLst>
            <pc:docMk/>
            <pc:sldMk cId="1247209844" sldId="3345"/>
            <ac:spMk id="9" creationId="{2F98A946-EC1B-8536-DD57-D3C7C421F97B}"/>
          </ac:spMkLst>
        </pc:spChg>
        <pc:spChg chg="mod">
          <ac:chgData name="Shyam Sundar Shankar" userId="9863916e855db834" providerId="LiveId" clId="{736A7A83-F68D-4876-8E47-332DCE703E33}" dt="2023-08-04T22:36:30.144" v="789" actId="2711"/>
          <ac:spMkLst>
            <pc:docMk/>
            <pc:sldMk cId="1247209844" sldId="3345"/>
            <ac:spMk id="10" creationId="{CC7D7473-5AC1-57F7-8F7C-86DD59EAD8D3}"/>
          </ac:spMkLst>
        </pc:spChg>
        <pc:spChg chg="mod">
          <ac:chgData name="Shyam Sundar Shankar" userId="9863916e855db834" providerId="LiveId" clId="{736A7A83-F68D-4876-8E47-332DCE703E33}" dt="2023-08-04T22:36:30.144" v="789" actId="2711"/>
          <ac:spMkLst>
            <pc:docMk/>
            <pc:sldMk cId="1247209844" sldId="3345"/>
            <ac:spMk id="11" creationId="{694524B2-BB00-B480-82EA-5AD9995DF84B}"/>
          </ac:spMkLst>
        </pc:spChg>
        <pc:spChg chg="mod">
          <ac:chgData name="Shyam Sundar Shankar" userId="9863916e855db834" providerId="LiveId" clId="{736A7A83-F68D-4876-8E47-332DCE703E33}" dt="2023-08-04T22:36:30.144" v="789" actId="2711"/>
          <ac:spMkLst>
            <pc:docMk/>
            <pc:sldMk cId="1247209844" sldId="3345"/>
            <ac:spMk id="12" creationId="{3FC6A0C7-4454-42DB-451E-5C777ABA6D9A}"/>
          </ac:spMkLst>
        </pc:spChg>
        <pc:spChg chg="mod">
          <ac:chgData name="Shyam Sundar Shankar" userId="9863916e855db834" providerId="LiveId" clId="{736A7A83-F68D-4876-8E47-332DCE703E33}" dt="2023-08-04T22:36:30.144" v="789" actId="2711"/>
          <ac:spMkLst>
            <pc:docMk/>
            <pc:sldMk cId="1247209844" sldId="3345"/>
            <ac:spMk id="13" creationId="{4478C4FC-5F20-D03E-C62C-9863C157759E}"/>
          </ac:spMkLst>
        </pc:spChg>
        <pc:spChg chg="mod">
          <ac:chgData name="Shyam Sundar Shankar" userId="9863916e855db834" providerId="LiveId" clId="{736A7A83-F68D-4876-8E47-332DCE703E33}" dt="2023-08-04T22:36:30.144" v="789" actId="2711"/>
          <ac:spMkLst>
            <pc:docMk/>
            <pc:sldMk cId="1247209844" sldId="3345"/>
            <ac:spMk id="14" creationId="{B079D694-46DA-D0D8-B0A9-4D27C97CA50D}"/>
          </ac:spMkLst>
        </pc:spChg>
        <pc:spChg chg="mod">
          <ac:chgData name="Shyam Sundar Shankar" userId="9863916e855db834" providerId="LiveId" clId="{736A7A83-F68D-4876-8E47-332DCE703E33}" dt="2023-08-04T22:36:30.144" v="789" actId="2711"/>
          <ac:spMkLst>
            <pc:docMk/>
            <pc:sldMk cId="1247209844" sldId="3345"/>
            <ac:spMk id="16" creationId="{67604C48-0207-D339-5ED3-7FE4392C3B67}"/>
          </ac:spMkLst>
        </pc:spChg>
        <pc:spChg chg="mod">
          <ac:chgData name="Shyam Sundar Shankar" userId="9863916e855db834" providerId="LiveId" clId="{736A7A83-F68D-4876-8E47-332DCE703E33}" dt="2023-08-04T22:36:30.144" v="789" actId="2711"/>
          <ac:spMkLst>
            <pc:docMk/>
            <pc:sldMk cId="1247209844" sldId="3345"/>
            <ac:spMk id="17" creationId="{E7BA01D0-4613-2617-52E6-9186CF42D5B6}"/>
          </ac:spMkLst>
        </pc:spChg>
        <pc:spChg chg="mod">
          <ac:chgData name="Shyam Sundar Shankar" userId="9863916e855db834" providerId="LiveId" clId="{736A7A83-F68D-4876-8E47-332DCE703E33}" dt="2023-08-04T22:36:30.144" v="789" actId="2711"/>
          <ac:spMkLst>
            <pc:docMk/>
            <pc:sldMk cId="1247209844" sldId="3345"/>
            <ac:spMk id="18" creationId="{5865248E-6DBC-4370-E88F-3DA0003DBEB0}"/>
          </ac:spMkLst>
        </pc:spChg>
        <pc:spChg chg="mod">
          <ac:chgData name="Shyam Sundar Shankar" userId="9863916e855db834" providerId="LiveId" clId="{736A7A83-F68D-4876-8E47-332DCE703E33}" dt="2023-08-04T22:36:30.144" v="789" actId="2711"/>
          <ac:spMkLst>
            <pc:docMk/>
            <pc:sldMk cId="1247209844" sldId="3345"/>
            <ac:spMk id="20" creationId="{F550D701-32F3-1921-6230-21800930CB39}"/>
          </ac:spMkLst>
        </pc:spChg>
        <pc:spChg chg="mod">
          <ac:chgData name="Shyam Sundar Shankar" userId="9863916e855db834" providerId="LiveId" clId="{736A7A83-F68D-4876-8E47-332DCE703E33}" dt="2023-08-04T22:36:30.144" v="789" actId="2711"/>
          <ac:spMkLst>
            <pc:docMk/>
            <pc:sldMk cId="1247209844" sldId="3345"/>
            <ac:spMk id="21" creationId="{72694D6A-6855-FC68-18A7-4900712A0658}"/>
          </ac:spMkLst>
        </pc:spChg>
        <pc:spChg chg="mod">
          <ac:chgData name="Shyam Sundar Shankar" userId="9863916e855db834" providerId="LiveId" clId="{736A7A83-F68D-4876-8E47-332DCE703E33}" dt="2023-08-04T22:36:30.144" v="789" actId="2711"/>
          <ac:spMkLst>
            <pc:docMk/>
            <pc:sldMk cId="1247209844" sldId="3345"/>
            <ac:spMk id="22" creationId="{4CFF6B23-26CF-F26A-D1B2-0E0C53F900E3}"/>
          </ac:spMkLst>
        </pc:spChg>
        <pc:spChg chg="mod">
          <ac:chgData name="Shyam Sundar Shankar" userId="9863916e855db834" providerId="LiveId" clId="{736A7A83-F68D-4876-8E47-332DCE703E33}" dt="2023-08-04T22:36:30.144" v="789" actId="2711"/>
          <ac:spMkLst>
            <pc:docMk/>
            <pc:sldMk cId="1247209844" sldId="3345"/>
            <ac:spMk id="23" creationId="{77D624BC-2E55-1339-548C-8991EB696AF3}"/>
          </ac:spMkLst>
        </pc:spChg>
        <pc:spChg chg="mod">
          <ac:chgData name="Shyam Sundar Shankar" userId="9863916e855db834" providerId="LiveId" clId="{736A7A83-F68D-4876-8E47-332DCE703E33}" dt="2023-07-28T20:25:27.275" v="369" actId="207"/>
          <ac:spMkLst>
            <pc:docMk/>
            <pc:sldMk cId="1247209844" sldId="3345"/>
            <ac:spMk id="26" creationId="{68B4D6A4-F598-1A4A-2BAC-BC9886D12563}"/>
          </ac:spMkLst>
        </pc:spChg>
        <pc:spChg chg="mod">
          <ac:chgData name="Shyam Sundar Shankar" userId="9863916e855db834" providerId="LiveId" clId="{736A7A83-F68D-4876-8E47-332DCE703E33}" dt="2023-08-04T22:36:30.144" v="789" actId="2711"/>
          <ac:spMkLst>
            <pc:docMk/>
            <pc:sldMk cId="1247209844" sldId="3345"/>
            <ac:spMk id="27" creationId="{A734C2A7-C1A3-0F2B-52D9-F86ED3AE9080}"/>
          </ac:spMkLst>
        </pc:spChg>
        <pc:spChg chg="mod">
          <ac:chgData name="Shyam Sundar Shankar" userId="9863916e855db834" providerId="LiveId" clId="{736A7A83-F68D-4876-8E47-332DCE703E33}" dt="2023-08-04T22:36:30.144" v="789" actId="2711"/>
          <ac:spMkLst>
            <pc:docMk/>
            <pc:sldMk cId="1247209844" sldId="3345"/>
            <ac:spMk id="28" creationId="{CD183366-C65A-B78F-8C85-FDC099C7A552}"/>
          </ac:spMkLst>
        </pc:spChg>
        <pc:spChg chg="mod">
          <ac:chgData name="Shyam Sundar Shankar" userId="9863916e855db834" providerId="LiveId" clId="{736A7A83-F68D-4876-8E47-332DCE703E33}" dt="2023-08-04T22:36:30.144" v="789" actId="2711"/>
          <ac:spMkLst>
            <pc:docMk/>
            <pc:sldMk cId="1247209844" sldId="3345"/>
            <ac:spMk id="29" creationId="{D4C206B2-54E6-A20B-EA09-8AB3377AC168}"/>
          </ac:spMkLst>
        </pc:spChg>
        <pc:spChg chg="mod">
          <ac:chgData name="Shyam Sundar Shankar" userId="9863916e855db834" providerId="LiveId" clId="{736A7A83-F68D-4876-8E47-332DCE703E33}" dt="2023-07-28T20:25:33.385" v="370" actId="207"/>
          <ac:spMkLst>
            <pc:docMk/>
            <pc:sldMk cId="1247209844" sldId="3345"/>
            <ac:spMk id="32" creationId="{8D8972EC-D9C8-4207-0B21-0A8227211A18}"/>
          </ac:spMkLst>
        </pc:spChg>
        <pc:spChg chg="mod">
          <ac:chgData name="Shyam Sundar Shankar" userId="9863916e855db834" providerId="LiveId" clId="{736A7A83-F68D-4876-8E47-332DCE703E33}" dt="2023-08-04T22:36:30.144" v="789" actId="2711"/>
          <ac:spMkLst>
            <pc:docMk/>
            <pc:sldMk cId="1247209844" sldId="3345"/>
            <ac:spMk id="33" creationId="{096EED5F-AA05-1855-1521-CF481E31C93E}"/>
          </ac:spMkLst>
        </pc:spChg>
        <pc:spChg chg="mod">
          <ac:chgData name="Shyam Sundar Shankar" userId="9863916e855db834" providerId="LiveId" clId="{736A7A83-F68D-4876-8E47-332DCE703E33}" dt="2023-08-04T22:36:30.144" v="789" actId="2711"/>
          <ac:spMkLst>
            <pc:docMk/>
            <pc:sldMk cId="1247209844" sldId="3345"/>
            <ac:spMk id="34" creationId="{2DF5EE62-0EAB-55C4-AA77-43B047FBFC97}"/>
          </ac:spMkLst>
        </pc:spChg>
        <pc:spChg chg="mod">
          <ac:chgData name="Shyam Sundar Shankar" userId="9863916e855db834" providerId="LiveId" clId="{736A7A83-F68D-4876-8E47-332DCE703E33}" dt="2023-08-04T22:36:30.144" v="789" actId="2711"/>
          <ac:spMkLst>
            <pc:docMk/>
            <pc:sldMk cId="1247209844" sldId="3345"/>
            <ac:spMk id="35" creationId="{938933F2-D948-3A53-4AAE-D96286310971}"/>
          </ac:spMkLst>
        </pc:spChg>
        <pc:spChg chg="mod">
          <ac:chgData name="Shyam Sundar Shankar" userId="9863916e855db834" providerId="LiveId" clId="{736A7A83-F68D-4876-8E47-332DCE703E33}" dt="2023-07-28T20:25:45.136" v="373" actId="207"/>
          <ac:spMkLst>
            <pc:docMk/>
            <pc:sldMk cId="1247209844" sldId="3345"/>
            <ac:spMk id="38" creationId="{D96A60DB-33F3-15C3-A2A1-D7DD34F73577}"/>
          </ac:spMkLst>
        </pc:spChg>
        <pc:spChg chg="mod">
          <ac:chgData name="Shyam Sundar Shankar" userId="9863916e855db834" providerId="LiveId" clId="{736A7A83-F68D-4876-8E47-332DCE703E33}" dt="2023-08-04T22:36:30.144" v="789" actId="2711"/>
          <ac:spMkLst>
            <pc:docMk/>
            <pc:sldMk cId="1247209844" sldId="3345"/>
            <ac:spMk id="39" creationId="{A4A45C23-2EA9-D4D7-CA14-F0C2E9320C97}"/>
          </ac:spMkLst>
        </pc:spChg>
        <pc:spChg chg="mod">
          <ac:chgData name="Shyam Sundar Shankar" userId="9863916e855db834" providerId="LiveId" clId="{736A7A83-F68D-4876-8E47-332DCE703E33}" dt="2023-08-04T22:36:30.144" v="789" actId="2711"/>
          <ac:spMkLst>
            <pc:docMk/>
            <pc:sldMk cId="1247209844" sldId="3345"/>
            <ac:spMk id="40" creationId="{5D9B4190-3C7D-D2C2-4BA7-07031724B616}"/>
          </ac:spMkLst>
        </pc:spChg>
        <pc:spChg chg="mod">
          <ac:chgData name="Shyam Sundar Shankar" userId="9863916e855db834" providerId="LiveId" clId="{736A7A83-F68D-4876-8E47-332DCE703E33}" dt="2023-08-04T22:36:30.144" v="789" actId="2711"/>
          <ac:spMkLst>
            <pc:docMk/>
            <pc:sldMk cId="1247209844" sldId="3345"/>
            <ac:spMk id="41" creationId="{4FB031E5-0385-9994-59C3-F761C536BC8E}"/>
          </ac:spMkLst>
        </pc:spChg>
        <pc:spChg chg="mod">
          <ac:chgData name="Shyam Sundar Shankar" userId="9863916e855db834" providerId="LiveId" clId="{736A7A83-F68D-4876-8E47-332DCE703E33}" dt="2023-07-28T20:25:53.516" v="375" actId="207"/>
          <ac:spMkLst>
            <pc:docMk/>
            <pc:sldMk cId="1247209844" sldId="3345"/>
            <ac:spMk id="44" creationId="{EFDFB2CA-07EC-CF78-A78A-795FA26A3507}"/>
          </ac:spMkLst>
        </pc:spChg>
        <pc:spChg chg="mod">
          <ac:chgData name="Shyam Sundar Shankar" userId="9863916e855db834" providerId="LiveId" clId="{736A7A83-F68D-4876-8E47-332DCE703E33}" dt="2023-08-04T22:36:30.144" v="789" actId="2711"/>
          <ac:spMkLst>
            <pc:docMk/>
            <pc:sldMk cId="1247209844" sldId="3345"/>
            <ac:spMk id="45" creationId="{64F825B0-6EB4-7F13-1AB1-C13DFBA37C5A}"/>
          </ac:spMkLst>
        </pc:spChg>
        <pc:spChg chg="mod">
          <ac:chgData name="Shyam Sundar Shankar" userId="9863916e855db834" providerId="LiveId" clId="{736A7A83-F68D-4876-8E47-332DCE703E33}" dt="2023-08-04T22:36:30.144" v="789" actId="2711"/>
          <ac:spMkLst>
            <pc:docMk/>
            <pc:sldMk cId="1247209844" sldId="3345"/>
            <ac:spMk id="46" creationId="{81298EBF-AA2D-E5FB-A16F-DF5A4366E2C2}"/>
          </ac:spMkLst>
        </pc:spChg>
        <pc:spChg chg="mod">
          <ac:chgData name="Shyam Sundar Shankar" userId="9863916e855db834" providerId="LiveId" clId="{736A7A83-F68D-4876-8E47-332DCE703E33}" dt="2023-08-04T22:36:30.144" v="789" actId="2711"/>
          <ac:spMkLst>
            <pc:docMk/>
            <pc:sldMk cId="1247209844" sldId="3345"/>
            <ac:spMk id="47" creationId="{BCD91672-413C-6D94-E37F-DA90F628AA8B}"/>
          </ac:spMkLst>
        </pc:spChg>
        <pc:spChg chg="mod">
          <ac:chgData name="Shyam Sundar Shankar" userId="9863916e855db834" providerId="LiveId" clId="{736A7A83-F68D-4876-8E47-332DCE703E33}" dt="2023-08-04T22:36:30.144" v="789" actId="2711"/>
          <ac:spMkLst>
            <pc:docMk/>
            <pc:sldMk cId="1247209844" sldId="3345"/>
            <ac:spMk id="51" creationId="{E183D198-1CB4-76AF-2C3A-90376DA57A48}"/>
          </ac:spMkLst>
        </pc:spChg>
        <pc:spChg chg="mod">
          <ac:chgData name="Shyam Sundar Shankar" userId="9863916e855db834" providerId="LiveId" clId="{736A7A83-F68D-4876-8E47-332DCE703E33}" dt="2023-08-04T22:36:30.144" v="789" actId="2711"/>
          <ac:spMkLst>
            <pc:docMk/>
            <pc:sldMk cId="1247209844" sldId="3345"/>
            <ac:spMk id="52" creationId="{3784ABB6-EFD9-79BF-630E-F4AB31FEA176}"/>
          </ac:spMkLst>
        </pc:spChg>
        <pc:spChg chg="mod">
          <ac:chgData name="Shyam Sundar Shankar" userId="9863916e855db834" providerId="LiveId" clId="{736A7A83-F68D-4876-8E47-332DCE703E33}" dt="2023-08-04T22:36:30.144" v="789" actId="2711"/>
          <ac:spMkLst>
            <pc:docMk/>
            <pc:sldMk cId="1247209844" sldId="3345"/>
            <ac:spMk id="53" creationId="{8C4B5EDF-C02E-4EF4-6C46-B8D1793189FA}"/>
          </ac:spMkLst>
        </pc:spChg>
        <pc:spChg chg="mod">
          <ac:chgData name="Shyam Sundar Shankar" userId="9863916e855db834" providerId="LiveId" clId="{736A7A83-F68D-4876-8E47-332DCE703E33}" dt="2023-08-04T22:36:30.144" v="789" actId="2711"/>
          <ac:spMkLst>
            <pc:docMk/>
            <pc:sldMk cId="1247209844" sldId="3345"/>
            <ac:spMk id="57" creationId="{5D2638F8-5B61-6176-53AB-D5D48551D4BE}"/>
          </ac:spMkLst>
        </pc:spChg>
        <pc:spChg chg="mod">
          <ac:chgData name="Shyam Sundar Shankar" userId="9863916e855db834" providerId="LiveId" clId="{736A7A83-F68D-4876-8E47-332DCE703E33}" dt="2023-08-04T22:36:30.144" v="789" actId="2711"/>
          <ac:spMkLst>
            <pc:docMk/>
            <pc:sldMk cId="1247209844" sldId="3345"/>
            <ac:spMk id="58" creationId="{0FF08F8B-3F33-1B65-9664-9AE5CDA06F83}"/>
          </ac:spMkLst>
        </pc:spChg>
        <pc:spChg chg="mod">
          <ac:chgData name="Shyam Sundar Shankar" userId="9863916e855db834" providerId="LiveId" clId="{736A7A83-F68D-4876-8E47-332DCE703E33}" dt="2023-08-04T22:36:30.144" v="789" actId="2711"/>
          <ac:spMkLst>
            <pc:docMk/>
            <pc:sldMk cId="1247209844" sldId="3345"/>
            <ac:spMk id="59" creationId="{679D7788-A61E-5336-8D45-C5A3CA1B83D7}"/>
          </ac:spMkLst>
        </pc:spChg>
        <pc:grpChg chg="add mod">
          <ac:chgData name="Shyam Sundar Shankar" userId="9863916e855db834" providerId="LiveId" clId="{736A7A83-F68D-4876-8E47-332DCE703E33}" dt="2023-07-28T20:24:52.448" v="366" actId="1076"/>
          <ac:grpSpMkLst>
            <pc:docMk/>
            <pc:sldMk cId="1247209844" sldId="3345"/>
            <ac:grpSpMk id="8" creationId="{E65029D9-C48B-1A5E-C35D-4B999177AD0E}"/>
          </ac:grpSpMkLst>
        </pc:grpChg>
        <pc:grpChg chg="add mod">
          <ac:chgData name="Shyam Sundar Shankar" userId="9863916e855db834" providerId="LiveId" clId="{736A7A83-F68D-4876-8E47-332DCE703E33}" dt="2023-07-28T20:24:52.448" v="366" actId="1076"/>
          <ac:grpSpMkLst>
            <pc:docMk/>
            <pc:sldMk cId="1247209844" sldId="3345"/>
            <ac:grpSpMk id="15" creationId="{73474C6B-28B9-57C5-3AE9-C13AEF702A7F}"/>
          </ac:grpSpMkLst>
        </pc:grpChg>
        <pc:grpChg chg="add mod">
          <ac:chgData name="Shyam Sundar Shankar" userId="9863916e855db834" providerId="LiveId" clId="{736A7A83-F68D-4876-8E47-332DCE703E33}" dt="2023-07-28T20:24:52.448" v="366" actId="1076"/>
          <ac:grpSpMkLst>
            <pc:docMk/>
            <pc:sldMk cId="1247209844" sldId="3345"/>
            <ac:grpSpMk id="19" creationId="{333E6238-5A3D-D90E-568C-561130F4DED8}"/>
          </ac:grpSpMkLst>
        </pc:grpChg>
        <pc:grpChg chg="add mod">
          <ac:chgData name="Shyam Sundar Shankar" userId="9863916e855db834" providerId="LiveId" clId="{736A7A83-F68D-4876-8E47-332DCE703E33}" dt="2023-07-28T20:25:27.275" v="369" actId="207"/>
          <ac:grpSpMkLst>
            <pc:docMk/>
            <pc:sldMk cId="1247209844" sldId="3345"/>
            <ac:grpSpMk id="24" creationId="{317BF326-0FC4-74FF-DC72-674262080AC8}"/>
          </ac:grpSpMkLst>
        </pc:grpChg>
        <pc:grpChg chg="mod">
          <ac:chgData name="Shyam Sundar Shankar" userId="9863916e855db834" providerId="LiveId" clId="{736A7A83-F68D-4876-8E47-332DCE703E33}" dt="2023-07-28T20:25:27.275" v="369" actId="207"/>
          <ac:grpSpMkLst>
            <pc:docMk/>
            <pc:sldMk cId="1247209844" sldId="3345"/>
            <ac:grpSpMk id="25" creationId="{F740A1F4-3538-80D1-7808-6160AE291CAF}"/>
          </ac:grpSpMkLst>
        </pc:grpChg>
        <pc:grpChg chg="add mod">
          <ac:chgData name="Shyam Sundar Shankar" userId="9863916e855db834" providerId="LiveId" clId="{736A7A83-F68D-4876-8E47-332DCE703E33}" dt="2023-07-28T20:25:33.385" v="370" actId="207"/>
          <ac:grpSpMkLst>
            <pc:docMk/>
            <pc:sldMk cId="1247209844" sldId="3345"/>
            <ac:grpSpMk id="30" creationId="{F99AA70A-B843-B25C-5E0A-D85AFF31F3EE}"/>
          </ac:grpSpMkLst>
        </pc:grpChg>
        <pc:grpChg chg="mod">
          <ac:chgData name="Shyam Sundar Shankar" userId="9863916e855db834" providerId="LiveId" clId="{736A7A83-F68D-4876-8E47-332DCE703E33}" dt="2023-07-28T20:25:33.385" v="370" actId="207"/>
          <ac:grpSpMkLst>
            <pc:docMk/>
            <pc:sldMk cId="1247209844" sldId="3345"/>
            <ac:grpSpMk id="31" creationId="{E292AC34-148B-C3F2-6BB8-4424947AFE2E}"/>
          </ac:grpSpMkLst>
        </pc:grpChg>
        <pc:grpChg chg="add mod">
          <ac:chgData name="Shyam Sundar Shankar" userId="9863916e855db834" providerId="LiveId" clId="{736A7A83-F68D-4876-8E47-332DCE703E33}" dt="2023-07-28T20:25:45.136" v="373" actId="207"/>
          <ac:grpSpMkLst>
            <pc:docMk/>
            <pc:sldMk cId="1247209844" sldId="3345"/>
            <ac:grpSpMk id="36" creationId="{416BE1A1-E4EA-C8B5-B90F-E5556D594A1A}"/>
          </ac:grpSpMkLst>
        </pc:grpChg>
        <pc:grpChg chg="mod">
          <ac:chgData name="Shyam Sundar Shankar" userId="9863916e855db834" providerId="LiveId" clId="{736A7A83-F68D-4876-8E47-332DCE703E33}" dt="2023-07-28T20:25:45.136" v="373" actId="207"/>
          <ac:grpSpMkLst>
            <pc:docMk/>
            <pc:sldMk cId="1247209844" sldId="3345"/>
            <ac:grpSpMk id="37" creationId="{3EC7CD98-86DF-20BB-7FA9-A7126FD7BD39}"/>
          </ac:grpSpMkLst>
        </pc:grpChg>
        <pc:grpChg chg="add mod">
          <ac:chgData name="Shyam Sundar Shankar" userId="9863916e855db834" providerId="LiveId" clId="{736A7A83-F68D-4876-8E47-332DCE703E33}" dt="2023-07-28T20:25:53.516" v="375" actId="207"/>
          <ac:grpSpMkLst>
            <pc:docMk/>
            <pc:sldMk cId="1247209844" sldId="3345"/>
            <ac:grpSpMk id="42" creationId="{52A3D08C-48CF-14AD-F0F9-F5AADA62A252}"/>
          </ac:grpSpMkLst>
        </pc:grpChg>
        <pc:grpChg chg="mod">
          <ac:chgData name="Shyam Sundar Shankar" userId="9863916e855db834" providerId="LiveId" clId="{736A7A83-F68D-4876-8E47-332DCE703E33}" dt="2023-07-28T20:25:53.516" v="375" actId="207"/>
          <ac:grpSpMkLst>
            <pc:docMk/>
            <pc:sldMk cId="1247209844" sldId="3345"/>
            <ac:grpSpMk id="43" creationId="{14EAF4AF-75F6-9C22-9D46-189932A9ECE2}"/>
          </ac:grpSpMkLst>
        </pc:grpChg>
        <pc:grpChg chg="add mod">
          <ac:chgData name="Shyam Sundar Shankar" userId="9863916e855db834" providerId="LiveId" clId="{736A7A83-F68D-4876-8E47-332DCE703E33}" dt="2023-07-28T20:25:48.354" v="374" actId="207"/>
          <ac:grpSpMkLst>
            <pc:docMk/>
            <pc:sldMk cId="1247209844" sldId="3345"/>
            <ac:grpSpMk id="48" creationId="{8635AD8D-A4AA-43D2-3185-F988367D3A7B}"/>
          </ac:grpSpMkLst>
        </pc:grpChg>
        <pc:grpChg chg="mod">
          <ac:chgData name="Shyam Sundar Shankar" userId="9863916e855db834" providerId="LiveId" clId="{736A7A83-F68D-4876-8E47-332DCE703E33}" dt="2023-07-28T20:25:48.354" v="374" actId="207"/>
          <ac:grpSpMkLst>
            <pc:docMk/>
            <pc:sldMk cId="1247209844" sldId="3345"/>
            <ac:grpSpMk id="49" creationId="{CDF98190-AB9A-269E-A138-28DE6950F56C}"/>
          </ac:grpSpMkLst>
        </pc:grpChg>
        <pc:grpChg chg="add mod">
          <ac:chgData name="Shyam Sundar Shankar" userId="9863916e855db834" providerId="LiveId" clId="{736A7A83-F68D-4876-8E47-332DCE703E33}" dt="2023-07-28T20:25:40.916" v="372" actId="207"/>
          <ac:grpSpMkLst>
            <pc:docMk/>
            <pc:sldMk cId="1247209844" sldId="3345"/>
            <ac:grpSpMk id="54" creationId="{F34F3F27-4A97-42B6-FFE3-0F0629BF22AD}"/>
          </ac:grpSpMkLst>
        </pc:grpChg>
        <pc:grpChg chg="mod">
          <ac:chgData name="Shyam Sundar Shankar" userId="9863916e855db834" providerId="LiveId" clId="{736A7A83-F68D-4876-8E47-332DCE703E33}" dt="2023-07-28T20:25:40.916" v="372" actId="207"/>
          <ac:grpSpMkLst>
            <pc:docMk/>
            <pc:sldMk cId="1247209844" sldId="3345"/>
            <ac:grpSpMk id="55" creationId="{1D910DE0-217C-48AA-F319-27AAFD4B26BF}"/>
          </ac:grpSpMkLst>
        </pc:grpChg>
        <pc:cxnChg chg="mod">
          <ac:chgData name="Shyam Sundar Shankar" userId="9863916e855db834" providerId="LiveId" clId="{736A7A83-F68D-4876-8E47-332DCE703E33}" dt="2023-07-28T20:25:48.354" v="374" actId="207"/>
          <ac:cxnSpMkLst>
            <pc:docMk/>
            <pc:sldMk cId="1247209844" sldId="3345"/>
            <ac:cxnSpMk id="50" creationId="{A273C614-792E-2723-95CF-E20163BD2D8C}"/>
          </ac:cxnSpMkLst>
        </pc:cxnChg>
        <pc:cxnChg chg="mod">
          <ac:chgData name="Shyam Sundar Shankar" userId="9863916e855db834" providerId="LiveId" clId="{736A7A83-F68D-4876-8E47-332DCE703E33}" dt="2023-07-28T20:25:40.916" v="372" actId="207"/>
          <ac:cxnSpMkLst>
            <pc:docMk/>
            <pc:sldMk cId="1247209844" sldId="3345"/>
            <ac:cxnSpMk id="56" creationId="{3B7C4BD3-8A11-811C-0317-5BD8CE716B2D}"/>
          </ac:cxnSpMkLst>
        </pc:cxnChg>
      </pc:sldChg>
      <pc:sldChg chg="addSp delSp modSp add mod">
        <pc:chgData name="Shyam Sundar Shankar" userId="9863916e855db834" providerId="LiveId" clId="{736A7A83-F68D-4876-8E47-332DCE703E33}" dt="2023-07-28T20:30:02.779" v="460" actId="1076"/>
        <pc:sldMkLst>
          <pc:docMk/>
          <pc:sldMk cId="497060189" sldId="3346"/>
        </pc:sldMkLst>
        <pc:spChg chg="mod">
          <ac:chgData name="Shyam Sundar Shankar" userId="9863916e855db834" providerId="LiveId" clId="{736A7A83-F68D-4876-8E47-332DCE703E33}" dt="2023-07-28T20:26:51.832" v="388" actId="20577"/>
          <ac:spMkLst>
            <pc:docMk/>
            <pc:sldMk cId="497060189" sldId="3346"/>
            <ac:spMk id="2" creationId="{00000000-0000-0000-0000-000000000000}"/>
          </ac:spMkLst>
        </pc:spChg>
        <pc:spChg chg="del">
          <ac:chgData name="Shyam Sundar Shankar" userId="9863916e855db834" providerId="LiveId" clId="{736A7A83-F68D-4876-8E47-332DCE703E33}" dt="2023-07-28T20:26:43.601" v="377" actId="478"/>
          <ac:spMkLst>
            <pc:docMk/>
            <pc:sldMk cId="497060189" sldId="3346"/>
            <ac:spMk id="3" creationId="{57E035C7-1009-037D-AD8F-3C4BC55673F3}"/>
          </ac:spMkLst>
        </pc:spChg>
        <pc:spChg chg="add del mod">
          <ac:chgData name="Shyam Sundar Shankar" userId="9863916e855db834" providerId="LiveId" clId="{736A7A83-F68D-4876-8E47-332DCE703E33}" dt="2023-07-28T20:26:46.440" v="378" actId="478"/>
          <ac:spMkLst>
            <pc:docMk/>
            <pc:sldMk cId="497060189" sldId="3346"/>
            <ac:spMk id="7" creationId="{7A5C1089-4F1A-6E81-17AB-62A5BD806F74}"/>
          </ac:spMkLst>
        </pc:spChg>
        <pc:spChg chg="add mod">
          <ac:chgData name="Shyam Sundar Shankar" userId="9863916e855db834" providerId="LiveId" clId="{736A7A83-F68D-4876-8E47-332DCE703E33}" dt="2023-07-28T20:30:02.779" v="460" actId="1076"/>
          <ac:spMkLst>
            <pc:docMk/>
            <pc:sldMk cId="497060189" sldId="3346"/>
            <ac:spMk id="8" creationId="{CBA329BE-C08D-5839-4650-BB00CA2BE43F}"/>
          </ac:spMkLst>
        </pc:spChg>
        <pc:picChg chg="add mod">
          <ac:chgData name="Shyam Sundar Shankar" userId="9863916e855db834" providerId="LiveId" clId="{736A7A83-F68D-4876-8E47-332DCE703E33}" dt="2023-07-28T20:29:54.411" v="459" actId="1076"/>
          <ac:picMkLst>
            <pc:docMk/>
            <pc:sldMk cId="497060189" sldId="3346"/>
            <ac:picMk id="9" creationId="{A4311547-F4D0-A4BD-024D-8600D77E758F}"/>
          </ac:picMkLst>
        </pc:picChg>
      </pc:sldChg>
      <pc:sldChg chg="addSp delSp modSp add mod">
        <pc:chgData name="Shyam Sundar Shankar" userId="9863916e855db834" providerId="LiveId" clId="{736A7A83-F68D-4876-8E47-332DCE703E33}" dt="2023-08-04T22:36:01.838" v="788" actId="20577"/>
        <pc:sldMkLst>
          <pc:docMk/>
          <pc:sldMk cId="1440868161" sldId="3347"/>
        </pc:sldMkLst>
        <pc:spChg chg="mod">
          <ac:chgData name="Shyam Sundar Shankar" userId="9863916e855db834" providerId="LiveId" clId="{736A7A83-F68D-4876-8E47-332DCE703E33}" dt="2023-07-28T20:30:17.100" v="474" actId="20577"/>
          <ac:spMkLst>
            <pc:docMk/>
            <pc:sldMk cId="1440868161" sldId="3347"/>
            <ac:spMk id="2" creationId="{00000000-0000-0000-0000-000000000000}"/>
          </ac:spMkLst>
        </pc:spChg>
        <pc:spChg chg="add del mod">
          <ac:chgData name="Shyam Sundar Shankar" userId="9863916e855db834" providerId="LiveId" clId="{736A7A83-F68D-4876-8E47-332DCE703E33}" dt="2023-07-28T20:30:23.499" v="478" actId="478"/>
          <ac:spMkLst>
            <pc:docMk/>
            <pc:sldMk cId="1440868161" sldId="3347"/>
            <ac:spMk id="6" creationId="{68BBA589-6106-3C6B-5E82-F3F77D4B4084}"/>
          </ac:spMkLst>
        </pc:spChg>
        <pc:spChg chg="add mod">
          <ac:chgData name="Shyam Sundar Shankar" userId="9863916e855db834" providerId="LiveId" clId="{736A7A83-F68D-4876-8E47-332DCE703E33}" dt="2023-07-28T20:35:50.676" v="481" actId="1076"/>
          <ac:spMkLst>
            <pc:docMk/>
            <pc:sldMk cId="1440868161" sldId="3347"/>
            <ac:spMk id="7" creationId="{CEB5157F-F76A-24D2-54BB-16FA1231F25A}"/>
          </ac:spMkLst>
        </pc:spChg>
        <pc:spChg chg="del">
          <ac:chgData name="Shyam Sundar Shankar" userId="9863916e855db834" providerId="LiveId" clId="{736A7A83-F68D-4876-8E47-332DCE703E33}" dt="2023-07-28T20:30:21.737" v="477" actId="478"/>
          <ac:spMkLst>
            <pc:docMk/>
            <pc:sldMk cId="1440868161" sldId="3347"/>
            <ac:spMk id="8" creationId="{CBA329BE-C08D-5839-4650-BB00CA2BE43F}"/>
          </ac:spMkLst>
        </pc:spChg>
        <pc:spChg chg="add mod">
          <ac:chgData name="Shyam Sundar Shankar" userId="9863916e855db834" providerId="LiveId" clId="{736A7A83-F68D-4876-8E47-332DCE703E33}" dt="2023-07-28T20:35:50.676" v="481" actId="1076"/>
          <ac:spMkLst>
            <pc:docMk/>
            <pc:sldMk cId="1440868161" sldId="3347"/>
            <ac:spMk id="10" creationId="{7613994A-A166-42C8-BB13-9379DD9D2298}"/>
          </ac:spMkLst>
        </pc:spChg>
        <pc:spChg chg="add mod">
          <ac:chgData name="Shyam Sundar Shankar" userId="9863916e855db834" providerId="LiveId" clId="{736A7A83-F68D-4876-8E47-332DCE703E33}" dt="2023-07-28T20:35:50.676" v="481" actId="1076"/>
          <ac:spMkLst>
            <pc:docMk/>
            <pc:sldMk cId="1440868161" sldId="3347"/>
            <ac:spMk id="11" creationId="{3FE59909-10BB-75C2-7DD9-9AEB8C7CC913}"/>
          </ac:spMkLst>
        </pc:spChg>
        <pc:spChg chg="add mod">
          <ac:chgData name="Shyam Sundar Shankar" userId="9863916e855db834" providerId="LiveId" clId="{736A7A83-F68D-4876-8E47-332DCE703E33}" dt="2023-07-28T20:35:50.676" v="481" actId="1076"/>
          <ac:spMkLst>
            <pc:docMk/>
            <pc:sldMk cId="1440868161" sldId="3347"/>
            <ac:spMk id="12" creationId="{7BD789EC-1507-91C3-CC32-8612B35E15D7}"/>
          </ac:spMkLst>
        </pc:spChg>
        <pc:spChg chg="add mod">
          <ac:chgData name="Shyam Sundar Shankar" userId="9863916e855db834" providerId="LiveId" clId="{736A7A83-F68D-4876-8E47-332DCE703E33}" dt="2023-07-28T20:35:50.676" v="481" actId="1076"/>
          <ac:spMkLst>
            <pc:docMk/>
            <pc:sldMk cId="1440868161" sldId="3347"/>
            <ac:spMk id="14" creationId="{B2AF3BF3-3377-4012-1A27-DEBC75529627}"/>
          </ac:spMkLst>
        </pc:spChg>
        <pc:spChg chg="add mod">
          <ac:chgData name="Shyam Sundar Shankar" userId="9863916e855db834" providerId="LiveId" clId="{736A7A83-F68D-4876-8E47-332DCE703E33}" dt="2023-07-28T20:35:50.676" v="481" actId="1076"/>
          <ac:spMkLst>
            <pc:docMk/>
            <pc:sldMk cId="1440868161" sldId="3347"/>
            <ac:spMk id="18" creationId="{96049796-C059-753A-6D7C-4789507DB8CC}"/>
          </ac:spMkLst>
        </pc:spChg>
        <pc:spChg chg="add mod">
          <ac:chgData name="Shyam Sundar Shankar" userId="9863916e855db834" providerId="LiveId" clId="{736A7A83-F68D-4876-8E47-332DCE703E33}" dt="2023-07-28T20:35:50.676" v="481" actId="1076"/>
          <ac:spMkLst>
            <pc:docMk/>
            <pc:sldMk cId="1440868161" sldId="3347"/>
            <ac:spMk id="19" creationId="{09681D11-904A-6A56-B64E-6947E1D3C830}"/>
          </ac:spMkLst>
        </pc:spChg>
        <pc:spChg chg="add mod">
          <ac:chgData name="Shyam Sundar Shankar" userId="9863916e855db834" providerId="LiveId" clId="{736A7A83-F68D-4876-8E47-332DCE703E33}" dt="2023-07-28T20:35:50.676" v="481" actId="1076"/>
          <ac:spMkLst>
            <pc:docMk/>
            <pc:sldMk cId="1440868161" sldId="3347"/>
            <ac:spMk id="20" creationId="{64197328-10A0-CBD7-DBB2-671284A82379}"/>
          </ac:spMkLst>
        </pc:spChg>
        <pc:spChg chg="add mod">
          <ac:chgData name="Shyam Sundar Shankar" userId="9863916e855db834" providerId="LiveId" clId="{736A7A83-F68D-4876-8E47-332DCE703E33}" dt="2023-07-28T20:35:50.676" v="481" actId="1076"/>
          <ac:spMkLst>
            <pc:docMk/>
            <pc:sldMk cId="1440868161" sldId="3347"/>
            <ac:spMk id="21" creationId="{0E2B8848-CA3D-5080-2955-450492DD2FE0}"/>
          </ac:spMkLst>
        </pc:spChg>
        <pc:spChg chg="add mod">
          <ac:chgData name="Shyam Sundar Shankar" userId="9863916e855db834" providerId="LiveId" clId="{736A7A83-F68D-4876-8E47-332DCE703E33}" dt="2023-07-28T20:35:50.676" v="481" actId="1076"/>
          <ac:spMkLst>
            <pc:docMk/>
            <pc:sldMk cId="1440868161" sldId="3347"/>
            <ac:spMk id="22" creationId="{C5367E50-C3BB-355D-F078-2DA69CD251F6}"/>
          </ac:spMkLst>
        </pc:spChg>
        <pc:spChg chg="add mod">
          <ac:chgData name="Shyam Sundar Shankar" userId="9863916e855db834" providerId="LiveId" clId="{736A7A83-F68D-4876-8E47-332DCE703E33}" dt="2023-08-04T22:36:01.838" v="788" actId="20577"/>
          <ac:spMkLst>
            <pc:docMk/>
            <pc:sldMk cId="1440868161" sldId="3347"/>
            <ac:spMk id="24" creationId="{902818E8-3628-E3EE-4D33-A881A3662859}"/>
          </ac:spMkLst>
        </pc:spChg>
        <pc:picChg chg="del mod">
          <ac:chgData name="Shyam Sundar Shankar" userId="9863916e855db834" providerId="LiveId" clId="{736A7A83-F68D-4876-8E47-332DCE703E33}" dt="2023-07-28T20:30:19.261" v="476" actId="478"/>
          <ac:picMkLst>
            <pc:docMk/>
            <pc:sldMk cId="1440868161" sldId="3347"/>
            <ac:picMk id="9" creationId="{A4311547-F4D0-A4BD-024D-8600D77E758F}"/>
          </ac:picMkLst>
        </pc:picChg>
        <pc:cxnChg chg="add mod">
          <ac:chgData name="Shyam Sundar Shankar" userId="9863916e855db834" providerId="LiveId" clId="{736A7A83-F68D-4876-8E47-332DCE703E33}" dt="2023-07-28T20:35:50.676" v="481" actId="1076"/>
          <ac:cxnSpMkLst>
            <pc:docMk/>
            <pc:sldMk cId="1440868161" sldId="3347"/>
            <ac:cxnSpMk id="13" creationId="{0C109DC8-30A8-CBDB-C6F2-698BAA73D5C4}"/>
          </ac:cxnSpMkLst>
        </pc:cxnChg>
        <pc:cxnChg chg="add mod">
          <ac:chgData name="Shyam Sundar Shankar" userId="9863916e855db834" providerId="LiveId" clId="{736A7A83-F68D-4876-8E47-332DCE703E33}" dt="2023-07-28T20:35:50.676" v="481" actId="1076"/>
          <ac:cxnSpMkLst>
            <pc:docMk/>
            <pc:sldMk cId="1440868161" sldId="3347"/>
            <ac:cxnSpMk id="15" creationId="{E0E7E1AA-803E-AE51-2783-0EB8E8B1A139}"/>
          </ac:cxnSpMkLst>
        </pc:cxnChg>
        <pc:cxnChg chg="add mod">
          <ac:chgData name="Shyam Sundar Shankar" userId="9863916e855db834" providerId="LiveId" clId="{736A7A83-F68D-4876-8E47-332DCE703E33}" dt="2023-07-28T20:35:50.676" v="481" actId="1076"/>
          <ac:cxnSpMkLst>
            <pc:docMk/>
            <pc:sldMk cId="1440868161" sldId="3347"/>
            <ac:cxnSpMk id="16" creationId="{5150F08C-6646-2B38-AB91-FAF1AF16DBA6}"/>
          </ac:cxnSpMkLst>
        </pc:cxnChg>
        <pc:cxnChg chg="add mod">
          <ac:chgData name="Shyam Sundar Shankar" userId="9863916e855db834" providerId="LiveId" clId="{736A7A83-F68D-4876-8E47-332DCE703E33}" dt="2023-07-28T20:35:50.676" v="481" actId="1076"/>
          <ac:cxnSpMkLst>
            <pc:docMk/>
            <pc:sldMk cId="1440868161" sldId="3347"/>
            <ac:cxnSpMk id="17" creationId="{A9EEC143-6D13-3569-4034-268BB6ED8092}"/>
          </ac:cxnSpMkLst>
        </pc:cxnChg>
        <pc:cxnChg chg="add mod">
          <ac:chgData name="Shyam Sundar Shankar" userId="9863916e855db834" providerId="LiveId" clId="{736A7A83-F68D-4876-8E47-332DCE703E33}" dt="2023-07-28T20:35:50.676" v="481" actId="1076"/>
          <ac:cxnSpMkLst>
            <pc:docMk/>
            <pc:sldMk cId="1440868161" sldId="3347"/>
            <ac:cxnSpMk id="23" creationId="{CB638F6A-45AC-C0F4-5C3D-541430F1CB6D}"/>
          </ac:cxnSpMkLst>
        </pc:cxnChg>
      </pc:sldChg>
      <pc:sldChg chg="del">
        <pc:chgData name="Shyam Sundar Shankar" userId="9863916e855db834" providerId="LiveId" clId="{736A7A83-F68D-4876-8E47-332DCE703E33}" dt="2023-07-28T20:13:01.878" v="14" actId="47"/>
        <pc:sldMkLst>
          <pc:docMk/>
          <pc:sldMk cId="3952853997" sldId="3347"/>
        </pc:sldMkLst>
      </pc:sldChg>
      <pc:sldChg chg="addSp delSp modSp add mod">
        <pc:chgData name="Shyam Sundar Shankar" userId="9863916e855db834" providerId="LiveId" clId="{736A7A83-F68D-4876-8E47-332DCE703E33}" dt="2023-08-05T13:43:33.093" v="1390" actId="1036"/>
        <pc:sldMkLst>
          <pc:docMk/>
          <pc:sldMk cId="120091018" sldId="3353"/>
        </pc:sldMkLst>
        <pc:spChg chg="mod">
          <ac:chgData name="Shyam Sundar Shankar" userId="9863916e855db834" providerId="LiveId" clId="{736A7A83-F68D-4876-8E47-332DCE703E33}" dt="2023-08-05T13:19:35.900" v="1183" actId="20577"/>
          <ac:spMkLst>
            <pc:docMk/>
            <pc:sldMk cId="120091018" sldId="3353"/>
            <ac:spMk id="2" creationId="{00000000-0000-0000-0000-000000000000}"/>
          </ac:spMkLst>
        </pc:spChg>
        <pc:spChg chg="mod">
          <ac:chgData name="Shyam Sundar Shankar" userId="9863916e855db834" providerId="LiveId" clId="{736A7A83-F68D-4876-8E47-332DCE703E33}" dt="2023-08-05T13:43:33.093" v="1390" actId="1036"/>
          <ac:spMkLst>
            <pc:docMk/>
            <pc:sldMk cId="120091018" sldId="3353"/>
            <ac:spMk id="23" creationId="{7A692DA6-9543-4636-DEF7-9978946E3E26}"/>
          </ac:spMkLst>
        </pc:spChg>
        <pc:spChg chg="mod">
          <ac:chgData name="Shyam Sundar Shankar" userId="9863916e855db834" providerId="LiveId" clId="{736A7A83-F68D-4876-8E47-332DCE703E33}" dt="2023-08-05T12:59:41.500" v="860" actId="20577"/>
          <ac:spMkLst>
            <pc:docMk/>
            <pc:sldMk cId="120091018" sldId="3353"/>
            <ac:spMk id="24" creationId="{F3BB443B-F173-0B8D-47B7-4EFFC93A1406}"/>
          </ac:spMkLst>
        </pc:spChg>
        <pc:spChg chg="mod">
          <ac:chgData name="Shyam Sundar Shankar" userId="9863916e855db834" providerId="LiveId" clId="{736A7A83-F68D-4876-8E47-332DCE703E33}" dt="2023-08-05T12:59:35.467" v="856" actId="20577"/>
          <ac:spMkLst>
            <pc:docMk/>
            <pc:sldMk cId="120091018" sldId="3353"/>
            <ac:spMk id="25" creationId="{8E314ADF-1AF0-BAC0-2EA7-630DD6799D58}"/>
          </ac:spMkLst>
        </pc:spChg>
        <pc:spChg chg="mod">
          <ac:chgData name="Shyam Sundar Shankar" userId="9863916e855db834" providerId="LiveId" clId="{736A7A83-F68D-4876-8E47-332DCE703E33}" dt="2023-08-05T13:01:40.711" v="1026" actId="20577"/>
          <ac:spMkLst>
            <pc:docMk/>
            <pc:sldMk cId="120091018" sldId="3353"/>
            <ac:spMk id="26" creationId="{F384DAAF-6604-0CD7-D5E1-3AB30EC24900}"/>
          </ac:spMkLst>
        </pc:spChg>
        <pc:spChg chg="del">
          <ac:chgData name="Shyam Sundar Shankar" userId="9863916e855db834" providerId="LiveId" clId="{736A7A83-F68D-4876-8E47-332DCE703E33}" dt="2023-08-05T13:16:43.633" v="1139" actId="478"/>
          <ac:spMkLst>
            <pc:docMk/>
            <pc:sldMk cId="120091018" sldId="3353"/>
            <ac:spMk id="27" creationId="{F3E7BB3E-BF8E-DA9E-7975-039E9073A2A6}"/>
          </ac:spMkLst>
        </pc:spChg>
        <pc:spChg chg="mod">
          <ac:chgData name="Shyam Sundar Shankar" userId="9863916e855db834" providerId="LiveId" clId="{736A7A83-F68D-4876-8E47-332DCE703E33}" dt="2023-08-05T13:00:26.189" v="959" actId="20577"/>
          <ac:spMkLst>
            <pc:docMk/>
            <pc:sldMk cId="120091018" sldId="3353"/>
            <ac:spMk id="28" creationId="{FA58956D-9D31-47B1-E43D-6053B568AEA7}"/>
          </ac:spMkLst>
        </pc:spChg>
        <pc:spChg chg="del">
          <ac:chgData name="Shyam Sundar Shankar" userId="9863916e855db834" providerId="LiveId" clId="{736A7A83-F68D-4876-8E47-332DCE703E33}" dt="2023-08-05T13:16:46.042" v="1140" actId="478"/>
          <ac:spMkLst>
            <pc:docMk/>
            <pc:sldMk cId="120091018" sldId="3353"/>
            <ac:spMk id="29" creationId="{D64F799A-5EF9-7D9B-B021-7497949A9F22}"/>
          </ac:spMkLst>
        </pc:spChg>
        <pc:spChg chg="mod">
          <ac:chgData name="Shyam Sundar Shankar" userId="9863916e855db834" providerId="LiveId" clId="{736A7A83-F68D-4876-8E47-332DCE703E33}" dt="2023-08-05T13:00:49.845" v="992" actId="20577"/>
          <ac:spMkLst>
            <pc:docMk/>
            <pc:sldMk cId="120091018" sldId="3353"/>
            <ac:spMk id="30" creationId="{EE90886D-E18D-CFC6-97C9-F0D8A9F9A697}"/>
          </ac:spMkLst>
        </pc:spChg>
        <pc:spChg chg="del">
          <ac:chgData name="Shyam Sundar Shankar" userId="9863916e855db834" providerId="LiveId" clId="{736A7A83-F68D-4876-8E47-332DCE703E33}" dt="2023-08-05T13:16:48.195" v="1141" actId="478"/>
          <ac:spMkLst>
            <pc:docMk/>
            <pc:sldMk cId="120091018" sldId="3353"/>
            <ac:spMk id="31" creationId="{9A85C246-1103-3F8F-2083-2A93954968F0}"/>
          </ac:spMkLst>
        </pc:spChg>
        <pc:spChg chg="mod">
          <ac:chgData name="Shyam Sundar Shankar" userId="9863916e855db834" providerId="LiveId" clId="{736A7A83-F68D-4876-8E47-332DCE703E33}" dt="2023-08-05T13:01:10.309" v="1002" actId="20577"/>
          <ac:spMkLst>
            <pc:docMk/>
            <pc:sldMk cId="120091018" sldId="3353"/>
            <ac:spMk id="32" creationId="{4C7950CF-7DC2-3E68-8551-DB1155BB5095}"/>
          </ac:spMkLst>
        </pc:spChg>
        <pc:spChg chg="mod">
          <ac:chgData name="Shyam Sundar Shankar" userId="9863916e855db834" providerId="LiveId" clId="{736A7A83-F68D-4876-8E47-332DCE703E33}" dt="2023-08-05T13:43:33.093" v="1390" actId="1036"/>
          <ac:spMkLst>
            <pc:docMk/>
            <pc:sldMk cId="120091018" sldId="3353"/>
            <ac:spMk id="33" creationId="{DAE74CE0-E22B-4925-D10F-1265675D4A59}"/>
          </ac:spMkLst>
        </pc:spChg>
        <pc:spChg chg="mod">
          <ac:chgData name="Shyam Sundar Shankar" userId="9863916e855db834" providerId="LiveId" clId="{736A7A83-F68D-4876-8E47-332DCE703E33}" dt="2023-08-05T13:43:33.093" v="1390" actId="1036"/>
          <ac:spMkLst>
            <pc:docMk/>
            <pc:sldMk cId="120091018" sldId="3353"/>
            <ac:spMk id="34" creationId="{E27F469A-CB1B-308D-713B-4CBEDAF6A299}"/>
          </ac:spMkLst>
        </pc:spChg>
        <pc:spChg chg="mod">
          <ac:chgData name="Shyam Sundar Shankar" userId="9863916e855db834" providerId="LiveId" clId="{736A7A83-F68D-4876-8E47-332DCE703E33}" dt="2023-08-05T13:43:33.093" v="1390" actId="1036"/>
          <ac:spMkLst>
            <pc:docMk/>
            <pc:sldMk cId="120091018" sldId="3353"/>
            <ac:spMk id="35" creationId="{55BFF702-1314-D2AF-1F1F-B93AE6AA8B7C}"/>
          </ac:spMkLst>
        </pc:spChg>
        <pc:spChg chg="add mod">
          <ac:chgData name="Shyam Sundar Shankar" userId="9863916e855db834" providerId="LiveId" clId="{736A7A83-F68D-4876-8E47-332DCE703E33}" dt="2023-08-05T13:43:33.093" v="1390" actId="1036"/>
          <ac:spMkLst>
            <pc:docMk/>
            <pc:sldMk cId="120091018" sldId="3353"/>
            <ac:spMk id="36" creationId="{D88E31F4-E500-4687-7AFD-29678B7891F1}"/>
          </ac:spMkLst>
        </pc:spChg>
        <pc:spChg chg="add mod">
          <ac:chgData name="Shyam Sundar Shankar" userId="9863916e855db834" providerId="LiveId" clId="{736A7A83-F68D-4876-8E47-332DCE703E33}" dt="2023-08-05T13:43:33.093" v="1390" actId="1036"/>
          <ac:spMkLst>
            <pc:docMk/>
            <pc:sldMk cId="120091018" sldId="3353"/>
            <ac:spMk id="37" creationId="{42BDBCA9-6800-F5E3-C916-A70294E2D463}"/>
          </ac:spMkLst>
        </pc:spChg>
        <pc:spChg chg="mod">
          <ac:chgData name="Shyam Sundar Shankar" userId="9863916e855db834" providerId="LiveId" clId="{736A7A83-F68D-4876-8E47-332DCE703E33}" dt="2023-08-05T13:43:33.093" v="1390" actId="1036"/>
          <ac:spMkLst>
            <pc:docMk/>
            <pc:sldMk cId="120091018" sldId="3353"/>
            <ac:spMk id="38" creationId="{7D450861-1973-71B2-E95D-9CD4770C6106}"/>
          </ac:spMkLst>
        </pc:spChg>
        <pc:spChg chg="mod">
          <ac:chgData name="Shyam Sundar Shankar" userId="9863916e855db834" providerId="LiveId" clId="{736A7A83-F68D-4876-8E47-332DCE703E33}" dt="2023-08-05T13:43:33.093" v="1390" actId="1036"/>
          <ac:spMkLst>
            <pc:docMk/>
            <pc:sldMk cId="120091018" sldId="3353"/>
            <ac:spMk id="39" creationId="{391B2125-52D9-7492-DD27-B8ACB8E254EB}"/>
          </ac:spMkLst>
        </pc:spChg>
        <pc:spChg chg="mod">
          <ac:chgData name="Shyam Sundar Shankar" userId="9863916e855db834" providerId="LiveId" clId="{736A7A83-F68D-4876-8E47-332DCE703E33}" dt="2023-08-05T13:43:33.093" v="1390" actId="1036"/>
          <ac:spMkLst>
            <pc:docMk/>
            <pc:sldMk cId="120091018" sldId="3353"/>
            <ac:spMk id="40" creationId="{E8045DE6-CCB2-CF1B-F3B9-CC4A197FFF25}"/>
          </ac:spMkLst>
        </pc:spChg>
        <pc:spChg chg="mod">
          <ac:chgData name="Shyam Sundar Shankar" userId="9863916e855db834" providerId="LiveId" clId="{736A7A83-F68D-4876-8E47-332DCE703E33}" dt="2023-08-05T13:43:33.093" v="1390" actId="1036"/>
          <ac:spMkLst>
            <pc:docMk/>
            <pc:sldMk cId="120091018" sldId="3353"/>
            <ac:spMk id="41" creationId="{FE059B0F-76FC-877A-A4B9-6FDB8ADA3822}"/>
          </ac:spMkLst>
        </pc:spChg>
        <pc:spChg chg="add mod">
          <ac:chgData name="Shyam Sundar Shankar" userId="9863916e855db834" providerId="LiveId" clId="{736A7A83-F68D-4876-8E47-332DCE703E33}" dt="2023-08-05T13:43:33.093" v="1390" actId="1036"/>
          <ac:spMkLst>
            <pc:docMk/>
            <pc:sldMk cId="120091018" sldId="3353"/>
            <ac:spMk id="42" creationId="{1AAAFD52-0F9F-69A7-F55F-3200723A2266}"/>
          </ac:spMkLst>
        </pc:spChg>
        <pc:spChg chg="add mod">
          <ac:chgData name="Shyam Sundar Shankar" userId="9863916e855db834" providerId="LiveId" clId="{736A7A83-F68D-4876-8E47-332DCE703E33}" dt="2023-08-05T13:43:33.093" v="1390" actId="1036"/>
          <ac:spMkLst>
            <pc:docMk/>
            <pc:sldMk cId="120091018" sldId="3353"/>
            <ac:spMk id="43" creationId="{63A13EC1-7195-DB54-E204-8ADCFB8F8B17}"/>
          </ac:spMkLst>
        </pc:spChg>
        <pc:spChg chg="mod">
          <ac:chgData name="Shyam Sundar Shankar" userId="9863916e855db834" providerId="LiveId" clId="{736A7A83-F68D-4876-8E47-332DCE703E33}" dt="2023-08-05T13:43:33.093" v="1390" actId="1036"/>
          <ac:spMkLst>
            <pc:docMk/>
            <pc:sldMk cId="120091018" sldId="3353"/>
            <ac:spMk id="44" creationId="{9C4F528E-FB89-4FC9-E375-B872FD56FB86}"/>
          </ac:spMkLst>
        </pc:spChg>
        <pc:spChg chg="mod">
          <ac:chgData name="Shyam Sundar Shankar" userId="9863916e855db834" providerId="LiveId" clId="{736A7A83-F68D-4876-8E47-332DCE703E33}" dt="2023-08-05T13:43:33.093" v="1390" actId="1036"/>
          <ac:spMkLst>
            <pc:docMk/>
            <pc:sldMk cId="120091018" sldId="3353"/>
            <ac:spMk id="45" creationId="{35FC9B34-5130-CBF5-3DCB-320F32EABF9E}"/>
          </ac:spMkLst>
        </pc:spChg>
        <pc:spChg chg="mod">
          <ac:chgData name="Shyam Sundar Shankar" userId="9863916e855db834" providerId="LiveId" clId="{736A7A83-F68D-4876-8E47-332DCE703E33}" dt="2023-08-05T13:43:33.093" v="1390" actId="1036"/>
          <ac:spMkLst>
            <pc:docMk/>
            <pc:sldMk cId="120091018" sldId="3353"/>
            <ac:spMk id="46" creationId="{5361C374-EC54-E953-B220-5BF76A8C533F}"/>
          </ac:spMkLst>
        </pc:spChg>
        <pc:spChg chg="mod">
          <ac:chgData name="Shyam Sundar Shankar" userId="9863916e855db834" providerId="LiveId" clId="{736A7A83-F68D-4876-8E47-332DCE703E33}" dt="2023-08-05T13:43:33.093" v="1390" actId="1036"/>
          <ac:spMkLst>
            <pc:docMk/>
            <pc:sldMk cId="120091018" sldId="3353"/>
            <ac:spMk id="47" creationId="{F8845BEB-EB01-D51C-8A7B-3FDD7C991ADB}"/>
          </ac:spMkLst>
        </pc:spChg>
        <pc:spChg chg="add mod">
          <ac:chgData name="Shyam Sundar Shankar" userId="9863916e855db834" providerId="LiveId" clId="{736A7A83-F68D-4876-8E47-332DCE703E33}" dt="2023-08-05T13:43:33.093" v="1390" actId="1036"/>
          <ac:spMkLst>
            <pc:docMk/>
            <pc:sldMk cId="120091018" sldId="3353"/>
            <ac:spMk id="48" creationId="{14A5297D-3AF2-2D86-700E-9A3093463A1F}"/>
          </ac:spMkLst>
        </pc:spChg>
        <pc:spChg chg="add mod">
          <ac:chgData name="Shyam Sundar Shankar" userId="9863916e855db834" providerId="LiveId" clId="{736A7A83-F68D-4876-8E47-332DCE703E33}" dt="2023-08-05T13:43:33.093" v="1390" actId="1036"/>
          <ac:spMkLst>
            <pc:docMk/>
            <pc:sldMk cId="120091018" sldId="3353"/>
            <ac:spMk id="49" creationId="{4CC52258-AF4E-FDCF-4F69-BE2C39F169A2}"/>
          </ac:spMkLst>
        </pc:spChg>
        <pc:spChg chg="add mod">
          <ac:chgData name="Shyam Sundar Shankar" userId="9863916e855db834" providerId="LiveId" clId="{736A7A83-F68D-4876-8E47-332DCE703E33}" dt="2023-08-05T13:43:33.093" v="1390" actId="1036"/>
          <ac:spMkLst>
            <pc:docMk/>
            <pc:sldMk cId="120091018" sldId="3353"/>
            <ac:spMk id="50" creationId="{3DB69BEC-593C-6B3E-C374-35E380DE6ADF}"/>
          </ac:spMkLst>
        </pc:spChg>
        <pc:spChg chg="add mod">
          <ac:chgData name="Shyam Sundar Shankar" userId="9863916e855db834" providerId="LiveId" clId="{736A7A83-F68D-4876-8E47-332DCE703E33}" dt="2023-08-05T13:43:33.093" v="1390" actId="1036"/>
          <ac:spMkLst>
            <pc:docMk/>
            <pc:sldMk cId="120091018" sldId="3353"/>
            <ac:spMk id="51" creationId="{A61F3128-AEB3-A744-FC22-67F6B645B949}"/>
          </ac:spMkLst>
        </pc:spChg>
        <pc:spChg chg="add mod">
          <ac:chgData name="Shyam Sundar Shankar" userId="9863916e855db834" providerId="LiveId" clId="{736A7A83-F68D-4876-8E47-332DCE703E33}" dt="2023-08-05T13:43:33.093" v="1390" actId="1036"/>
          <ac:spMkLst>
            <pc:docMk/>
            <pc:sldMk cId="120091018" sldId="3353"/>
            <ac:spMk id="52" creationId="{DD349BF3-1204-2462-A188-40692392DAB5}"/>
          </ac:spMkLst>
        </pc:spChg>
        <pc:spChg chg="add mod">
          <ac:chgData name="Shyam Sundar Shankar" userId="9863916e855db834" providerId="LiveId" clId="{736A7A83-F68D-4876-8E47-332DCE703E33}" dt="2023-08-05T13:43:33.093" v="1390" actId="1036"/>
          <ac:spMkLst>
            <pc:docMk/>
            <pc:sldMk cId="120091018" sldId="3353"/>
            <ac:spMk id="53" creationId="{C253E7F4-0E5F-4A8E-2495-EADC96B9D4BB}"/>
          </ac:spMkLst>
        </pc:spChg>
        <pc:spChg chg="add mod">
          <ac:chgData name="Shyam Sundar Shankar" userId="9863916e855db834" providerId="LiveId" clId="{736A7A83-F68D-4876-8E47-332DCE703E33}" dt="2023-08-05T13:43:33.093" v="1390" actId="1036"/>
          <ac:spMkLst>
            <pc:docMk/>
            <pc:sldMk cId="120091018" sldId="3353"/>
            <ac:spMk id="54" creationId="{40AB8565-F1C7-4C39-F982-CBD94746BCC8}"/>
          </ac:spMkLst>
        </pc:spChg>
        <pc:spChg chg="add mod">
          <ac:chgData name="Shyam Sundar Shankar" userId="9863916e855db834" providerId="LiveId" clId="{736A7A83-F68D-4876-8E47-332DCE703E33}" dt="2023-08-05T13:43:33.093" v="1390" actId="1036"/>
          <ac:spMkLst>
            <pc:docMk/>
            <pc:sldMk cId="120091018" sldId="3353"/>
            <ac:spMk id="55" creationId="{1F8A519C-FB44-7BD5-DA84-730BF885A572}"/>
          </ac:spMkLst>
        </pc:spChg>
        <pc:grpChg chg="del">
          <ac:chgData name="Shyam Sundar Shankar" userId="9863916e855db834" providerId="LiveId" clId="{736A7A83-F68D-4876-8E47-332DCE703E33}" dt="2023-08-05T13:02:59.507" v="1109" actId="478"/>
          <ac:grpSpMkLst>
            <pc:docMk/>
            <pc:sldMk cId="120091018" sldId="3353"/>
            <ac:grpSpMk id="3" creationId="{31A688F3-9559-028E-D72F-69F64AB076AB}"/>
          </ac:grpSpMkLst>
        </pc:grpChg>
        <pc:grpChg chg="del">
          <ac:chgData name="Shyam Sundar Shankar" userId="9863916e855db834" providerId="LiveId" clId="{736A7A83-F68D-4876-8E47-332DCE703E33}" dt="2023-08-05T13:03:02.153" v="1110" actId="478"/>
          <ac:grpSpMkLst>
            <pc:docMk/>
            <pc:sldMk cId="120091018" sldId="3353"/>
            <ac:grpSpMk id="8" creationId="{3E455425-4909-BC98-FC9E-46BD1EAC2AD7}"/>
          </ac:grpSpMkLst>
        </pc:grpChg>
        <pc:grpChg chg="del">
          <ac:chgData name="Shyam Sundar Shankar" userId="9863916e855db834" providerId="LiveId" clId="{736A7A83-F68D-4876-8E47-332DCE703E33}" dt="2023-08-05T13:03:04.438" v="1111" actId="478"/>
          <ac:grpSpMkLst>
            <pc:docMk/>
            <pc:sldMk cId="120091018" sldId="3353"/>
            <ac:grpSpMk id="11" creationId="{5EE5F8DD-3FAE-5D15-D5E4-8B3A07984531}"/>
          </ac:grpSpMkLst>
        </pc:grpChg>
      </pc:sldChg>
      <pc:sldMasterChg chg="modSldLayout">
        <pc:chgData name="Shyam Sundar Shankar" userId="9863916e855db834" providerId="LiveId" clId="{736A7A83-F68D-4876-8E47-332DCE703E33}" dt="2023-08-05T13:45:51.787" v="1402" actId="167"/>
        <pc:sldMasterMkLst>
          <pc:docMk/>
          <pc:sldMasterMk cId="3768208939" sldId="2147483648"/>
        </pc:sldMasterMkLst>
        <pc:sldLayoutChg chg="addSp modSp mod">
          <pc:chgData name="Shyam Sundar Shankar" userId="9863916e855db834" providerId="LiveId" clId="{736A7A83-F68D-4876-8E47-332DCE703E33}" dt="2023-08-05T13:44:23.755" v="1392" actId="167"/>
          <pc:sldLayoutMkLst>
            <pc:docMk/>
            <pc:sldMasterMk cId="3768208939" sldId="2147483648"/>
            <pc:sldLayoutMk cId="3228190494" sldId="2147483650"/>
          </pc:sldLayoutMkLst>
          <pc:spChg chg="mod">
            <ac:chgData name="Shyam Sundar Shankar" userId="9863916e855db834" providerId="LiveId" clId="{736A7A83-F68D-4876-8E47-332DCE703E33}" dt="2023-08-05T13:44:18.632" v="1391"/>
            <ac:spMkLst>
              <pc:docMk/>
              <pc:sldMasterMk cId="3768208939" sldId="2147483648"/>
              <pc:sldLayoutMk cId="3228190494" sldId="2147483650"/>
              <ac:spMk id="9" creationId="{47CFBF29-F6E8-CD09-B57E-DC7CC946E2E5}"/>
            </ac:spMkLst>
          </pc:spChg>
          <pc:spChg chg="mod">
            <ac:chgData name="Shyam Sundar Shankar" userId="9863916e855db834" providerId="LiveId" clId="{736A7A83-F68D-4876-8E47-332DCE703E33}" dt="2023-08-05T13:44:18.632" v="1391"/>
            <ac:spMkLst>
              <pc:docMk/>
              <pc:sldMasterMk cId="3768208939" sldId="2147483648"/>
              <pc:sldLayoutMk cId="3228190494" sldId="2147483650"/>
              <ac:spMk id="11" creationId="{1725F015-0C79-D642-06C3-EADAA9DFEC9A}"/>
            </ac:spMkLst>
          </pc:spChg>
          <pc:grpChg chg="add mod ord">
            <ac:chgData name="Shyam Sundar Shankar" userId="9863916e855db834" providerId="LiveId" clId="{736A7A83-F68D-4876-8E47-332DCE703E33}" dt="2023-08-05T13:44:23.755" v="1392" actId="167"/>
            <ac:grpSpMkLst>
              <pc:docMk/>
              <pc:sldMasterMk cId="3768208939" sldId="2147483648"/>
              <pc:sldLayoutMk cId="3228190494" sldId="2147483650"/>
              <ac:grpSpMk id="8" creationId="{B90F50AF-F0F7-5CAD-1511-3C9675720E39}"/>
            </ac:grpSpMkLst>
          </pc:grpChg>
          <pc:grpChg chg="add mod ord">
            <ac:chgData name="Shyam Sundar Shankar" userId="9863916e855db834" providerId="LiveId" clId="{736A7A83-F68D-4876-8E47-332DCE703E33}" dt="2023-08-05T13:44:23.755" v="1392" actId="167"/>
            <ac:grpSpMkLst>
              <pc:docMk/>
              <pc:sldMasterMk cId="3768208939" sldId="2147483648"/>
              <pc:sldLayoutMk cId="3228190494" sldId="2147483650"/>
              <ac:grpSpMk id="10" creationId="{BDAA2B3D-A708-DBA3-B4AB-3C438E05CE3A}"/>
            </ac:grpSpMkLst>
          </pc:grpChg>
        </pc:sldLayoutChg>
        <pc:sldLayoutChg chg="addSp modSp mod">
          <pc:chgData name="Shyam Sundar Shankar" userId="9863916e855db834" providerId="LiveId" clId="{736A7A83-F68D-4876-8E47-332DCE703E33}" dt="2023-08-05T13:44:31.503" v="1394" actId="167"/>
          <pc:sldLayoutMkLst>
            <pc:docMk/>
            <pc:sldMasterMk cId="3768208939" sldId="2147483648"/>
            <pc:sldLayoutMk cId="4261090505" sldId="2147483652"/>
          </pc:sldLayoutMkLst>
          <pc:spChg chg="mod">
            <ac:chgData name="Shyam Sundar Shankar" userId="9863916e855db834" providerId="LiveId" clId="{736A7A83-F68D-4876-8E47-332DCE703E33}" dt="2023-08-05T13:44:27.525" v="1393"/>
            <ac:spMkLst>
              <pc:docMk/>
              <pc:sldMasterMk cId="3768208939" sldId="2147483648"/>
              <pc:sldLayoutMk cId="4261090505" sldId="2147483652"/>
              <ac:spMk id="12" creationId="{1BE28803-07BA-CA57-A4D4-FF93E2BD3B3C}"/>
            </ac:spMkLst>
          </pc:spChg>
          <pc:spChg chg="mod">
            <ac:chgData name="Shyam Sundar Shankar" userId="9863916e855db834" providerId="LiveId" clId="{736A7A83-F68D-4876-8E47-332DCE703E33}" dt="2023-08-05T13:44:27.525" v="1393"/>
            <ac:spMkLst>
              <pc:docMk/>
              <pc:sldMasterMk cId="3768208939" sldId="2147483648"/>
              <pc:sldLayoutMk cId="4261090505" sldId="2147483652"/>
              <ac:spMk id="14" creationId="{0E74323B-D42D-3B71-F36D-65061F532793}"/>
            </ac:spMkLst>
          </pc:spChg>
          <pc:grpChg chg="add mod ord">
            <ac:chgData name="Shyam Sundar Shankar" userId="9863916e855db834" providerId="LiveId" clId="{736A7A83-F68D-4876-8E47-332DCE703E33}" dt="2023-08-05T13:44:31.503" v="1394" actId="167"/>
            <ac:grpSpMkLst>
              <pc:docMk/>
              <pc:sldMasterMk cId="3768208939" sldId="2147483648"/>
              <pc:sldLayoutMk cId="4261090505" sldId="2147483652"/>
              <ac:grpSpMk id="11" creationId="{2C79AC70-622C-CBD2-E789-D40C84590F87}"/>
            </ac:grpSpMkLst>
          </pc:grpChg>
          <pc:grpChg chg="add mod ord">
            <ac:chgData name="Shyam Sundar Shankar" userId="9863916e855db834" providerId="LiveId" clId="{736A7A83-F68D-4876-8E47-332DCE703E33}" dt="2023-08-05T13:44:31.503" v="1394" actId="167"/>
            <ac:grpSpMkLst>
              <pc:docMk/>
              <pc:sldMasterMk cId="3768208939" sldId="2147483648"/>
              <pc:sldLayoutMk cId="4261090505" sldId="2147483652"/>
              <ac:grpSpMk id="13" creationId="{06A2F954-448A-A224-10D6-55B504DA28BF}"/>
            </ac:grpSpMkLst>
          </pc:grpChg>
        </pc:sldLayoutChg>
        <pc:sldLayoutChg chg="addSp modSp mod">
          <pc:chgData name="Shyam Sundar Shankar" userId="9863916e855db834" providerId="LiveId" clId="{736A7A83-F68D-4876-8E47-332DCE703E33}" dt="2023-08-05T13:45:43.282" v="1400" actId="1035"/>
          <pc:sldLayoutMkLst>
            <pc:docMk/>
            <pc:sldMasterMk cId="3768208939" sldId="2147483648"/>
            <pc:sldLayoutMk cId="1331702313" sldId="2147483653"/>
          </pc:sldLayoutMkLst>
          <pc:spChg chg="mod">
            <ac:chgData name="Shyam Sundar Shankar" userId="9863916e855db834" providerId="LiveId" clId="{736A7A83-F68D-4876-8E47-332DCE703E33}" dt="2023-08-05T13:44:34.821" v="1395"/>
            <ac:spMkLst>
              <pc:docMk/>
              <pc:sldMasterMk cId="3768208939" sldId="2147483648"/>
              <pc:sldLayoutMk cId="1331702313" sldId="2147483653"/>
              <ac:spMk id="14" creationId="{BC33A4C3-3ED0-2817-34F1-DBAB842C3590}"/>
            </ac:spMkLst>
          </pc:spChg>
          <pc:spChg chg="mod">
            <ac:chgData name="Shyam Sundar Shankar" userId="9863916e855db834" providerId="LiveId" clId="{736A7A83-F68D-4876-8E47-332DCE703E33}" dt="2023-08-05T13:44:34.821" v="1395"/>
            <ac:spMkLst>
              <pc:docMk/>
              <pc:sldMasterMk cId="3768208939" sldId="2147483648"/>
              <pc:sldLayoutMk cId="1331702313" sldId="2147483653"/>
              <ac:spMk id="16" creationId="{366162AB-05B5-7FB2-D223-404A49F1C63F}"/>
            </ac:spMkLst>
          </pc:spChg>
          <pc:grpChg chg="add mod ord">
            <ac:chgData name="Shyam Sundar Shankar" userId="9863916e855db834" providerId="LiveId" clId="{736A7A83-F68D-4876-8E47-332DCE703E33}" dt="2023-08-05T13:45:43.282" v="1400" actId="1035"/>
            <ac:grpSpMkLst>
              <pc:docMk/>
              <pc:sldMasterMk cId="3768208939" sldId="2147483648"/>
              <pc:sldLayoutMk cId="1331702313" sldId="2147483653"/>
              <ac:grpSpMk id="13" creationId="{C1554A84-BC20-E2F7-F195-26D7B97834D5}"/>
            </ac:grpSpMkLst>
          </pc:grpChg>
          <pc:grpChg chg="add mod ord">
            <ac:chgData name="Shyam Sundar Shankar" userId="9863916e855db834" providerId="LiveId" clId="{736A7A83-F68D-4876-8E47-332DCE703E33}" dt="2023-08-05T13:45:43.282" v="1400" actId="1035"/>
            <ac:grpSpMkLst>
              <pc:docMk/>
              <pc:sldMasterMk cId="3768208939" sldId="2147483648"/>
              <pc:sldLayoutMk cId="1331702313" sldId="2147483653"/>
              <ac:grpSpMk id="15" creationId="{A919809B-1E5D-6A9A-F296-FEA6524D071F}"/>
            </ac:grpSpMkLst>
          </pc:grpChg>
        </pc:sldLayoutChg>
        <pc:sldLayoutChg chg="addSp modSp mod">
          <pc:chgData name="Shyam Sundar Shankar" userId="9863916e855db834" providerId="LiveId" clId="{736A7A83-F68D-4876-8E47-332DCE703E33}" dt="2023-08-05T13:45:51.787" v="1402" actId="167"/>
          <pc:sldLayoutMkLst>
            <pc:docMk/>
            <pc:sldMasterMk cId="3768208939" sldId="2147483648"/>
            <pc:sldLayoutMk cId="457565769" sldId="2147483654"/>
          </pc:sldLayoutMkLst>
          <pc:spChg chg="mod">
            <ac:chgData name="Shyam Sundar Shankar" userId="9863916e855db834" providerId="LiveId" clId="{736A7A83-F68D-4876-8E47-332DCE703E33}" dt="2023-08-05T13:45:48.500" v="1401"/>
            <ac:spMkLst>
              <pc:docMk/>
              <pc:sldMasterMk cId="3768208939" sldId="2147483648"/>
              <pc:sldLayoutMk cId="457565769" sldId="2147483654"/>
              <ac:spMk id="10" creationId="{34C7D6A8-94DA-CF7E-766A-0936EEB0A406}"/>
            </ac:spMkLst>
          </pc:spChg>
          <pc:spChg chg="mod">
            <ac:chgData name="Shyam Sundar Shankar" userId="9863916e855db834" providerId="LiveId" clId="{736A7A83-F68D-4876-8E47-332DCE703E33}" dt="2023-08-05T13:45:48.500" v="1401"/>
            <ac:spMkLst>
              <pc:docMk/>
              <pc:sldMasterMk cId="3768208939" sldId="2147483648"/>
              <pc:sldLayoutMk cId="457565769" sldId="2147483654"/>
              <ac:spMk id="12" creationId="{AEEE47C1-F4A1-7B36-046B-5E0750ED0F2F}"/>
            </ac:spMkLst>
          </pc:spChg>
          <pc:grpChg chg="add mod ord">
            <ac:chgData name="Shyam Sundar Shankar" userId="9863916e855db834" providerId="LiveId" clId="{736A7A83-F68D-4876-8E47-332DCE703E33}" dt="2023-08-05T13:45:51.787" v="1402" actId="167"/>
            <ac:grpSpMkLst>
              <pc:docMk/>
              <pc:sldMasterMk cId="3768208939" sldId="2147483648"/>
              <pc:sldLayoutMk cId="457565769" sldId="2147483654"/>
              <ac:grpSpMk id="9" creationId="{1A00F581-FA79-C9EC-BD32-E4AF4134C8EA}"/>
            </ac:grpSpMkLst>
          </pc:grpChg>
          <pc:grpChg chg="add mod ord">
            <ac:chgData name="Shyam Sundar Shankar" userId="9863916e855db834" providerId="LiveId" clId="{736A7A83-F68D-4876-8E47-332DCE703E33}" dt="2023-08-05T13:45:51.787" v="1402" actId="167"/>
            <ac:grpSpMkLst>
              <pc:docMk/>
              <pc:sldMasterMk cId="3768208939" sldId="2147483648"/>
              <pc:sldLayoutMk cId="457565769" sldId="2147483654"/>
              <ac:grpSpMk id="11" creationId="{DB03D046-A91B-5D8B-21CB-E96C19E067D2}"/>
            </ac:grpSpMkLst>
          </pc:grpChg>
        </pc:sldLayoutChg>
      </pc:sldMasterChg>
    </pc:docChg>
  </pc:docChgLst>
  <pc:docChgLst>
    <pc:chgData name="Shyam Sundar Shankar" userId="9863916e855db834" providerId="LiveId" clId="{4C736668-A9C4-4FEA-AAE6-8F12C4CC15FA}"/>
    <pc:docChg chg="undo custSel addSld delSld modSld sldOrd modMainMaster">
      <pc:chgData name="Shyam Sundar Shankar" userId="9863916e855db834" providerId="LiveId" clId="{4C736668-A9C4-4FEA-AAE6-8F12C4CC15FA}" dt="2024-12-10T11:14:30.655" v="386" actId="20577"/>
      <pc:docMkLst>
        <pc:docMk/>
      </pc:docMkLst>
      <pc:sldChg chg="modSp mod">
        <pc:chgData name="Shyam Sundar Shankar" userId="9863916e855db834" providerId="LiveId" clId="{4C736668-A9C4-4FEA-AAE6-8F12C4CC15FA}" dt="2024-12-10T11:14:30.655" v="386" actId="20577"/>
        <pc:sldMkLst>
          <pc:docMk/>
          <pc:sldMk cId="938373392" sldId="257"/>
        </pc:sldMkLst>
        <pc:spChg chg="mod">
          <ac:chgData name="Shyam Sundar Shankar" userId="9863916e855db834" providerId="LiveId" clId="{4C736668-A9C4-4FEA-AAE6-8F12C4CC15FA}" dt="2024-12-10T11:14:30.655" v="386" actId="20577"/>
          <ac:spMkLst>
            <pc:docMk/>
            <pc:sldMk cId="938373392" sldId="257"/>
            <ac:spMk id="3" creationId="{59FC0214-A413-1854-6008-B6E96CC71161}"/>
          </ac:spMkLst>
        </pc:spChg>
      </pc:sldChg>
      <pc:sldChg chg="delSp modSp mod">
        <pc:chgData name="Shyam Sundar Shankar" userId="9863916e855db834" providerId="LiveId" clId="{4C736668-A9C4-4FEA-AAE6-8F12C4CC15FA}" dt="2024-12-10T10:56:01.209" v="64" actId="1076"/>
        <pc:sldMkLst>
          <pc:docMk/>
          <pc:sldMk cId="4204405304" sldId="262"/>
        </pc:sldMkLst>
        <pc:spChg chg="del">
          <ac:chgData name="Shyam Sundar Shankar" userId="9863916e855db834" providerId="LiveId" clId="{4C736668-A9C4-4FEA-AAE6-8F12C4CC15FA}" dt="2024-12-10T10:55:41.201" v="61" actId="478"/>
          <ac:spMkLst>
            <pc:docMk/>
            <pc:sldMk cId="4204405304" sldId="262"/>
            <ac:spMk id="2" creationId="{775B724D-4B5E-D85F-02C3-5B4F4604C3AA}"/>
          </ac:spMkLst>
        </pc:spChg>
        <pc:spChg chg="mod">
          <ac:chgData name="Shyam Sundar Shankar" userId="9863916e855db834" providerId="LiveId" clId="{4C736668-A9C4-4FEA-AAE6-8F12C4CC15FA}" dt="2024-12-10T10:56:01.209" v="64" actId="1076"/>
          <ac:spMkLst>
            <pc:docMk/>
            <pc:sldMk cId="4204405304" sldId="262"/>
            <ac:spMk id="3" creationId="{31779C72-C2A4-36F8-26FA-8CB11B3E4EC3}"/>
          </ac:spMkLst>
        </pc:spChg>
        <pc:spChg chg="mod">
          <ac:chgData name="Shyam Sundar Shankar" userId="9863916e855db834" providerId="LiveId" clId="{4C736668-A9C4-4FEA-AAE6-8F12C4CC15FA}" dt="2024-12-10T10:56:01.209" v="64" actId="1076"/>
          <ac:spMkLst>
            <pc:docMk/>
            <pc:sldMk cId="4204405304" sldId="262"/>
            <ac:spMk id="4" creationId="{2AA18316-9D86-7019-1EC6-2155FC5D61A0}"/>
          </ac:spMkLst>
        </pc:spChg>
        <pc:spChg chg="del">
          <ac:chgData name="Shyam Sundar Shankar" userId="9863916e855db834" providerId="LiveId" clId="{4C736668-A9C4-4FEA-AAE6-8F12C4CC15FA}" dt="2024-12-10T10:55:47.925" v="63" actId="478"/>
          <ac:spMkLst>
            <pc:docMk/>
            <pc:sldMk cId="4204405304" sldId="262"/>
            <ac:spMk id="6" creationId="{8D9FA895-A02C-1608-4C54-4897CD026E44}"/>
          </ac:spMkLst>
        </pc:spChg>
        <pc:spChg chg="del">
          <ac:chgData name="Shyam Sundar Shankar" userId="9863916e855db834" providerId="LiveId" clId="{4C736668-A9C4-4FEA-AAE6-8F12C4CC15FA}" dt="2024-12-10T10:55:44.842" v="62" actId="478"/>
          <ac:spMkLst>
            <pc:docMk/>
            <pc:sldMk cId="4204405304" sldId="262"/>
            <ac:spMk id="7" creationId="{A10EC6CB-5FE8-FC53-1E4E-A7586FAAAB3E}"/>
          </ac:spMkLst>
        </pc:spChg>
        <pc:spChg chg="mod">
          <ac:chgData name="Shyam Sundar Shankar" userId="9863916e855db834" providerId="LiveId" clId="{4C736668-A9C4-4FEA-AAE6-8F12C4CC15FA}" dt="2024-12-10T10:56:01.209" v="64" actId="1076"/>
          <ac:spMkLst>
            <pc:docMk/>
            <pc:sldMk cId="4204405304" sldId="262"/>
            <ac:spMk id="8" creationId="{9B8712E9-5EFC-3963-B959-38FB60E094B5}"/>
          </ac:spMkLst>
        </pc:spChg>
        <pc:cxnChg chg="mod">
          <ac:chgData name="Shyam Sundar Shankar" userId="9863916e855db834" providerId="LiveId" clId="{4C736668-A9C4-4FEA-AAE6-8F12C4CC15FA}" dt="2024-12-10T10:53:51.479" v="56" actId="208"/>
          <ac:cxnSpMkLst>
            <pc:docMk/>
            <pc:sldMk cId="4204405304" sldId="262"/>
            <ac:cxnSpMk id="63" creationId="{28581931-E681-2917-9A12-0B83EBE1D8AE}"/>
          </ac:cxnSpMkLst>
        </pc:cxnChg>
        <pc:cxnChg chg="mod">
          <ac:chgData name="Shyam Sundar Shankar" userId="9863916e855db834" providerId="LiveId" clId="{4C736668-A9C4-4FEA-AAE6-8F12C4CC15FA}" dt="2024-12-10T10:53:54.497" v="57" actId="208"/>
          <ac:cxnSpMkLst>
            <pc:docMk/>
            <pc:sldMk cId="4204405304" sldId="262"/>
            <ac:cxnSpMk id="78" creationId="{2A68E728-5FEF-3DA4-3E94-489CAD27A126}"/>
          </ac:cxnSpMkLst>
        </pc:cxnChg>
      </pc:sldChg>
      <pc:sldChg chg="addSp delSp modSp add mod">
        <pc:chgData name="Shyam Sundar Shankar" userId="9863916e855db834" providerId="LiveId" clId="{4C736668-A9C4-4FEA-AAE6-8F12C4CC15FA}" dt="2024-12-10T11:13:41.360" v="355" actId="1038"/>
        <pc:sldMkLst>
          <pc:docMk/>
          <pc:sldMk cId="2733288888" sldId="291"/>
        </pc:sldMkLst>
        <pc:spChg chg="add mod">
          <ac:chgData name="Shyam Sundar Shankar" userId="9863916e855db834" providerId="LiveId" clId="{4C736668-A9C4-4FEA-AAE6-8F12C4CC15FA}" dt="2024-12-10T11:09:28.444" v="199" actId="20577"/>
          <ac:spMkLst>
            <pc:docMk/>
            <pc:sldMk cId="2733288888" sldId="291"/>
            <ac:spMk id="2" creationId="{803F4064-7A4E-3F1B-F0E0-B63C1D379F02}"/>
          </ac:spMkLst>
        </pc:spChg>
        <pc:spChg chg="mod">
          <ac:chgData name="Shyam Sundar Shankar" userId="9863916e855db834" providerId="LiveId" clId="{4C736668-A9C4-4FEA-AAE6-8F12C4CC15FA}" dt="2024-12-10T11:13:12.566" v="300" actId="14100"/>
          <ac:spMkLst>
            <pc:docMk/>
            <pc:sldMk cId="2733288888" sldId="291"/>
            <ac:spMk id="9" creationId="{BE022B47-B530-4B4F-948F-7DDE7A2AF9AA}"/>
          </ac:spMkLst>
        </pc:spChg>
        <pc:spChg chg="mod">
          <ac:chgData name="Shyam Sundar Shankar" userId="9863916e855db834" providerId="LiveId" clId="{4C736668-A9C4-4FEA-AAE6-8F12C4CC15FA}" dt="2024-12-10T11:13:10.318" v="299" actId="14100"/>
          <ac:spMkLst>
            <pc:docMk/>
            <pc:sldMk cId="2733288888" sldId="291"/>
            <ac:spMk id="10" creationId="{CB84BD6A-5AA8-47AB-B5BD-6EA13723A049}"/>
          </ac:spMkLst>
        </pc:spChg>
        <pc:spChg chg="del">
          <ac:chgData name="Shyam Sundar Shankar" userId="9863916e855db834" providerId="LiveId" clId="{4C736668-A9C4-4FEA-AAE6-8F12C4CC15FA}" dt="2024-12-10T11:10:09.115" v="210" actId="478"/>
          <ac:spMkLst>
            <pc:docMk/>
            <pc:sldMk cId="2733288888" sldId="291"/>
            <ac:spMk id="19" creationId="{BE022B47-B530-4B4F-948F-7DDE7A2AF9AA}"/>
          </ac:spMkLst>
        </pc:spChg>
        <pc:spChg chg="del">
          <ac:chgData name="Shyam Sundar Shankar" userId="9863916e855db834" providerId="LiveId" clId="{4C736668-A9C4-4FEA-AAE6-8F12C4CC15FA}" dt="2024-12-10T11:10:10.368" v="211" actId="478"/>
          <ac:spMkLst>
            <pc:docMk/>
            <pc:sldMk cId="2733288888" sldId="291"/>
            <ac:spMk id="20" creationId="{CB84BD6A-5AA8-47AB-B5BD-6EA13723A049}"/>
          </ac:spMkLst>
        </pc:spChg>
        <pc:spChg chg="mod">
          <ac:chgData name="Shyam Sundar Shankar" userId="9863916e855db834" providerId="LiveId" clId="{4C736668-A9C4-4FEA-AAE6-8F12C4CC15FA}" dt="2024-12-10T11:13:06.602" v="298" actId="14100"/>
          <ac:spMkLst>
            <pc:docMk/>
            <pc:sldMk cId="2733288888" sldId="291"/>
            <ac:spMk id="21" creationId="{BE022B47-B530-4B4F-948F-7DDE7A2AF9AA}"/>
          </ac:spMkLst>
        </pc:spChg>
        <pc:spChg chg="mod">
          <ac:chgData name="Shyam Sundar Shankar" userId="9863916e855db834" providerId="LiveId" clId="{4C736668-A9C4-4FEA-AAE6-8F12C4CC15FA}" dt="2024-12-10T11:13:01.965" v="296" actId="14100"/>
          <ac:spMkLst>
            <pc:docMk/>
            <pc:sldMk cId="2733288888" sldId="291"/>
            <ac:spMk id="22" creationId="{CB84BD6A-5AA8-47AB-B5BD-6EA13723A049}"/>
          </ac:spMkLst>
        </pc:spChg>
        <pc:spChg chg="mod">
          <ac:chgData name="Shyam Sundar Shankar" userId="9863916e855db834" providerId="LiveId" clId="{4C736668-A9C4-4FEA-AAE6-8F12C4CC15FA}" dt="2024-12-10T11:10:16.161" v="212" actId="14100"/>
          <ac:spMkLst>
            <pc:docMk/>
            <pc:sldMk cId="2733288888" sldId="291"/>
            <ac:spMk id="29" creationId="{00000000-0000-0000-0000-000000000000}"/>
          </ac:spMkLst>
        </pc:spChg>
        <pc:picChg chg="add mod">
          <ac:chgData name="Shyam Sundar Shankar" userId="9863916e855db834" providerId="LiveId" clId="{4C736668-A9C4-4FEA-AAE6-8F12C4CC15FA}" dt="2024-12-10T11:13:20.972" v="335" actId="1037"/>
          <ac:picMkLst>
            <pc:docMk/>
            <pc:sldMk cId="2733288888" sldId="291"/>
            <ac:picMk id="4" creationId="{B53168D0-D286-1F9D-B624-972672D1062F}"/>
          </ac:picMkLst>
        </pc:picChg>
        <pc:picChg chg="mod">
          <ac:chgData name="Shyam Sundar Shankar" userId="9863916e855db834" providerId="LiveId" clId="{4C736668-A9C4-4FEA-AAE6-8F12C4CC15FA}" dt="2024-12-10T11:13:32.539" v="340" actId="408"/>
          <ac:picMkLst>
            <pc:docMk/>
            <pc:sldMk cId="2733288888" sldId="291"/>
            <ac:picMk id="11" creationId="{E5EE7E64-F520-4220-B3A2-D09CBF53387C}"/>
          </ac:picMkLst>
        </pc:picChg>
        <pc:picChg chg="mod">
          <ac:chgData name="Shyam Sundar Shankar" userId="9863916e855db834" providerId="LiveId" clId="{4C736668-A9C4-4FEA-AAE6-8F12C4CC15FA}" dt="2024-12-10T11:13:22.830" v="339" actId="1037"/>
          <ac:picMkLst>
            <pc:docMk/>
            <pc:sldMk cId="2733288888" sldId="291"/>
            <ac:picMk id="12" creationId="{CECA8B6D-80A9-40B1-9E67-47BA83BDCB1D}"/>
          </ac:picMkLst>
        </pc:picChg>
        <pc:picChg chg="del">
          <ac:chgData name="Shyam Sundar Shankar" userId="9863916e855db834" providerId="LiveId" clId="{4C736668-A9C4-4FEA-AAE6-8F12C4CC15FA}" dt="2024-12-10T11:10:02.492" v="207" actId="478"/>
          <ac:picMkLst>
            <pc:docMk/>
            <pc:sldMk cId="2733288888" sldId="291"/>
            <ac:picMk id="15" creationId="{00000000-0000-0000-0000-000000000000}"/>
          </ac:picMkLst>
        </pc:picChg>
        <pc:picChg chg="mod">
          <ac:chgData name="Shyam Sundar Shankar" userId="9863916e855db834" providerId="LiveId" clId="{4C736668-A9C4-4FEA-AAE6-8F12C4CC15FA}" dt="2024-12-10T11:13:41.360" v="355" actId="1038"/>
          <ac:picMkLst>
            <pc:docMk/>
            <pc:sldMk cId="2733288888" sldId="291"/>
            <ac:picMk id="16" creationId="{00000000-0000-0000-0000-000000000000}"/>
          </ac:picMkLst>
        </pc:picChg>
        <pc:picChg chg="mod">
          <ac:chgData name="Shyam Sundar Shankar" userId="9863916e855db834" providerId="LiveId" clId="{4C736668-A9C4-4FEA-AAE6-8F12C4CC15FA}" dt="2024-12-10T11:13:35.983" v="347" actId="1037"/>
          <ac:picMkLst>
            <pc:docMk/>
            <pc:sldMk cId="2733288888" sldId="291"/>
            <ac:picMk id="17" creationId="{00000000-0000-0000-0000-000000000000}"/>
          </ac:picMkLst>
        </pc:picChg>
        <pc:picChg chg="del">
          <ac:chgData name="Shyam Sundar Shankar" userId="9863916e855db834" providerId="LiveId" clId="{4C736668-A9C4-4FEA-AAE6-8F12C4CC15FA}" dt="2024-12-10T11:09:57.737" v="206" actId="478"/>
          <ac:picMkLst>
            <pc:docMk/>
            <pc:sldMk cId="2733288888" sldId="291"/>
            <ac:picMk id="18" creationId="{785A2DC2-1E52-4B25-A182-3D55BB4E6B04}"/>
          </ac:picMkLst>
        </pc:picChg>
        <pc:picChg chg="mod">
          <ac:chgData name="Shyam Sundar Shankar" userId="9863916e855db834" providerId="LiveId" clId="{4C736668-A9C4-4FEA-AAE6-8F12C4CC15FA}" dt="2024-12-10T11:13:04.013" v="297" actId="1076"/>
          <ac:picMkLst>
            <pc:docMk/>
            <pc:sldMk cId="2733288888" sldId="291"/>
            <ac:picMk id="23" creationId="{00000000-0000-0000-0000-000000000000}"/>
          </ac:picMkLst>
        </pc:picChg>
        <pc:picChg chg="del">
          <ac:chgData name="Shyam Sundar Shankar" userId="9863916e855db834" providerId="LiveId" clId="{4C736668-A9C4-4FEA-AAE6-8F12C4CC15FA}" dt="2024-12-10T11:11:35.163" v="234" actId="478"/>
          <ac:picMkLst>
            <pc:docMk/>
            <pc:sldMk cId="2733288888" sldId="291"/>
            <ac:picMk id="24" creationId="{00000000-0000-0000-0000-000000000000}"/>
          </ac:picMkLst>
        </pc:picChg>
        <pc:picChg chg="add mod">
          <ac:chgData name="Shyam Sundar Shankar" userId="9863916e855db834" providerId="LiveId" clId="{4C736668-A9C4-4FEA-AAE6-8F12C4CC15FA}" dt="2024-12-10T11:13:32.539" v="340" actId="408"/>
          <ac:picMkLst>
            <pc:docMk/>
            <pc:sldMk cId="2733288888" sldId="291"/>
            <ac:picMk id="27" creationId="{8C59D9B4-1077-7A65-9A6A-453DB7B5BAD5}"/>
          </ac:picMkLst>
        </pc:picChg>
        <pc:cxnChg chg="mod">
          <ac:chgData name="Shyam Sundar Shankar" userId="9863916e855db834" providerId="LiveId" clId="{4C736668-A9C4-4FEA-AAE6-8F12C4CC15FA}" dt="2024-12-10T11:13:10.318" v="299" actId="14100"/>
          <ac:cxnSpMkLst>
            <pc:docMk/>
            <pc:sldMk cId="2733288888" sldId="291"/>
            <ac:cxnSpMk id="25" creationId="{3F784617-0435-125A-DE84-5A83BD04FF4A}"/>
          </ac:cxnSpMkLst>
        </pc:cxnChg>
        <pc:cxnChg chg="mod">
          <ac:chgData name="Shyam Sundar Shankar" userId="9863916e855db834" providerId="LiveId" clId="{4C736668-A9C4-4FEA-AAE6-8F12C4CC15FA}" dt="2024-12-10T11:13:10.318" v="299" actId="14100"/>
          <ac:cxnSpMkLst>
            <pc:docMk/>
            <pc:sldMk cId="2733288888" sldId="291"/>
            <ac:cxnSpMk id="26" creationId="{3F784617-0435-125A-DE84-5A83BD04FF4A}"/>
          </ac:cxnSpMkLst>
        </pc:cxnChg>
        <pc:cxnChg chg="del mod">
          <ac:chgData name="Shyam Sundar Shankar" userId="9863916e855db834" providerId="LiveId" clId="{4C736668-A9C4-4FEA-AAE6-8F12C4CC15FA}" dt="2024-12-10T11:10:08.320" v="209" actId="478"/>
          <ac:cxnSpMkLst>
            <pc:docMk/>
            <pc:sldMk cId="2733288888" sldId="291"/>
            <ac:cxnSpMk id="28" creationId="{3F784617-0435-125A-DE84-5A83BD04FF4A}"/>
          </ac:cxnSpMkLst>
        </pc:cxnChg>
      </pc:sldChg>
      <pc:sldChg chg="add">
        <pc:chgData name="Shyam Sundar Shankar" userId="9863916e855db834" providerId="LiveId" clId="{4C736668-A9C4-4FEA-AAE6-8F12C4CC15FA}" dt="2024-12-10T11:08:30.237" v="183"/>
        <pc:sldMkLst>
          <pc:docMk/>
          <pc:sldMk cId="3487784641" sldId="295"/>
        </pc:sldMkLst>
      </pc:sldChg>
      <pc:sldChg chg="modSp mod">
        <pc:chgData name="Shyam Sundar Shankar" userId="9863916e855db834" providerId="LiveId" clId="{4C736668-A9C4-4FEA-AAE6-8F12C4CC15FA}" dt="2024-12-10T10:59:15.362" v="113" actId="20577"/>
        <pc:sldMkLst>
          <pc:docMk/>
          <pc:sldMk cId="4155770063" sldId="458"/>
        </pc:sldMkLst>
        <pc:spChg chg="mod">
          <ac:chgData name="Shyam Sundar Shankar" userId="9863916e855db834" providerId="LiveId" clId="{4C736668-A9C4-4FEA-AAE6-8F12C4CC15FA}" dt="2024-12-10T10:59:15.362" v="113" actId="20577"/>
          <ac:spMkLst>
            <pc:docMk/>
            <pc:sldMk cId="4155770063" sldId="458"/>
            <ac:spMk id="3" creationId="{57E035C7-1009-037D-AD8F-3C4BC55673F3}"/>
          </ac:spMkLst>
        </pc:spChg>
      </pc:sldChg>
      <pc:sldChg chg="del">
        <pc:chgData name="Shyam Sundar Shankar" userId="9863916e855db834" providerId="LiveId" clId="{4C736668-A9C4-4FEA-AAE6-8F12C4CC15FA}" dt="2024-12-10T11:00:33.885" v="122" actId="47"/>
        <pc:sldMkLst>
          <pc:docMk/>
          <pc:sldMk cId="2863079167" sldId="3339"/>
        </pc:sldMkLst>
      </pc:sldChg>
      <pc:sldChg chg="addSp modSp mod">
        <pc:chgData name="Shyam Sundar Shankar" userId="9863916e855db834" providerId="LiveId" clId="{4C736668-A9C4-4FEA-AAE6-8F12C4CC15FA}" dt="2024-12-10T11:03:05.606" v="178" actId="20577"/>
        <pc:sldMkLst>
          <pc:docMk/>
          <pc:sldMk cId="0" sldId="3340"/>
        </pc:sldMkLst>
        <pc:spChg chg="mod">
          <ac:chgData name="Shyam Sundar Shankar" userId="9863916e855db834" providerId="LiveId" clId="{4C736668-A9C4-4FEA-AAE6-8F12C4CC15FA}" dt="2024-12-10T11:03:05.606" v="178" actId="20577"/>
          <ac:spMkLst>
            <pc:docMk/>
            <pc:sldMk cId="0" sldId="3340"/>
            <ac:spMk id="314" creationId="{00000000-0000-0000-0000-000000000000}"/>
          </ac:spMkLst>
        </pc:spChg>
        <pc:picChg chg="add mod">
          <ac:chgData name="Shyam Sundar Shankar" userId="9863916e855db834" providerId="LiveId" clId="{4C736668-A9C4-4FEA-AAE6-8F12C4CC15FA}" dt="2024-12-10T11:02:27.193" v="169" actId="29295"/>
          <ac:picMkLst>
            <pc:docMk/>
            <pc:sldMk cId="0" sldId="3340"/>
            <ac:picMk id="4" creationId="{3FB6C97C-1657-92D4-9E1E-927351ECE80A}"/>
          </ac:picMkLst>
        </pc:picChg>
        <pc:cxnChg chg="mod">
          <ac:chgData name="Shyam Sundar Shankar" userId="9863916e855db834" providerId="LiveId" clId="{4C736668-A9C4-4FEA-AAE6-8F12C4CC15FA}" dt="2024-12-10T11:02:02.294" v="163" actId="1036"/>
          <ac:cxnSpMkLst>
            <pc:docMk/>
            <pc:sldMk cId="0" sldId="3340"/>
            <ac:cxnSpMk id="3" creationId="{84E35CFF-6F26-7A9A-26EC-20D9E9DA89CB}"/>
          </ac:cxnSpMkLst>
        </pc:cxnChg>
      </pc:sldChg>
      <pc:sldChg chg="modSp mod">
        <pc:chgData name="Shyam Sundar Shankar" userId="9863916e855db834" providerId="LiveId" clId="{4C736668-A9C4-4FEA-AAE6-8F12C4CC15FA}" dt="2024-12-10T10:58:47.033" v="99" actId="207"/>
        <pc:sldMkLst>
          <pc:docMk/>
          <pc:sldMk cId="778748148" sldId="3344"/>
        </pc:sldMkLst>
        <pc:spChg chg="mod">
          <ac:chgData name="Shyam Sundar Shankar" userId="9863916e855db834" providerId="LiveId" clId="{4C736668-A9C4-4FEA-AAE6-8F12C4CC15FA}" dt="2024-12-10T10:58:20.377" v="90" actId="207"/>
          <ac:spMkLst>
            <pc:docMk/>
            <pc:sldMk cId="778748148" sldId="3344"/>
            <ac:spMk id="8" creationId="{9F7E761B-EBB7-6E98-1058-52ABF37CFAD8}"/>
          </ac:spMkLst>
        </pc:spChg>
        <pc:spChg chg="mod">
          <ac:chgData name="Shyam Sundar Shankar" userId="9863916e855db834" providerId="LiveId" clId="{4C736668-A9C4-4FEA-AAE6-8F12C4CC15FA}" dt="2024-12-10T10:58:27.918" v="91" actId="207"/>
          <ac:spMkLst>
            <pc:docMk/>
            <pc:sldMk cId="778748148" sldId="3344"/>
            <ac:spMk id="9" creationId="{C7406E8B-9785-111F-FF42-9325C61CF198}"/>
          </ac:spMkLst>
        </pc:spChg>
        <pc:spChg chg="mod">
          <ac:chgData name="Shyam Sundar Shankar" userId="9863916e855db834" providerId="LiveId" clId="{4C736668-A9C4-4FEA-AAE6-8F12C4CC15FA}" dt="2024-12-10T10:58:31.715" v="93" actId="208"/>
          <ac:spMkLst>
            <pc:docMk/>
            <pc:sldMk cId="778748148" sldId="3344"/>
            <ac:spMk id="10" creationId="{8077C2DE-1F3E-4C88-48A7-0663EC9DC1F1}"/>
          </ac:spMkLst>
        </pc:spChg>
        <pc:spChg chg="mod">
          <ac:chgData name="Shyam Sundar Shankar" userId="9863916e855db834" providerId="LiveId" clId="{4C736668-A9C4-4FEA-AAE6-8F12C4CC15FA}" dt="2024-12-10T10:58:35.771" v="95" actId="207"/>
          <ac:spMkLst>
            <pc:docMk/>
            <pc:sldMk cId="778748148" sldId="3344"/>
            <ac:spMk id="14" creationId="{2FA793F2-DC38-A111-F8BC-BFC0A8B75AB4}"/>
          </ac:spMkLst>
        </pc:spChg>
        <pc:spChg chg="mod">
          <ac:chgData name="Shyam Sundar Shankar" userId="9863916e855db834" providerId="LiveId" clId="{4C736668-A9C4-4FEA-AAE6-8F12C4CC15FA}" dt="2024-12-10T10:58:47.033" v="99" actId="207"/>
          <ac:spMkLst>
            <pc:docMk/>
            <pc:sldMk cId="778748148" sldId="3344"/>
            <ac:spMk id="16" creationId="{97716D07-0F59-6A32-5FE5-782DF6437994}"/>
          </ac:spMkLst>
        </pc:spChg>
        <pc:spChg chg="mod">
          <ac:chgData name="Shyam Sundar Shankar" userId="9863916e855db834" providerId="LiveId" clId="{4C736668-A9C4-4FEA-AAE6-8F12C4CC15FA}" dt="2024-12-10T10:58:42.001" v="97" actId="208"/>
          <ac:spMkLst>
            <pc:docMk/>
            <pc:sldMk cId="778748148" sldId="3344"/>
            <ac:spMk id="19" creationId="{8D8695A9-2BB4-5C13-FDF8-32F0FA6F8304}"/>
          </ac:spMkLst>
        </pc:spChg>
      </pc:sldChg>
      <pc:sldChg chg="modSp mod">
        <pc:chgData name="Shyam Sundar Shankar" userId="9863916e855db834" providerId="LiveId" clId="{4C736668-A9C4-4FEA-AAE6-8F12C4CC15FA}" dt="2024-12-10T10:56:33.988" v="80" actId="20577"/>
        <pc:sldMkLst>
          <pc:docMk/>
          <pc:sldMk cId="1247209844" sldId="3345"/>
        </pc:sldMkLst>
        <pc:spChg chg="mod">
          <ac:chgData name="Shyam Sundar Shankar" userId="9863916e855db834" providerId="LiveId" clId="{4C736668-A9C4-4FEA-AAE6-8F12C4CC15FA}" dt="2024-12-10T10:56:33.988" v="80" actId="20577"/>
          <ac:spMkLst>
            <pc:docMk/>
            <pc:sldMk cId="1247209844" sldId="3345"/>
            <ac:spMk id="2" creationId="{00000000-0000-0000-0000-000000000000}"/>
          </ac:spMkLst>
        </pc:spChg>
      </pc:sldChg>
      <pc:sldChg chg="ord">
        <pc:chgData name="Shyam Sundar Shankar" userId="9863916e855db834" providerId="LiveId" clId="{4C736668-A9C4-4FEA-AAE6-8F12C4CC15FA}" dt="2024-12-10T11:09:34.582" v="201"/>
        <pc:sldMkLst>
          <pc:docMk/>
          <pc:sldMk cId="497060189" sldId="3346"/>
        </pc:sldMkLst>
      </pc:sldChg>
      <pc:sldChg chg="ord">
        <pc:chgData name="Shyam Sundar Shankar" userId="9863916e855db834" providerId="LiveId" clId="{4C736668-A9C4-4FEA-AAE6-8F12C4CC15FA}" dt="2024-12-10T11:09:39.074" v="203"/>
        <pc:sldMkLst>
          <pc:docMk/>
          <pc:sldMk cId="1440868161" sldId="3347"/>
        </pc:sldMkLst>
      </pc:sldChg>
      <pc:sldChg chg="modSp add del mod">
        <pc:chgData name="Shyam Sundar Shankar" userId="9863916e855db834" providerId="LiveId" clId="{4C736668-A9C4-4FEA-AAE6-8F12C4CC15FA}" dt="2024-12-10T11:05:42.953" v="182" actId="47"/>
        <pc:sldMkLst>
          <pc:docMk/>
          <pc:sldMk cId="120091018" sldId="3353"/>
        </pc:sldMkLst>
        <pc:spChg chg="mod">
          <ac:chgData name="Shyam Sundar Shankar" userId="9863916e855db834" providerId="LiveId" clId="{4C736668-A9C4-4FEA-AAE6-8F12C4CC15FA}" dt="2024-12-10T10:53:28.532" v="51" actId="207"/>
          <ac:spMkLst>
            <pc:docMk/>
            <pc:sldMk cId="120091018" sldId="3353"/>
            <ac:spMk id="15" creationId="{425851BF-814E-EACD-570C-60623CF0454A}"/>
          </ac:spMkLst>
        </pc:spChg>
        <pc:spChg chg="mod">
          <ac:chgData name="Shyam Sundar Shankar" userId="9863916e855db834" providerId="LiveId" clId="{4C736668-A9C4-4FEA-AAE6-8F12C4CC15FA}" dt="2024-12-10T10:53:25.256" v="49" actId="207"/>
          <ac:spMkLst>
            <pc:docMk/>
            <pc:sldMk cId="120091018" sldId="3353"/>
            <ac:spMk id="16" creationId="{E94FCA36-551E-558B-53D0-DD63532D8AF5}"/>
          </ac:spMkLst>
        </pc:spChg>
        <pc:spChg chg="mod">
          <ac:chgData name="Shyam Sundar Shankar" userId="9863916e855db834" providerId="LiveId" clId="{4C736668-A9C4-4FEA-AAE6-8F12C4CC15FA}" dt="2024-12-10T10:53:33.900" v="53" actId="208"/>
          <ac:spMkLst>
            <pc:docMk/>
            <pc:sldMk cId="120091018" sldId="3353"/>
            <ac:spMk id="18" creationId="{D16FED10-9F63-8970-88B7-28C38DAFF0F6}"/>
          </ac:spMkLst>
        </pc:spChg>
        <pc:spChg chg="mod">
          <ac:chgData name="Shyam Sundar Shankar" userId="9863916e855db834" providerId="LiveId" clId="{4C736668-A9C4-4FEA-AAE6-8F12C4CC15FA}" dt="2024-12-10T10:53:37.742" v="55" actId="208"/>
          <ac:spMkLst>
            <pc:docMk/>
            <pc:sldMk cId="120091018" sldId="3353"/>
            <ac:spMk id="21" creationId="{590BA00A-335F-99E5-8474-EE9AFF98CD85}"/>
          </ac:spMkLst>
        </pc:spChg>
        <pc:grpChg chg="mod">
          <ac:chgData name="Shyam Sundar Shankar" userId="9863916e855db834" providerId="LiveId" clId="{4C736668-A9C4-4FEA-AAE6-8F12C4CC15FA}" dt="2024-12-10T10:53:25.256" v="49" actId="207"/>
          <ac:grpSpMkLst>
            <pc:docMk/>
            <pc:sldMk cId="120091018" sldId="3353"/>
            <ac:grpSpMk id="14" creationId="{47A12240-A8E2-9305-3011-D89401F32210}"/>
          </ac:grpSpMkLst>
        </pc:grpChg>
      </pc:sldChg>
      <pc:sldChg chg="delSp modSp add del mod">
        <pc:chgData name="Shyam Sundar Shankar" userId="9863916e855db834" providerId="LiveId" clId="{4C736668-A9C4-4FEA-AAE6-8F12C4CC15FA}" dt="2024-12-10T11:00:20.358" v="115" actId="47"/>
        <pc:sldMkLst>
          <pc:docMk/>
          <pc:sldMk cId="2621347261" sldId="3354"/>
        </pc:sldMkLst>
        <pc:spChg chg="mod">
          <ac:chgData name="Shyam Sundar Shankar" userId="9863916e855db834" providerId="LiveId" clId="{4C736668-A9C4-4FEA-AAE6-8F12C4CC15FA}" dt="2024-12-10T10:56:45.471" v="84" actId="20577"/>
          <ac:spMkLst>
            <pc:docMk/>
            <pc:sldMk cId="2621347261" sldId="3354"/>
            <ac:spMk id="2" creationId="{3A075376-CDE1-1A7E-5927-E3CF0443F771}"/>
          </ac:spMkLst>
        </pc:spChg>
        <pc:grpChg chg="del">
          <ac:chgData name="Shyam Sundar Shankar" userId="9863916e855db834" providerId="LiveId" clId="{4C736668-A9C4-4FEA-AAE6-8F12C4CC15FA}" dt="2024-12-10T10:56:55.730" v="85" actId="478"/>
          <ac:grpSpMkLst>
            <pc:docMk/>
            <pc:sldMk cId="2621347261" sldId="3354"/>
            <ac:grpSpMk id="8" creationId="{625EDD83-EBC7-7708-12BD-6DF183B02F3B}"/>
          </ac:grpSpMkLst>
        </pc:grpChg>
        <pc:grpChg chg="del">
          <ac:chgData name="Shyam Sundar Shankar" userId="9863916e855db834" providerId="LiveId" clId="{4C736668-A9C4-4FEA-AAE6-8F12C4CC15FA}" dt="2024-12-10T10:56:55.730" v="85" actId="478"/>
          <ac:grpSpMkLst>
            <pc:docMk/>
            <pc:sldMk cId="2621347261" sldId="3354"/>
            <ac:grpSpMk id="15" creationId="{80AB6EB5-7A58-BC40-4F6C-B157ADCB0E56}"/>
          </ac:grpSpMkLst>
        </pc:grpChg>
        <pc:grpChg chg="del">
          <ac:chgData name="Shyam Sundar Shankar" userId="9863916e855db834" providerId="LiveId" clId="{4C736668-A9C4-4FEA-AAE6-8F12C4CC15FA}" dt="2024-12-10T10:56:55.730" v="85" actId="478"/>
          <ac:grpSpMkLst>
            <pc:docMk/>
            <pc:sldMk cId="2621347261" sldId="3354"/>
            <ac:grpSpMk id="19" creationId="{31BE6289-7709-C428-263B-63AD8A63ACCB}"/>
          </ac:grpSpMkLst>
        </pc:grpChg>
        <pc:grpChg chg="del">
          <ac:chgData name="Shyam Sundar Shankar" userId="9863916e855db834" providerId="LiveId" clId="{4C736668-A9C4-4FEA-AAE6-8F12C4CC15FA}" dt="2024-12-10T10:56:55.730" v="85" actId="478"/>
          <ac:grpSpMkLst>
            <pc:docMk/>
            <pc:sldMk cId="2621347261" sldId="3354"/>
            <ac:grpSpMk id="24" creationId="{ED0A2DA2-1F28-B2D8-A309-2C96644A3BCF}"/>
          </ac:grpSpMkLst>
        </pc:grpChg>
        <pc:grpChg chg="del">
          <ac:chgData name="Shyam Sundar Shankar" userId="9863916e855db834" providerId="LiveId" clId="{4C736668-A9C4-4FEA-AAE6-8F12C4CC15FA}" dt="2024-12-10T10:56:55.730" v="85" actId="478"/>
          <ac:grpSpMkLst>
            <pc:docMk/>
            <pc:sldMk cId="2621347261" sldId="3354"/>
            <ac:grpSpMk id="30" creationId="{E9681712-F5EF-9397-3CCF-AAA776F3F553}"/>
          </ac:grpSpMkLst>
        </pc:grpChg>
        <pc:grpChg chg="del">
          <ac:chgData name="Shyam Sundar Shankar" userId="9863916e855db834" providerId="LiveId" clId="{4C736668-A9C4-4FEA-AAE6-8F12C4CC15FA}" dt="2024-12-10T10:56:55.730" v="85" actId="478"/>
          <ac:grpSpMkLst>
            <pc:docMk/>
            <pc:sldMk cId="2621347261" sldId="3354"/>
            <ac:grpSpMk id="36" creationId="{01848EB8-0366-05AD-E7B8-5DF661B77C09}"/>
          </ac:grpSpMkLst>
        </pc:grpChg>
        <pc:grpChg chg="del">
          <ac:chgData name="Shyam Sundar Shankar" userId="9863916e855db834" providerId="LiveId" clId="{4C736668-A9C4-4FEA-AAE6-8F12C4CC15FA}" dt="2024-12-10T10:56:55.730" v="85" actId="478"/>
          <ac:grpSpMkLst>
            <pc:docMk/>
            <pc:sldMk cId="2621347261" sldId="3354"/>
            <ac:grpSpMk id="42" creationId="{AF70CBDC-422C-5E8E-850A-05731E5957FC}"/>
          </ac:grpSpMkLst>
        </pc:grpChg>
      </pc:sldChg>
      <pc:sldChg chg="modSp add mod">
        <pc:chgData name="Shyam Sundar Shankar" userId="9863916e855db834" providerId="LiveId" clId="{4C736668-A9C4-4FEA-AAE6-8F12C4CC15FA}" dt="2024-12-10T11:00:26.222" v="121" actId="20577"/>
        <pc:sldMkLst>
          <pc:docMk/>
          <pc:sldMk cId="4286101947" sldId="3355"/>
        </pc:sldMkLst>
        <pc:spChg chg="mod">
          <ac:chgData name="Shyam Sundar Shankar" userId="9863916e855db834" providerId="LiveId" clId="{4C736668-A9C4-4FEA-AAE6-8F12C4CC15FA}" dt="2024-12-10T11:00:26.222" v="121" actId="20577"/>
          <ac:spMkLst>
            <pc:docMk/>
            <pc:sldMk cId="4286101947" sldId="3355"/>
            <ac:spMk id="2" creationId="{00000000-0000-0000-0000-000000000000}"/>
          </ac:spMkLst>
        </pc:spChg>
      </pc:sldChg>
      <pc:sldMasterChg chg="modSldLayout">
        <pc:chgData name="Shyam Sundar Shankar" userId="9863916e855db834" providerId="LiveId" clId="{4C736668-A9C4-4FEA-AAE6-8F12C4CC15FA}" dt="2024-12-10T10:57:49.102" v="89" actId="207"/>
        <pc:sldMasterMkLst>
          <pc:docMk/>
          <pc:sldMasterMk cId="3768208939" sldId="2147483648"/>
        </pc:sldMasterMkLst>
        <pc:sldLayoutChg chg="addSp delSp modSp mod">
          <pc:chgData name="Shyam Sundar Shankar" userId="9863916e855db834" providerId="LiveId" clId="{4C736668-A9C4-4FEA-AAE6-8F12C4CC15FA}" dt="2024-12-10T10:57:18.279" v="86" actId="207"/>
          <pc:sldLayoutMkLst>
            <pc:docMk/>
            <pc:sldMasterMk cId="3768208939" sldId="2147483648"/>
            <pc:sldLayoutMk cId="3228190494" sldId="2147483650"/>
          </pc:sldLayoutMkLst>
          <pc:spChg chg="mod">
            <ac:chgData name="Shyam Sundar Shankar" userId="9863916e855db834" providerId="LiveId" clId="{4C736668-A9C4-4FEA-AAE6-8F12C4CC15FA}" dt="2024-12-10T10:57:18.279" v="86" actId="207"/>
            <ac:spMkLst>
              <pc:docMk/>
              <pc:sldMasterMk cId="3768208939" sldId="2147483648"/>
              <pc:sldLayoutMk cId="3228190494" sldId="2147483650"/>
              <ac:spMk id="5" creationId="{16B3556C-3170-B41C-9213-246FE60780DC}"/>
            </ac:spMkLst>
          </pc:spChg>
          <pc:spChg chg="mod">
            <ac:chgData name="Shyam Sundar Shankar" userId="9863916e855db834" providerId="LiveId" clId="{4C736668-A9C4-4FEA-AAE6-8F12C4CC15FA}" dt="2024-12-10T10:48:05.942" v="8" actId="2085"/>
            <ac:spMkLst>
              <pc:docMk/>
              <pc:sldMasterMk cId="3768208939" sldId="2147483648"/>
              <pc:sldLayoutMk cId="3228190494" sldId="2147483650"/>
              <ac:spMk id="9" creationId="{47CFBF29-F6E8-CD09-B57E-DC7CC946E2E5}"/>
            </ac:spMkLst>
          </pc:spChg>
          <pc:spChg chg="mod">
            <ac:chgData name="Shyam Sundar Shankar" userId="9863916e855db834" providerId="LiveId" clId="{4C736668-A9C4-4FEA-AAE6-8F12C4CC15FA}" dt="2024-12-10T10:47:55.261" v="6" actId="2085"/>
            <ac:spMkLst>
              <pc:docMk/>
              <pc:sldMasterMk cId="3768208939" sldId="2147483648"/>
              <pc:sldLayoutMk cId="3228190494" sldId="2147483650"/>
              <ac:spMk id="11" creationId="{1725F015-0C79-D642-06C3-EADAA9DFEC9A}"/>
            </ac:spMkLst>
          </pc:spChg>
          <pc:spChg chg="mod">
            <ac:chgData name="Shyam Sundar Shankar" userId="9863916e855db834" providerId="LiveId" clId="{4C736668-A9C4-4FEA-AAE6-8F12C4CC15FA}" dt="2024-12-10T10:47:13.586" v="4" actId="207"/>
            <ac:spMkLst>
              <pc:docMk/>
              <pc:sldMasterMk cId="3768208939" sldId="2147483648"/>
              <pc:sldLayoutMk cId="3228190494" sldId="2147483650"/>
              <ac:spMk id="12" creationId="{EFA38951-2764-B22E-14A8-146B445E06B1}"/>
            </ac:spMkLst>
          </pc:spChg>
          <pc:grpChg chg="mod">
            <ac:chgData name="Shyam Sundar Shankar" userId="9863916e855db834" providerId="LiveId" clId="{4C736668-A9C4-4FEA-AAE6-8F12C4CC15FA}" dt="2024-12-10T10:48:03.592" v="7" actId="207"/>
            <ac:grpSpMkLst>
              <pc:docMk/>
              <pc:sldMasterMk cId="3768208939" sldId="2147483648"/>
              <pc:sldLayoutMk cId="3228190494" sldId="2147483650"/>
              <ac:grpSpMk id="8" creationId="{B90F50AF-F0F7-5CAD-1511-3C9675720E39}"/>
            </ac:grpSpMkLst>
          </pc:grpChg>
          <pc:grpChg chg="mod">
            <ac:chgData name="Shyam Sundar Shankar" userId="9863916e855db834" providerId="LiveId" clId="{4C736668-A9C4-4FEA-AAE6-8F12C4CC15FA}" dt="2024-12-10T10:50:05.410" v="33" actId="1035"/>
            <ac:grpSpMkLst>
              <pc:docMk/>
              <pc:sldMasterMk cId="3768208939" sldId="2147483648"/>
              <pc:sldLayoutMk cId="3228190494" sldId="2147483650"/>
              <ac:grpSpMk id="10" creationId="{BDAA2B3D-A708-DBA3-B4AB-3C438E05CE3A}"/>
            </ac:grpSpMkLst>
          </pc:grpChg>
          <pc:picChg chg="del">
            <ac:chgData name="Shyam Sundar Shankar" userId="9863916e855db834" providerId="LiveId" clId="{4C736668-A9C4-4FEA-AAE6-8F12C4CC15FA}" dt="2024-12-10T10:50:12.313" v="34" actId="478"/>
            <ac:picMkLst>
              <pc:docMk/>
              <pc:sldMasterMk cId="3768208939" sldId="2147483648"/>
              <pc:sldLayoutMk cId="3228190494" sldId="2147483650"/>
              <ac:picMk id="7" creationId="{A8CF5094-FFBD-59BB-931B-4E3E12771229}"/>
            </ac:picMkLst>
          </pc:picChg>
          <pc:picChg chg="add mod">
            <ac:chgData name="Shyam Sundar Shankar" userId="9863916e855db834" providerId="LiveId" clId="{4C736668-A9C4-4FEA-AAE6-8F12C4CC15FA}" dt="2024-12-10T10:51:33.925" v="40" actId="29295"/>
            <ac:picMkLst>
              <pc:docMk/>
              <pc:sldMasterMk cId="3768208939" sldId="2147483648"/>
              <pc:sldLayoutMk cId="3228190494" sldId="2147483650"/>
              <ac:picMk id="15" creationId="{70CA4B90-A515-7D6A-C053-ED3FA0A07155}"/>
            </ac:picMkLst>
          </pc:picChg>
          <pc:cxnChg chg="mod">
            <ac:chgData name="Shyam Sundar Shankar" userId="9863916e855db834" providerId="LiveId" clId="{4C736668-A9C4-4FEA-AAE6-8F12C4CC15FA}" dt="2024-12-10T10:46:28.935" v="1" actId="208"/>
            <ac:cxnSpMkLst>
              <pc:docMk/>
              <pc:sldMasterMk cId="3768208939" sldId="2147483648"/>
              <pc:sldLayoutMk cId="3228190494" sldId="2147483650"/>
              <ac:cxnSpMk id="13" creationId="{A2AB11CA-FC33-DD60-1799-518E6BA63DFB}"/>
            </ac:cxnSpMkLst>
          </pc:cxnChg>
        </pc:sldLayoutChg>
        <pc:sldLayoutChg chg="addSp delSp modSp mod">
          <pc:chgData name="Shyam Sundar Shankar" userId="9863916e855db834" providerId="LiveId" clId="{4C736668-A9C4-4FEA-AAE6-8F12C4CC15FA}" dt="2024-12-10T10:57:33.919" v="87" actId="207"/>
          <pc:sldLayoutMkLst>
            <pc:docMk/>
            <pc:sldMasterMk cId="3768208939" sldId="2147483648"/>
            <pc:sldLayoutMk cId="4261090505" sldId="2147483652"/>
          </pc:sldLayoutMkLst>
          <pc:spChg chg="mod">
            <ac:chgData name="Shyam Sundar Shankar" userId="9863916e855db834" providerId="LiveId" clId="{4C736668-A9C4-4FEA-AAE6-8F12C4CC15FA}" dt="2024-12-10T10:57:33.919" v="87" actId="207"/>
            <ac:spMkLst>
              <pc:docMk/>
              <pc:sldMasterMk cId="3768208939" sldId="2147483648"/>
              <pc:sldLayoutMk cId="4261090505" sldId="2147483652"/>
              <ac:spMk id="6" creationId="{B725C15D-1CA9-9C27-AD05-A71DAD13389F}"/>
            </ac:spMkLst>
          </pc:spChg>
          <pc:spChg chg="mod">
            <ac:chgData name="Shyam Sundar Shankar" userId="9863916e855db834" providerId="LiveId" clId="{4C736668-A9C4-4FEA-AAE6-8F12C4CC15FA}" dt="2024-12-10T10:48:24.592" v="11" actId="2085"/>
            <ac:spMkLst>
              <pc:docMk/>
              <pc:sldMasterMk cId="3768208939" sldId="2147483648"/>
              <pc:sldLayoutMk cId="4261090505" sldId="2147483652"/>
              <ac:spMk id="8" creationId="{5385A727-B8AF-260A-5FDF-23394224F1CB}"/>
            </ac:spMkLst>
          </pc:spChg>
          <pc:spChg chg="mod">
            <ac:chgData name="Shyam Sundar Shankar" userId="9863916e855db834" providerId="LiveId" clId="{4C736668-A9C4-4FEA-AAE6-8F12C4CC15FA}" dt="2024-12-10T10:48:29.724" v="13" actId="207"/>
            <ac:spMkLst>
              <pc:docMk/>
              <pc:sldMasterMk cId="3768208939" sldId="2147483648"/>
              <pc:sldLayoutMk cId="4261090505" sldId="2147483652"/>
              <ac:spMk id="12" creationId="{1BE28803-07BA-CA57-A4D4-FF93E2BD3B3C}"/>
            </ac:spMkLst>
          </pc:spChg>
          <pc:spChg chg="mod">
            <ac:chgData name="Shyam Sundar Shankar" userId="9863916e855db834" providerId="LiveId" clId="{4C736668-A9C4-4FEA-AAE6-8F12C4CC15FA}" dt="2024-12-10T10:50:00.956" v="32" actId="207"/>
            <ac:spMkLst>
              <pc:docMk/>
              <pc:sldMasterMk cId="3768208939" sldId="2147483648"/>
              <pc:sldLayoutMk cId="4261090505" sldId="2147483652"/>
              <ac:spMk id="14" creationId="{0E74323B-D42D-3B71-F36D-65061F532793}"/>
            </ac:spMkLst>
          </pc:spChg>
          <pc:grpChg chg="mod">
            <ac:chgData name="Shyam Sundar Shankar" userId="9863916e855db834" providerId="LiveId" clId="{4C736668-A9C4-4FEA-AAE6-8F12C4CC15FA}" dt="2024-12-10T10:48:29.724" v="13" actId="207"/>
            <ac:grpSpMkLst>
              <pc:docMk/>
              <pc:sldMasterMk cId="3768208939" sldId="2147483648"/>
              <pc:sldLayoutMk cId="4261090505" sldId="2147483652"/>
              <ac:grpSpMk id="11" creationId="{2C79AC70-622C-CBD2-E789-D40C84590F87}"/>
            </ac:grpSpMkLst>
          </pc:grpChg>
          <pc:grpChg chg="mod">
            <ac:chgData name="Shyam Sundar Shankar" userId="9863916e855db834" providerId="LiveId" clId="{4C736668-A9C4-4FEA-AAE6-8F12C4CC15FA}" dt="2024-12-10T10:50:00.956" v="32" actId="207"/>
            <ac:grpSpMkLst>
              <pc:docMk/>
              <pc:sldMasterMk cId="3768208939" sldId="2147483648"/>
              <pc:sldLayoutMk cId="4261090505" sldId="2147483652"/>
              <ac:grpSpMk id="13" creationId="{06A2F954-448A-A224-10D6-55B504DA28BF}"/>
            </ac:grpSpMkLst>
          </pc:grpChg>
          <pc:picChg chg="del">
            <ac:chgData name="Shyam Sundar Shankar" userId="9863916e855db834" providerId="LiveId" clId="{4C736668-A9C4-4FEA-AAE6-8F12C4CC15FA}" dt="2024-12-10T10:51:47.478" v="41" actId="478"/>
            <ac:picMkLst>
              <pc:docMk/>
              <pc:sldMasterMk cId="3768208939" sldId="2147483648"/>
              <pc:sldLayoutMk cId="4261090505" sldId="2147483652"/>
              <ac:picMk id="10" creationId="{D1144F2E-4E65-A646-678E-D9AC878ED887}"/>
            </ac:picMkLst>
          </pc:picChg>
          <pc:picChg chg="add mod">
            <ac:chgData name="Shyam Sundar Shankar" userId="9863916e855db834" providerId="LiveId" clId="{4C736668-A9C4-4FEA-AAE6-8F12C4CC15FA}" dt="2024-12-10T10:51:49.966" v="42"/>
            <ac:picMkLst>
              <pc:docMk/>
              <pc:sldMasterMk cId="3768208939" sldId="2147483648"/>
              <pc:sldLayoutMk cId="4261090505" sldId="2147483652"/>
              <ac:picMk id="15" creationId="{5028719A-5380-2380-6F76-0D8F71A504A7}"/>
            </ac:picMkLst>
          </pc:picChg>
          <pc:cxnChg chg="mod">
            <ac:chgData name="Shyam Sundar Shankar" userId="9863916e855db834" providerId="LiveId" clId="{4C736668-A9C4-4FEA-AAE6-8F12C4CC15FA}" dt="2024-12-10T10:49:17.457" v="22" actId="208"/>
            <ac:cxnSpMkLst>
              <pc:docMk/>
              <pc:sldMasterMk cId="3768208939" sldId="2147483648"/>
              <pc:sldLayoutMk cId="4261090505" sldId="2147483652"/>
              <ac:cxnSpMk id="9" creationId="{80B55CF1-CEE7-8B1A-025D-3C8B372BF4D7}"/>
            </ac:cxnSpMkLst>
          </pc:cxnChg>
        </pc:sldLayoutChg>
        <pc:sldLayoutChg chg="addSp delSp modSp mod">
          <pc:chgData name="Shyam Sundar Shankar" userId="9863916e855db834" providerId="LiveId" clId="{4C736668-A9C4-4FEA-AAE6-8F12C4CC15FA}" dt="2024-12-10T10:57:42.984" v="88" actId="207"/>
          <pc:sldLayoutMkLst>
            <pc:docMk/>
            <pc:sldMasterMk cId="3768208939" sldId="2147483648"/>
            <pc:sldLayoutMk cId="1331702313" sldId="2147483653"/>
          </pc:sldLayoutMkLst>
          <pc:spChg chg="mod">
            <ac:chgData name="Shyam Sundar Shankar" userId="9863916e855db834" providerId="LiveId" clId="{4C736668-A9C4-4FEA-AAE6-8F12C4CC15FA}" dt="2024-12-10T10:57:42.984" v="88" actId="207"/>
            <ac:spMkLst>
              <pc:docMk/>
              <pc:sldMasterMk cId="3768208939" sldId="2147483648"/>
              <pc:sldLayoutMk cId="1331702313" sldId="2147483653"/>
              <ac:spMk id="8" creationId="{C6155719-3398-FF74-5474-9FA842D54348}"/>
            </ac:spMkLst>
          </pc:spChg>
          <pc:spChg chg="mod">
            <ac:chgData name="Shyam Sundar Shankar" userId="9863916e855db834" providerId="LiveId" clId="{4C736668-A9C4-4FEA-AAE6-8F12C4CC15FA}" dt="2024-12-10T10:49:01.352" v="21" actId="2085"/>
            <ac:spMkLst>
              <pc:docMk/>
              <pc:sldMasterMk cId="3768208939" sldId="2147483648"/>
              <pc:sldLayoutMk cId="1331702313" sldId="2147483653"/>
              <ac:spMk id="10" creationId="{E792E719-402D-CE3B-98D7-3D6C4C606B3D}"/>
            </ac:spMkLst>
          </pc:spChg>
          <pc:spChg chg="mod">
            <ac:chgData name="Shyam Sundar Shankar" userId="9863916e855db834" providerId="LiveId" clId="{4C736668-A9C4-4FEA-AAE6-8F12C4CC15FA}" dt="2024-12-10T10:48:37.320" v="15" actId="2085"/>
            <ac:spMkLst>
              <pc:docMk/>
              <pc:sldMasterMk cId="3768208939" sldId="2147483648"/>
              <pc:sldLayoutMk cId="1331702313" sldId="2147483653"/>
              <ac:spMk id="14" creationId="{BC33A4C3-3ED0-2817-34F1-DBAB842C3590}"/>
            </ac:spMkLst>
          </pc:spChg>
          <pc:spChg chg="mod">
            <ac:chgData name="Shyam Sundar Shankar" userId="9863916e855db834" providerId="LiveId" clId="{4C736668-A9C4-4FEA-AAE6-8F12C4CC15FA}" dt="2024-12-10T10:49:54.293" v="30" actId="207"/>
            <ac:spMkLst>
              <pc:docMk/>
              <pc:sldMasterMk cId="3768208939" sldId="2147483648"/>
              <pc:sldLayoutMk cId="1331702313" sldId="2147483653"/>
              <ac:spMk id="16" creationId="{366162AB-05B5-7FB2-D223-404A49F1C63F}"/>
            </ac:spMkLst>
          </pc:spChg>
          <pc:grpChg chg="mod">
            <ac:chgData name="Shyam Sundar Shankar" userId="9863916e855db834" providerId="LiveId" clId="{4C736668-A9C4-4FEA-AAE6-8F12C4CC15FA}" dt="2024-12-10T10:48:36.876" v="14" actId="207"/>
            <ac:grpSpMkLst>
              <pc:docMk/>
              <pc:sldMasterMk cId="3768208939" sldId="2147483648"/>
              <pc:sldLayoutMk cId="1331702313" sldId="2147483653"/>
              <ac:grpSpMk id="13" creationId="{C1554A84-BC20-E2F7-F195-26D7B97834D5}"/>
            </ac:grpSpMkLst>
          </pc:grpChg>
          <pc:grpChg chg="mod">
            <ac:chgData name="Shyam Sundar Shankar" userId="9863916e855db834" providerId="LiveId" clId="{4C736668-A9C4-4FEA-AAE6-8F12C4CC15FA}" dt="2024-12-10T10:49:54.293" v="30" actId="207"/>
            <ac:grpSpMkLst>
              <pc:docMk/>
              <pc:sldMasterMk cId="3768208939" sldId="2147483648"/>
              <pc:sldLayoutMk cId="1331702313" sldId="2147483653"/>
              <ac:grpSpMk id="15" creationId="{A919809B-1E5D-6A9A-F296-FEA6524D071F}"/>
            </ac:grpSpMkLst>
          </pc:grpChg>
          <pc:picChg chg="del">
            <ac:chgData name="Shyam Sundar Shankar" userId="9863916e855db834" providerId="LiveId" clId="{4C736668-A9C4-4FEA-AAE6-8F12C4CC15FA}" dt="2024-12-10T10:51:56.073" v="43" actId="478"/>
            <ac:picMkLst>
              <pc:docMk/>
              <pc:sldMasterMk cId="3768208939" sldId="2147483648"/>
              <pc:sldLayoutMk cId="1331702313" sldId="2147483653"/>
              <ac:picMk id="12" creationId="{EE706C8C-CBF2-CD1A-A721-B3425CD1405D}"/>
            </ac:picMkLst>
          </pc:picChg>
          <pc:picChg chg="add mod">
            <ac:chgData name="Shyam Sundar Shankar" userId="9863916e855db834" providerId="LiveId" clId="{4C736668-A9C4-4FEA-AAE6-8F12C4CC15FA}" dt="2024-12-10T10:52:00.058" v="44"/>
            <ac:picMkLst>
              <pc:docMk/>
              <pc:sldMasterMk cId="3768208939" sldId="2147483648"/>
              <pc:sldLayoutMk cId="1331702313" sldId="2147483653"/>
              <ac:picMk id="17" creationId="{3F480E14-B601-6C38-EB2B-1CEE272168BD}"/>
            </ac:picMkLst>
          </pc:picChg>
          <pc:cxnChg chg="mod">
            <ac:chgData name="Shyam Sundar Shankar" userId="9863916e855db834" providerId="LiveId" clId="{4C736668-A9C4-4FEA-AAE6-8F12C4CC15FA}" dt="2024-12-10T10:49:23.824" v="23" actId="208"/>
            <ac:cxnSpMkLst>
              <pc:docMk/>
              <pc:sldMasterMk cId="3768208939" sldId="2147483648"/>
              <pc:sldLayoutMk cId="1331702313" sldId="2147483653"/>
              <ac:cxnSpMk id="11" creationId="{74D0A6BC-474C-A752-94B8-A5AD90417F86}"/>
            </ac:cxnSpMkLst>
          </pc:cxnChg>
        </pc:sldLayoutChg>
        <pc:sldLayoutChg chg="addSp delSp modSp mod">
          <pc:chgData name="Shyam Sundar Shankar" userId="9863916e855db834" providerId="LiveId" clId="{4C736668-A9C4-4FEA-AAE6-8F12C4CC15FA}" dt="2024-12-10T10:57:49.102" v="89" actId="207"/>
          <pc:sldLayoutMkLst>
            <pc:docMk/>
            <pc:sldMasterMk cId="3768208939" sldId="2147483648"/>
            <pc:sldLayoutMk cId="457565769" sldId="2147483654"/>
          </pc:sldLayoutMkLst>
          <pc:spChg chg="mod">
            <ac:chgData name="Shyam Sundar Shankar" userId="9863916e855db834" providerId="LiveId" clId="{4C736668-A9C4-4FEA-AAE6-8F12C4CC15FA}" dt="2024-12-10T10:57:49.102" v="89" actId="207"/>
            <ac:spMkLst>
              <pc:docMk/>
              <pc:sldMasterMk cId="3768208939" sldId="2147483648"/>
              <pc:sldLayoutMk cId="457565769" sldId="2147483654"/>
              <ac:spMk id="4" creationId="{79F08E61-A546-2B9E-7C25-317A7459D163}"/>
            </ac:spMkLst>
          </pc:spChg>
          <pc:spChg chg="mod">
            <ac:chgData name="Shyam Sundar Shankar" userId="9863916e855db834" providerId="LiveId" clId="{4C736668-A9C4-4FEA-AAE6-8F12C4CC15FA}" dt="2024-12-10T10:48:52.818" v="19" actId="2085"/>
            <ac:spMkLst>
              <pc:docMk/>
              <pc:sldMasterMk cId="3768208939" sldId="2147483648"/>
              <pc:sldLayoutMk cId="457565769" sldId="2147483654"/>
              <ac:spMk id="6" creationId="{CDD9EF12-BD4C-987F-19C7-241CD4CA009C}"/>
            </ac:spMkLst>
          </pc:spChg>
          <pc:spChg chg="mod">
            <ac:chgData name="Shyam Sundar Shankar" userId="9863916e855db834" providerId="LiveId" clId="{4C736668-A9C4-4FEA-AAE6-8F12C4CC15FA}" dt="2024-12-10T10:48:46.706" v="17" actId="2085"/>
            <ac:spMkLst>
              <pc:docMk/>
              <pc:sldMasterMk cId="3768208939" sldId="2147483648"/>
              <pc:sldLayoutMk cId="457565769" sldId="2147483654"/>
              <ac:spMk id="10" creationId="{34C7D6A8-94DA-CF7E-766A-0936EEB0A406}"/>
            </ac:spMkLst>
          </pc:spChg>
          <pc:spChg chg="mod">
            <ac:chgData name="Shyam Sundar Shankar" userId="9863916e855db834" providerId="LiveId" clId="{4C736668-A9C4-4FEA-AAE6-8F12C4CC15FA}" dt="2024-12-10T10:49:40.848" v="27" actId="2085"/>
            <ac:spMkLst>
              <pc:docMk/>
              <pc:sldMasterMk cId="3768208939" sldId="2147483648"/>
              <pc:sldLayoutMk cId="457565769" sldId="2147483654"/>
              <ac:spMk id="12" creationId="{AEEE47C1-F4A1-7B36-046B-5E0750ED0F2F}"/>
            </ac:spMkLst>
          </pc:spChg>
          <pc:grpChg chg="mod">
            <ac:chgData name="Shyam Sundar Shankar" userId="9863916e855db834" providerId="LiveId" clId="{4C736668-A9C4-4FEA-AAE6-8F12C4CC15FA}" dt="2024-12-10T10:48:46.078" v="16" actId="207"/>
            <ac:grpSpMkLst>
              <pc:docMk/>
              <pc:sldMasterMk cId="3768208939" sldId="2147483648"/>
              <pc:sldLayoutMk cId="457565769" sldId="2147483654"/>
              <ac:grpSpMk id="9" creationId="{1A00F581-FA79-C9EC-BD32-E4AF4134C8EA}"/>
            </ac:grpSpMkLst>
          </pc:grpChg>
          <pc:grpChg chg="mod">
            <ac:chgData name="Shyam Sundar Shankar" userId="9863916e855db834" providerId="LiveId" clId="{4C736668-A9C4-4FEA-AAE6-8F12C4CC15FA}" dt="2024-12-10T10:49:47.434" v="28" actId="1035"/>
            <ac:grpSpMkLst>
              <pc:docMk/>
              <pc:sldMasterMk cId="3768208939" sldId="2147483648"/>
              <pc:sldLayoutMk cId="457565769" sldId="2147483654"/>
              <ac:grpSpMk id="11" creationId="{DB03D046-A91B-5D8B-21CB-E96C19E067D2}"/>
            </ac:grpSpMkLst>
          </pc:grpChg>
          <pc:picChg chg="del">
            <ac:chgData name="Shyam Sundar Shankar" userId="9863916e855db834" providerId="LiveId" clId="{4C736668-A9C4-4FEA-AAE6-8F12C4CC15FA}" dt="2024-12-10T10:52:07.774" v="45" actId="478"/>
            <ac:picMkLst>
              <pc:docMk/>
              <pc:sldMasterMk cId="3768208939" sldId="2147483648"/>
              <pc:sldLayoutMk cId="457565769" sldId="2147483654"/>
              <ac:picMk id="8" creationId="{B8783B68-82E3-A443-4BE5-DAE18E961BD2}"/>
            </ac:picMkLst>
          </pc:picChg>
          <pc:picChg chg="add mod">
            <ac:chgData name="Shyam Sundar Shankar" userId="9863916e855db834" providerId="LiveId" clId="{4C736668-A9C4-4FEA-AAE6-8F12C4CC15FA}" dt="2024-12-10T10:52:08.574" v="46"/>
            <ac:picMkLst>
              <pc:docMk/>
              <pc:sldMasterMk cId="3768208939" sldId="2147483648"/>
              <pc:sldLayoutMk cId="457565769" sldId="2147483654"/>
              <ac:picMk id="13" creationId="{38E34B68-9011-1BE9-B3CE-C2EAEB4C4493}"/>
            </ac:picMkLst>
          </pc:picChg>
          <pc:cxnChg chg="mod">
            <ac:chgData name="Shyam Sundar Shankar" userId="9863916e855db834" providerId="LiveId" clId="{4C736668-A9C4-4FEA-AAE6-8F12C4CC15FA}" dt="2024-12-10T10:49:28.828" v="24" actId="208"/>
            <ac:cxnSpMkLst>
              <pc:docMk/>
              <pc:sldMasterMk cId="3768208939" sldId="2147483648"/>
              <pc:sldLayoutMk cId="457565769" sldId="2147483654"/>
              <ac:cxnSpMk id="7" creationId="{164DE6A5-A9D0-3CB9-814F-F69141AB7244}"/>
            </ac:cxnSpMkLst>
          </pc:cxnChg>
        </pc:sldLayoutChg>
      </pc:sldMasterChg>
    </pc:docChg>
  </pc:docChgLst>
  <pc:docChgLst>
    <pc:chgData name="Shyam Sundar Shankar" userId="9863916e855db834" providerId="LiveId" clId="{3A41D690-EC85-4A78-B751-CCD146C4F363}"/>
    <pc:docChg chg="undo redo custSel addSld delSld modSld sldOrd modMainMaster">
      <pc:chgData name="Shyam Sundar Shankar" userId="9863916e855db834" providerId="LiveId" clId="{3A41D690-EC85-4A78-B751-CCD146C4F363}" dt="2023-03-05T05:14:52.229" v="8585" actId="20577"/>
      <pc:docMkLst>
        <pc:docMk/>
      </pc:docMkLst>
      <pc:sldChg chg="addSp modSp del mod">
        <pc:chgData name="Shyam Sundar Shankar" userId="9863916e855db834" providerId="LiveId" clId="{3A41D690-EC85-4A78-B751-CCD146C4F363}" dt="2023-02-28T18:23:28.395" v="6129" actId="47"/>
        <pc:sldMkLst>
          <pc:docMk/>
          <pc:sldMk cId="3587541663" sldId="256"/>
        </pc:sldMkLst>
        <pc:picChg chg="add mod">
          <ac:chgData name="Shyam Sundar Shankar" userId="9863916e855db834" providerId="LiveId" clId="{3A41D690-EC85-4A78-B751-CCD146C4F363}" dt="2023-02-27T17:27:45.395" v="1605" actId="29295"/>
          <ac:picMkLst>
            <pc:docMk/>
            <pc:sldMk cId="3587541663" sldId="256"/>
            <ac:picMk id="3" creationId="{8E117EE6-A0C9-6DF4-CC0E-B45794D22328}"/>
          </ac:picMkLst>
        </pc:picChg>
      </pc:sldChg>
      <pc:sldChg chg="addSp delSp modSp mod">
        <pc:chgData name="Shyam Sundar Shankar" userId="9863916e855db834" providerId="LiveId" clId="{3A41D690-EC85-4A78-B751-CCD146C4F363}" dt="2023-02-28T19:10:30.776" v="6584" actId="20577"/>
        <pc:sldMkLst>
          <pc:docMk/>
          <pc:sldMk cId="938373392" sldId="257"/>
        </pc:sldMkLst>
        <pc:spChg chg="del mod">
          <ac:chgData name="Shyam Sundar Shankar" userId="9863916e855db834" providerId="LiveId" clId="{3A41D690-EC85-4A78-B751-CCD146C4F363}" dt="2023-02-27T16:12:39.586" v="73" actId="478"/>
          <ac:spMkLst>
            <pc:docMk/>
            <pc:sldMk cId="938373392" sldId="257"/>
            <ac:spMk id="2" creationId="{819D4B4B-18F8-6A97-5059-095B0B769EF8}"/>
          </ac:spMkLst>
        </pc:spChg>
        <pc:spChg chg="mod">
          <ac:chgData name="Shyam Sundar Shankar" userId="9863916e855db834" providerId="LiveId" clId="{3A41D690-EC85-4A78-B751-CCD146C4F363}" dt="2023-02-28T19:10:30.776" v="6584" actId="20577"/>
          <ac:spMkLst>
            <pc:docMk/>
            <pc:sldMk cId="938373392" sldId="257"/>
            <ac:spMk id="3" creationId="{59FC0214-A413-1854-6008-B6E96CC71161}"/>
          </ac:spMkLst>
        </pc:spChg>
        <pc:spChg chg="add mod">
          <ac:chgData name="Shyam Sundar Shankar" userId="9863916e855db834" providerId="LiveId" clId="{3A41D690-EC85-4A78-B751-CCD146C4F363}" dt="2023-02-28T18:27:00.832" v="6134" actId="1076"/>
          <ac:spMkLst>
            <pc:docMk/>
            <pc:sldMk cId="938373392" sldId="257"/>
            <ac:spMk id="7" creationId="{113595B9-7669-ACAF-C50A-86BBB5CE461A}"/>
          </ac:spMkLst>
        </pc:spChg>
      </pc:sldChg>
      <pc:sldChg chg="addSp delSp modSp mod">
        <pc:chgData name="Shyam Sundar Shankar" userId="9863916e855db834" providerId="LiveId" clId="{3A41D690-EC85-4A78-B751-CCD146C4F363}" dt="2023-02-28T18:32:19.046" v="6166" actId="207"/>
        <pc:sldMkLst>
          <pc:docMk/>
          <pc:sldMk cId="1709067983" sldId="258"/>
        </pc:sldMkLst>
        <pc:spChg chg="del">
          <ac:chgData name="Shyam Sundar Shankar" userId="9863916e855db834" providerId="LiveId" clId="{3A41D690-EC85-4A78-B751-CCD146C4F363}" dt="2023-02-27T16:12:51.765" v="82" actId="478"/>
          <ac:spMkLst>
            <pc:docMk/>
            <pc:sldMk cId="1709067983" sldId="258"/>
            <ac:spMk id="2" creationId="{819D4B4B-18F8-6A97-5059-095B0B769EF8}"/>
          </ac:spMkLst>
        </pc:spChg>
        <pc:spChg chg="mod">
          <ac:chgData name="Shyam Sundar Shankar" userId="9863916e855db834" providerId="LiveId" clId="{3A41D690-EC85-4A78-B751-CCD146C4F363}" dt="2023-02-27T19:45:04.691" v="2961" actId="20577"/>
          <ac:spMkLst>
            <pc:docMk/>
            <pc:sldMk cId="1709067983" sldId="258"/>
            <ac:spMk id="3" creationId="{59FC0214-A413-1854-6008-B6E96CC71161}"/>
          </ac:spMkLst>
        </pc:spChg>
        <pc:spChg chg="add mod">
          <ac:chgData name="Shyam Sundar Shankar" userId="9863916e855db834" providerId="LiveId" clId="{3A41D690-EC85-4A78-B751-CCD146C4F363}" dt="2023-02-27T19:18:24.920" v="2111" actId="20577"/>
          <ac:spMkLst>
            <pc:docMk/>
            <pc:sldMk cId="1709067983" sldId="258"/>
            <ac:spMk id="5" creationId="{B7546F0B-61B8-5420-6FAA-5574FC772B0D}"/>
          </ac:spMkLst>
        </pc:spChg>
        <pc:spChg chg="add del mod">
          <ac:chgData name="Shyam Sundar Shankar" userId="9863916e855db834" providerId="LiveId" clId="{3A41D690-EC85-4A78-B751-CCD146C4F363}" dt="2023-02-27T19:30:55.394" v="2416" actId="478"/>
          <ac:spMkLst>
            <pc:docMk/>
            <pc:sldMk cId="1709067983" sldId="258"/>
            <ac:spMk id="6" creationId="{771C716D-9DBE-D8CE-5691-193DB6F8C919}"/>
          </ac:spMkLst>
        </pc:spChg>
        <pc:spChg chg="add mod">
          <ac:chgData name="Shyam Sundar Shankar" userId="9863916e855db834" providerId="LiveId" clId="{3A41D690-EC85-4A78-B751-CCD146C4F363}" dt="2023-02-27T19:40:23.036" v="2753" actId="2711"/>
          <ac:spMkLst>
            <pc:docMk/>
            <pc:sldMk cId="1709067983" sldId="258"/>
            <ac:spMk id="9" creationId="{51AFC74D-CBB1-D565-F6D7-A391EB828D5C}"/>
          </ac:spMkLst>
        </pc:spChg>
        <pc:spChg chg="add mod">
          <ac:chgData name="Shyam Sundar Shankar" userId="9863916e855db834" providerId="LiveId" clId="{3A41D690-EC85-4A78-B751-CCD146C4F363}" dt="2023-02-28T18:31:38.658" v="6163" actId="207"/>
          <ac:spMkLst>
            <pc:docMk/>
            <pc:sldMk cId="1709067983" sldId="258"/>
            <ac:spMk id="10" creationId="{CDC9F9BC-DF49-E19C-812B-03C12DB17D7B}"/>
          </ac:spMkLst>
        </pc:spChg>
        <pc:spChg chg="add mod">
          <ac:chgData name="Shyam Sundar Shankar" userId="9863916e855db834" providerId="LiveId" clId="{3A41D690-EC85-4A78-B751-CCD146C4F363}" dt="2023-02-28T18:32:10.710" v="6164" actId="207"/>
          <ac:spMkLst>
            <pc:docMk/>
            <pc:sldMk cId="1709067983" sldId="258"/>
            <ac:spMk id="11" creationId="{5DAACEEF-66E3-8857-FB3A-DDD20C66D408}"/>
          </ac:spMkLst>
        </pc:spChg>
        <pc:spChg chg="add mod">
          <ac:chgData name="Shyam Sundar Shankar" userId="9863916e855db834" providerId="LiveId" clId="{3A41D690-EC85-4A78-B751-CCD146C4F363}" dt="2023-02-28T18:32:14.845" v="6165" actId="207"/>
          <ac:spMkLst>
            <pc:docMk/>
            <pc:sldMk cId="1709067983" sldId="258"/>
            <ac:spMk id="12" creationId="{D7635B44-AAF4-A911-BD01-D07406DEAFA3}"/>
          </ac:spMkLst>
        </pc:spChg>
        <pc:spChg chg="add mod">
          <ac:chgData name="Shyam Sundar Shankar" userId="9863916e855db834" providerId="LiveId" clId="{3A41D690-EC85-4A78-B751-CCD146C4F363}" dt="2023-02-28T18:32:19.046" v="6166" actId="207"/>
          <ac:spMkLst>
            <pc:docMk/>
            <pc:sldMk cId="1709067983" sldId="258"/>
            <ac:spMk id="13" creationId="{4895018F-A7D5-E9BF-291A-82D06EF337FC}"/>
          </ac:spMkLst>
        </pc:spChg>
        <pc:spChg chg="add mod">
          <ac:chgData name="Shyam Sundar Shankar" userId="9863916e855db834" providerId="LiveId" clId="{3A41D690-EC85-4A78-B751-CCD146C4F363}" dt="2023-02-27T19:41:56.709" v="2819" actId="20577"/>
          <ac:spMkLst>
            <pc:docMk/>
            <pc:sldMk cId="1709067983" sldId="258"/>
            <ac:spMk id="14" creationId="{2280E762-15B0-B889-5EEA-D9F4AAA5E534}"/>
          </ac:spMkLst>
        </pc:spChg>
        <pc:spChg chg="add mod">
          <ac:chgData name="Shyam Sundar Shankar" userId="9863916e855db834" providerId="LiveId" clId="{3A41D690-EC85-4A78-B751-CCD146C4F363}" dt="2023-02-27T19:42:58.514" v="2869" actId="20577"/>
          <ac:spMkLst>
            <pc:docMk/>
            <pc:sldMk cId="1709067983" sldId="258"/>
            <ac:spMk id="15" creationId="{78AD9E1F-763F-9250-28BA-31F4381416C2}"/>
          </ac:spMkLst>
        </pc:spChg>
        <pc:spChg chg="add mod">
          <ac:chgData name="Shyam Sundar Shankar" userId="9863916e855db834" providerId="LiveId" clId="{3A41D690-EC85-4A78-B751-CCD146C4F363}" dt="2023-02-27T19:43:51.425" v="2923" actId="20577"/>
          <ac:spMkLst>
            <pc:docMk/>
            <pc:sldMk cId="1709067983" sldId="258"/>
            <ac:spMk id="16" creationId="{0025A7E5-17E4-1B9C-71B2-411021ED52C6}"/>
          </ac:spMkLst>
        </pc:spChg>
        <pc:spChg chg="del mod">
          <ac:chgData name="Shyam Sundar Shankar" userId="9863916e855db834" providerId="LiveId" clId="{3A41D690-EC85-4A78-B751-CCD146C4F363}" dt="2023-02-27T17:08:10.966" v="749" actId="21"/>
          <ac:spMkLst>
            <pc:docMk/>
            <pc:sldMk cId="1709067983" sldId="258"/>
            <ac:spMk id="29" creationId="{00000000-0000-0000-0000-000000000000}"/>
          </ac:spMkLst>
        </pc:spChg>
        <pc:spChg chg="del mod">
          <ac:chgData name="Shyam Sundar Shankar" userId="9863916e855db834" providerId="LiveId" clId="{3A41D690-EC85-4A78-B751-CCD146C4F363}" dt="2023-02-27T17:08:10.966" v="749" actId="21"/>
          <ac:spMkLst>
            <pc:docMk/>
            <pc:sldMk cId="1709067983" sldId="258"/>
            <ac:spMk id="30" creationId="{00000000-0000-0000-0000-000000000000}"/>
          </ac:spMkLst>
        </pc:spChg>
        <pc:spChg chg="del">
          <ac:chgData name="Shyam Sundar Shankar" userId="9863916e855db834" providerId="LiveId" clId="{3A41D690-EC85-4A78-B751-CCD146C4F363}" dt="2023-02-27T16:13:10.703" v="91" actId="478"/>
          <ac:spMkLst>
            <pc:docMk/>
            <pc:sldMk cId="1709067983" sldId="258"/>
            <ac:spMk id="31" creationId="{00000000-0000-0000-0000-000000000000}"/>
          </ac:spMkLst>
        </pc:spChg>
        <pc:spChg chg="del mod">
          <ac:chgData name="Shyam Sundar Shankar" userId="9863916e855db834" providerId="LiveId" clId="{3A41D690-EC85-4A78-B751-CCD146C4F363}" dt="2023-02-27T17:08:10.966" v="749" actId="21"/>
          <ac:spMkLst>
            <pc:docMk/>
            <pc:sldMk cId="1709067983" sldId="258"/>
            <ac:spMk id="32" creationId="{00000000-0000-0000-0000-000000000000}"/>
          </ac:spMkLst>
        </pc:spChg>
        <pc:spChg chg="del mod">
          <ac:chgData name="Shyam Sundar Shankar" userId="9863916e855db834" providerId="LiveId" clId="{3A41D690-EC85-4A78-B751-CCD146C4F363}" dt="2023-02-27T17:08:10.966" v="749" actId="21"/>
          <ac:spMkLst>
            <pc:docMk/>
            <pc:sldMk cId="1709067983" sldId="258"/>
            <ac:spMk id="33" creationId="{00000000-0000-0000-0000-000000000000}"/>
          </ac:spMkLst>
        </pc:spChg>
        <pc:spChg chg="del mod">
          <ac:chgData name="Shyam Sundar Shankar" userId="9863916e855db834" providerId="LiveId" clId="{3A41D690-EC85-4A78-B751-CCD146C4F363}" dt="2023-02-27T17:08:10.966" v="749" actId="21"/>
          <ac:spMkLst>
            <pc:docMk/>
            <pc:sldMk cId="1709067983" sldId="258"/>
            <ac:spMk id="34" creationId="{00000000-0000-0000-0000-000000000000}"/>
          </ac:spMkLst>
        </pc:spChg>
        <pc:spChg chg="del mod">
          <ac:chgData name="Shyam Sundar Shankar" userId="9863916e855db834" providerId="LiveId" clId="{3A41D690-EC85-4A78-B751-CCD146C4F363}" dt="2023-02-27T17:08:10.966" v="749" actId="21"/>
          <ac:spMkLst>
            <pc:docMk/>
            <pc:sldMk cId="1709067983" sldId="258"/>
            <ac:spMk id="35" creationId="{00000000-0000-0000-0000-000000000000}"/>
          </ac:spMkLst>
        </pc:spChg>
        <pc:spChg chg="del mod">
          <ac:chgData name="Shyam Sundar Shankar" userId="9863916e855db834" providerId="LiveId" clId="{3A41D690-EC85-4A78-B751-CCD146C4F363}" dt="2023-02-27T17:08:10.966" v="749" actId="21"/>
          <ac:spMkLst>
            <pc:docMk/>
            <pc:sldMk cId="1709067983" sldId="258"/>
            <ac:spMk id="36" creationId="{00000000-0000-0000-0000-000000000000}"/>
          </ac:spMkLst>
        </pc:spChg>
        <pc:spChg chg="del mod">
          <ac:chgData name="Shyam Sundar Shankar" userId="9863916e855db834" providerId="LiveId" clId="{3A41D690-EC85-4A78-B751-CCD146C4F363}" dt="2023-02-27T17:08:10.966" v="749" actId="21"/>
          <ac:spMkLst>
            <pc:docMk/>
            <pc:sldMk cId="1709067983" sldId="258"/>
            <ac:spMk id="37" creationId="{00000000-0000-0000-0000-000000000000}"/>
          </ac:spMkLst>
        </pc:spChg>
        <pc:spChg chg="del">
          <ac:chgData name="Shyam Sundar Shankar" userId="9863916e855db834" providerId="LiveId" clId="{3A41D690-EC85-4A78-B751-CCD146C4F363}" dt="2023-02-27T16:13:13.350" v="92" actId="478"/>
          <ac:spMkLst>
            <pc:docMk/>
            <pc:sldMk cId="1709067983" sldId="258"/>
            <ac:spMk id="53" creationId="{00000000-0000-0000-0000-000000000000}"/>
          </ac:spMkLst>
        </pc:spChg>
        <pc:grpChg chg="del">
          <ac:chgData name="Shyam Sundar Shankar" userId="9863916e855db834" providerId="LiveId" clId="{3A41D690-EC85-4A78-B751-CCD146C4F363}" dt="2023-02-27T16:13:19.349" v="94" actId="478"/>
          <ac:grpSpMkLst>
            <pc:docMk/>
            <pc:sldMk cId="1709067983" sldId="258"/>
            <ac:grpSpMk id="38" creationId="{00000000-0000-0000-0000-000000000000}"/>
          </ac:grpSpMkLst>
        </pc:grpChg>
        <pc:grpChg chg="del">
          <ac:chgData name="Shyam Sundar Shankar" userId="9863916e855db834" providerId="LiveId" clId="{3A41D690-EC85-4A78-B751-CCD146C4F363}" dt="2023-02-27T16:13:16.184" v="93" actId="478"/>
          <ac:grpSpMkLst>
            <pc:docMk/>
            <pc:sldMk cId="1709067983" sldId="258"/>
            <ac:grpSpMk id="46" creationId="{00000000-0000-0000-0000-000000000000}"/>
          </ac:grpSpMkLst>
        </pc:grpChg>
        <pc:cxnChg chg="add mod">
          <ac:chgData name="Shyam Sundar Shankar" userId="9863916e855db834" providerId="LiveId" clId="{3A41D690-EC85-4A78-B751-CCD146C4F363}" dt="2023-02-27T19:31:24.822" v="2457" actId="1035"/>
          <ac:cxnSpMkLst>
            <pc:docMk/>
            <pc:sldMk cId="1709067983" sldId="258"/>
            <ac:cxnSpMk id="8" creationId="{215619B1-1648-1D03-AD92-979C4F2A0676}"/>
          </ac:cxnSpMkLst>
        </pc:cxnChg>
      </pc:sldChg>
      <pc:sldChg chg="addSp delSp modSp del mod">
        <pc:chgData name="Shyam Sundar Shankar" userId="9863916e855db834" providerId="LiveId" clId="{3A41D690-EC85-4A78-B751-CCD146C4F363}" dt="2023-02-27T17:24:51.886" v="1539" actId="47"/>
        <pc:sldMkLst>
          <pc:docMk/>
          <pc:sldMk cId="4076779663" sldId="260"/>
        </pc:sldMkLst>
        <pc:spChg chg="del">
          <ac:chgData name="Shyam Sundar Shankar" userId="9863916e855db834" providerId="LiveId" clId="{3A41D690-EC85-4A78-B751-CCD146C4F363}" dt="2023-02-27T16:17:11.905" v="335" actId="478"/>
          <ac:spMkLst>
            <pc:docMk/>
            <pc:sldMk cId="4076779663" sldId="260"/>
            <ac:spMk id="2" creationId="{819D4B4B-18F8-6A97-5059-095B0B769EF8}"/>
          </ac:spMkLst>
        </pc:spChg>
        <pc:spChg chg="del">
          <ac:chgData name="Shyam Sundar Shankar" userId="9863916e855db834" providerId="LiveId" clId="{3A41D690-EC85-4A78-B751-CCD146C4F363}" dt="2023-02-27T17:01:24.583" v="703" actId="478"/>
          <ac:spMkLst>
            <pc:docMk/>
            <pc:sldMk cId="4076779663" sldId="260"/>
            <ac:spMk id="10" creationId="{93786EBD-AC7A-AA8F-1984-552893324A64}"/>
          </ac:spMkLst>
        </pc:spChg>
        <pc:spChg chg="del">
          <ac:chgData name="Shyam Sundar Shankar" userId="9863916e855db834" providerId="LiveId" clId="{3A41D690-EC85-4A78-B751-CCD146C4F363}" dt="2023-02-27T17:01:24.583" v="703" actId="478"/>
          <ac:spMkLst>
            <pc:docMk/>
            <pc:sldMk cId="4076779663" sldId="260"/>
            <ac:spMk id="11" creationId="{944B47DF-D58A-1895-03D5-046887C14697}"/>
          </ac:spMkLst>
        </pc:spChg>
        <pc:spChg chg="del">
          <ac:chgData name="Shyam Sundar Shankar" userId="9863916e855db834" providerId="LiveId" clId="{3A41D690-EC85-4A78-B751-CCD146C4F363}" dt="2023-02-27T17:01:24.583" v="703" actId="478"/>
          <ac:spMkLst>
            <pc:docMk/>
            <pc:sldMk cId="4076779663" sldId="260"/>
            <ac:spMk id="12" creationId="{12A7037F-FF00-7556-CE09-35E32F14F46B}"/>
          </ac:spMkLst>
        </pc:spChg>
        <pc:spChg chg="del">
          <ac:chgData name="Shyam Sundar Shankar" userId="9863916e855db834" providerId="LiveId" clId="{3A41D690-EC85-4A78-B751-CCD146C4F363}" dt="2023-02-27T17:01:24.583" v="703" actId="478"/>
          <ac:spMkLst>
            <pc:docMk/>
            <pc:sldMk cId="4076779663" sldId="260"/>
            <ac:spMk id="13" creationId="{C7E9E486-58F6-1C48-6F10-0AB7674063FE}"/>
          </ac:spMkLst>
        </pc:spChg>
        <pc:spChg chg="del">
          <ac:chgData name="Shyam Sundar Shankar" userId="9863916e855db834" providerId="LiveId" clId="{3A41D690-EC85-4A78-B751-CCD146C4F363}" dt="2023-02-27T17:01:24.583" v="703" actId="478"/>
          <ac:spMkLst>
            <pc:docMk/>
            <pc:sldMk cId="4076779663" sldId="260"/>
            <ac:spMk id="14" creationId="{66EBE869-73BD-7C58-4847-40CB4F250F5C}"/>
          </ac:spMkLst>
        </pc:spChg>
        <pc:spChg chg="del">
          <ac:chgData name="Shyam Sundar Shankar" userId="9863916e855db834" providerId="LiveId" clId="{3A41D690-EC85-4A78-B751-CCD146C4F363}" dt="2023-02-27T17:01:24.583" v="703" actId="478"/>
          <ac:spMkLst>
            <pc:docMk/>
            <pc:sldMk cId="4076779663" sldId="260"/>
            <ac:spMk id="15" creationId="{48805702-6863-4BFC-554C-059141A7565B}"/>
          </ac:spMkLst>
        </pc:spChg>
        <pc:spChg chg="del">
          <ac:chgData name="Shyam Sundar Shankar" userId="9863916e855db834" providerId="LiveId" clId="{3A41D690-EC85-4A78-B751-CCD146C4F363}" dt="2023-02-27T17:01:24.583" v="703" actId="478"/>
          <ac:spMkLst>
            <pc:docMk/>
            <pc:sldMk cId="4076779663" sldId="260"/>
            <ac:spMk id="16" creationId="{18970195-4D4E-2109-8010-958E65EEF57F}"/>
          </ac:spMkLst>
        </pc:spChg>
        <pc:spChg chg="del">
          <ac:chgData name="Shyam Sundar Shankar" userId="9863916e855db834" providerId="LiveId" clId="{3A41D690-EC85-4A78-B751-CCD146C4F363}" dt="2023-02-27T17:01:24.583" v="703" actId="478"/>
          <ac:spMkLst>
            <pc:docMk/>
            <pc:sldMk cId="4076779663" sldId="260"/>
            <ac:spMk id="17" creationId="{152CA94F-AA70-3E78-7184-DFCF8B0E4A51}"/>
          </ac:spMkLst>
        </pc:spChg>
        <pc:spChg chg="del">
          <ac:chgData name="Shyam Sundar Shankar" userId="9863916e855db834" providerId="LiveId" clId="{3A41D690-EC85-4A78-B751-CCD146C4F363}" dt="2023-02-27T17:01:30.309" v="705" actId="478"/>
          <ac:spMkLst>
            <pc:docMk/>
            <pc:sldMk cId="4076779663" sldId="260"/>
            <ac:spMk id="18" creationId="{9484A1E6-3C58-020D-01B3-FB48A67474F2}"/>
          </ac:spMkLst>
        </pc:spChg>
        <pc:spChg chg="del">
          <ac:chgData name="Shyam Sundar Shankar" userId="9863916e855db834" providerId="LiveId" clId="{3A41D690-EC85-4A78-B751-CCD146C4F363}" dt="2023-02-27T17:01:35.972" v="708" actId="478"/>
          <ac:spMkLst>
            <pc:docMk/>
            <pc:sldMk cId="4076779663" sldId="260"/>
            <ac:spMk id="19" creationId="{93F6476A-F483-225A-74E2-1B62733ACFDF}"/>
          </ac:spMkLst>
        </pc:spChg>
        <pc:spChg chg="del">
          <ac:chgData name="Shyam Sundar Shankar" userId="9863916e855db834" providerId="LiveId" clId="{3A41D690-EC85-4A78-B751-CCD146C4F363}" dt="2023-02-27T17:01:40.514" v="709" actId="478"/>
          <ac:spMkLst>
            <pc:docMk/>
            <pc:sldMk cId="4076779663" sldId="260"/>
            <ac:spMk id="26" creationId="{734C1548-5C91-FFAB-8BD6-1A58AF12F38E}"/>
          </ac:spMkLst>
        </pc:spChg>
        <pc:spChg chg="del">
          <ac:chgData name="Shyam Sundar Shankar" userId="9863916e855db834" providerId="LiveId" clId="{3A41D690-EC85-4A78-B751-CCD146C4F363}" dt="2023-02-27T17:01:40.514" v="709" actId="478"/>
          <ac:spMkLst>
            <pc:docMk/>
            <pc:sldMk cId="4076779663" sldId="260"/>
            <ac:spMk id="27" creationId="{B0EEACB1-0F1C-DF94-CE6F-7924207CBAC3}"/>
          </ac:spMkLst>
        </pc:spChg>
        <pc:spChg chg="del">
          <ac:chgData name="Shyam Sundar Shankar" userId="9863916e855db834" providerId="LiveId" clId="{3A41D690-EC85-4A78-B751-CCD146C4F363}" dt="2023-02-27T17:01:24.583" v="703" actId="478"/>
          <ac:spMkLst>
            <pc:docMk/>
            <pc:sldMk cId="4076779663" sldId="260"/>
            <ac:spMk id="28" creationId="{A09FC483-D6FE-0402-30F2-9219AD29FB73}"/>
          </ac:spMkLst>
        </pc:spChg>
        <pc:spChg chg="del">
          <ac:chgData name="Shyam Sundar Shankar" userId="9863916e855db834" providerId="LiveId" clId="{3A41D690-EC85-4A78-B751-CCD146C4F363}" dt="2023-02-27T17:01:24.583" v="703" actId="478"/>
          <ac:spMkLst>
            <pc:docMk/>
            <pc:sldMk cId="4076779663" sldId="260"/>
            <ac:spMk id="29" creationId="{919970D3-1BA9-B64A-E03F-00A696334BA0}"/>
          </ac:spMkLst>
        </pc:spChg>
        <pc:spChg chg="del">
          <ac:chgData name="Shyam Sundar Shankar" userId="9863916e855db834" providerId="LiveId" clId="{3A41D690-EC85-4A78-B751-CCD146C4F363}" dt="2023-02-27T17:01:24.583" v="703" actId="478"/>
          <ac:spMkLst>
            <pc:docMk/>
            <pc:sldMk cId="4076779663" sldId="260"/>
            <ac:spMk id="30" creationId="{CCB83612-BD9E-CB1D-A837-F2BB399C00DF}"/>
          </ac:spMkLst>
        </pc:spChg>
        <pc:spChg chg="del">
          <ac:chgData name="Shyam Sundar Shankar" userId="9863916e855db834" providerId="LiveId" clId="{3A41D690-EC85-4A78-B751-CCD146C4F363}" dt="2023-02-27T17:01:24.583" v="703" actId="478"/>
          <ac:spMkLst>
            <pc:docMk/>
            <pc:sldMk cId="4076779663" sldId="260"/>
            <ac:spMk id="31" creationId="{495A703E-C7EB-D514-37AF-084706276C1F}"/>
          </ac:spMkLst>
        </pc:spChg>
        <pc:spChg chg="del">
          <ac:chgData name="Shyam Sundar Shankar" userId="9863916e855db834" providerId="LiveId" clId="{3A41D690-EC85-4A78-B751-CCD146C4F363}" dt="2023-02-27T17:01:31.920" v="706" actId="478"/>
          <ac:spMkLst>
            <pc:docMk/>
            <pc:sldMk cId="4076779663" sldId="260"/>
            <ac:spMk id="32" creationId="{DD632D1D-8541-24F1-FDAE-E0040C502467}"/>
          </ac:spMkLst>
        </pc:spChg>
        <pc:spChg chg="del">
          <ac:chgData name="Shyam Sundar Shankar" userId="9863916e855db834" providerId="LiveId" clId="{3A41D690-EC85-4A78-B751-CCD146C4F363}" dt="2023-02-27T17:01:33.610" v="707" actId="478"/>
          <ac:spMkLst>
            <pc:docMk/>
            <pc:sldMk cId="4076779663" sldId="260"/>
            <ac:spMk id="33" creationId="{C4D15331-1FC1-4B65-B7FC-3F68FD2C10C7}"/>
          </ac:spMkLst>
        </pc:spChg>
        <pc:spChg chg="add mod">
          <ac:chgData name="Shyam Sundar Shankar" userId="9863916e855db834" providerId="LiveId" clId="{3A41D690-EC85-4A78-B751-CCD146C4F363}" dt="2023-02-27T16:17:11.905" v="335" actId="478"/>
          <ac:spMkLst>
            <pc:docMk/>
            <pc:sldMk cId="4076779663" sldId="260"/>
            <ac:spMk id="39" creationId="{B8A6DACA-385A-F649-5F10-1F485E02AC99}"/>
          </ac:spMkLst>
        </pc:spChg>
        <pc:grpChg chg="del">
          <ac:chgData name="Shyam Sundar Shankar" userId="9863916e855db834" providerId="LiveId" clId="{3A41D690-EC85-4A78-B751-CCD146C4F363}" dt="2023-02-27T17:01:24.583" v="703" actId="478"/>
          <ac:grpSpMkLst>
            <pc:docMk/>
            <pc:sldMk cId="4076779663" sldId="260"/>
            <ac:grpSpMk id="4" creationId="{F554A6E3-EAB9-3593-5B26-5E96F826E230}"/>
          </ac:grpSpMkLst>
        </pc:grpChg>
        <pc:grpChg chg="del">
          <ac:chgData name="Shyam Sundar Shankar" userId="9863916e855db834" providerId="LiveId" clId="{3A41D690-EC85-4A78-B751-CCD146C4F363}" dt="2023-02-27T17:01:24.583" v="703" actId="478"/>
          <ac:grpSpMkLst>
            <pc:docMk/>
            <pc:sldMk cId="4076779663" sldId="260"/>
            <ac:grpSpMk id="20" creationId="{7D0E5972-705D-7B4A-D3C6-503D45E05C3B}"/>
          </ac:grpSpMkLst>
        </pc:grpChg>
        <pc:grpChg chg="del">
          <ac:chgData name="Shyam Sundar Shankar" userId="9863916e855db834" providerId="LiveId" clId="{3A41D690-EC85-4A78-B751-CCD146C4F363}" dt="2023-02-27T17:01:24.583" v="703" actId="478"/>
          <ac:grpSpMkLst>
            <pc:docMk/>
            <pc:sldMk cId="4076779663" sldId="260"/>
            <ac:grpSpMk id="23" creationId="{865AF515-A9E4-E9E8-0F60-FDA4026161CF}"/>
          </ac:grpSpMkLst>
        </pc:grpChg>
        <pc:grpChg chg="del">
          <ac:chgData name="Shyam Sundar Shankar" userId="9863916e855db834" providerId="LiveId" clId="{3A41D690-EC85-4A78-B751-CCD146C4F363}" dt="2023-02-27T17:01:28.928" v="704" actId="478"/>
          <ac:grpSpMkLst>
            <pc:docMk/>
            <pc:sldMk cId="4076779663" sldId="260"/>
            <ac:grpSpMk id="34" creationId="{5E4E09DC-45ED-BE32-D6B6-0073D7F7EE63}"/>
          </ac:grpSpMkLst>
        </pc:grpChg>
      </pc:sldChg>
      <pc:sldChg chg="addSp delSp modSp del mod">
        <pc:chgData name="Shyam Sundar Shankar" userId="9863916e855db834" providerId="LiveId" clId="{3A41D690-EC85-4A78-B751-CCD146C4F363}" dt="2023-02-27T17:25:05.631" v="1542" actId="47"/>
        <pc:sldMkLst>
          <pc:docMk/>
          <pc:sldMk cId="2126880141" sldId="261"/>
        </pc:sldMkLst>
        <pc:spChg chg="del">
          <ac:chgData name="Shyam Sundar Shankar" userId="9863916e855db834" providerId="LiveId" clId="{3A41D690-EC85-4A78-B751-CCD146C4F363}" dt="2023-02-27T16:17:01.050" v="329" actId="478"/>
          <ac:spMkLst>
            <pc:docMk/>
            <pc:sldMk cId="2126880141" sldId="261"/>
            <ac:spMk id="2" creationId="{819D4B4B-18F8-6A97-5059-095B0B769EF8}"/>
          </ac:spMkLst>
        </pc:spChg>
        <pc:spChg chg="add mod">
          <ac:chgData name="Shyam Sundar Shankar" userId="9863916e855db834" providerId="LiveId" clId="{3A41D690-EC85-4A78-B751-CCD146C4F363}" dt="2023-02-27T16:17:06.341" v="334" actId="20577"/>
          <ac:spMkLst>
            <pc:docMk/>
            <pc:sldMk cId="2126880141" sldId="261"/>
            <ac:spMk id="19" creationId="{89DE3558-7635-F273-ABC6-72F1BAD146A3}"/>
          </ac:spMkLst>
        </pc:spChg>
      </pc:sldChg>
      <pc:sldChg chg="addSp delSp modSp mod modClrScheme chgLayout">
        <pc:chgData name="Shyam Sundar Shankar" userId="9863916e855db834" providerId="LiveId" clId="{3A41D690-EC85-4A78-B751-CCD146C4F363}" dt="2023-02-28T19:02:52.937" v="6235" actId="1076"/>
        <pc:sldMkLst>
          <pc:docMk/>
          <pc:sldMk cId="4204405304" sldId="262"/>
        </pc:sldMkLst>
        <pc:spChg chg="add mod">
          <ac:chgData name="Shyam Sundar Shankar" userId="9863916e855db834" providerId="LiveId" clId="{3A41D690-EC85-4A78-B751-CCD146C4F363}" dt="2023-02-28T19:02:52.937" v="6235" actId="1076"/>
          <ac:spMkLst>
            <pc:docMk/>
            <pc:sldMk cId="4204405304" sldId="262"/>
            <ac:spMk id="2" creationId="{775B724D-4B5E-D85F-02C3-5B4F4604C3AA}"/>
          </ac:spMkLst>
        </pc:spChg>
        <pc:spChg chg="del">
          <ac:chgData name="Shyam Sundar Shankar" userId="9863916e855db834" providerId="LiveId" clId="{3A41D690-EC85-4A78-B751-CCD146C4F363}" dt="2023-02-27T16:16:43.475" v="328" actId="478"/>
          <ac:spMkLst>
            <pc:docMk/>
            <pc:sldMk cId="4204405304" sldId="262"/>
            <ac:spMk id="2" creationId="{819D4B4B-18F8-6A97-5059-095B0B769EF8}"/>
          </ac:spMkLst>
        </pc:spChg>
        <pc:spChg chg="add mod">
          <ac:chgData name="Shyam Sundar Shankar" userId="9863916e855db834" providerId="LiveId" clId="{3A41D690-EC85-4A78-B751-CCD146C4F363}" dt="2023-02-28T19:02:52.937" v="6235" actId="1076"/>
          <ac:spMkLst>
            <pc:docMk/>
            <pc:sldMk cId="4204405304" sldId="262"/>
            <ac:spMk id="3" creationId="{31779C72-C2A4-36F8-26FA-8CB11B3E4EC3}"/>
          </ac:spMkLst>
        </pc:spChg>
        <pc:spChg chg="add del mod">
          <ac:chgData name="Shyam Sundar Shankar" userId="9863916e855db834" providerId="LiveId" clId="{3A41D690-EC85-4A78-B751-CCD146C4F363}" dt="2023-02-27T16:19:13.732" v="352" actId="478"/>
          <ac:spMkLst>
            <pc:docMk/>
            <pc:sldMk cId="4204405304" sldId="262"/>
            <ac:spMk id="4" creationId="{1578F3EB-5E74-B14F-79CF-0FE1C55E1AF6}"/>
          </ac:spMkLst>
        </pc:spChg>
        <pc:spChg chg="add mod">
          <ac:chgData name="Shyam Sundar Shankar" userId="9863916e855db834" providerId="LiveId" clId="{3A41D690-EC85-4A78-B751-CCD146C4F363}" dt="2023-02-28T19:02:52.937" v="6235" actId="1076"/>
          <ac:spMkLst>
            <pc:docMk/>
            <pc:sldMk cId="4204405304" sldId="262"/>
            <ac:spMk id="4" creationId="{2AA18316-9D86-7019-1EC6-2155FC5D61A0}"/>
          </ac:spMkLst>
        </pc:spChg>
        <pc:spChg chg="add del mod">
          <ac:chgData name="Shyam Sundar Shankar" userId="9863916e855db834" providerId="LiveId" clId="{3A41D690-EC85-4A78-B751-CCD146C4F363}" dt="2023-02-28T19:00:27.192" v="6224" actId="478"/>
          <ac:spMkLst>
            <pc:docMk/>
            <pc:sldMk cId="4204405304" sldId="262"/>
            <ac:spMk id="5" creationId="{01CB64FD-685F-8C3B-C7A7-A356678DD8A5}"/>
          </ac:spMkLst>
        </pc:spChg>
        <pc:spChg chg="add del mod ord">
          <ac:chgData name="Shyam Sundar Shankar" userId="9863916e855db834" providerId="LiveId" clId="{3A41D690-EC85-4A78-B751-CCD146C4F363}" dt="2023-02-27T16:19:22.416" v="354" actId="478"/>
          <ac:spMkLst>
            <pc:docMk/>
            <pc:sldMk cId="4204405304" sldId="262"/>
            <ac:spMk id="5" creationId="{05D2AC22-C4FB-F3B3-CB48-D247746F77E7}"/>
          </ac:spMkLst>
        </pc:spChg>
        <pc:spChg chg="add mod">
          <ac:chgData name="Shyam Sundar Shankar" userId="9863916e855db834" providerId="LiveId" clId="{3A41D690-EC85-4A78-B751-CCD146C4F363}" dt="2023-02-28T19:02:52.937" v="6235" actId="1076"/>
          <ac:spMkLst>
            <pc:docMk/>
            <pc:sldMk cId="4204405304" sldId="262"/>
            <ac:spMk id="6" creationId="{8D9FA895-A02C-1608-4C54-4897CD026E44}"/>
          </ac:spMkLst>
        </pc:spChg>
        <pc:spChg chg="del">
          <ac:chgData name="Shyam Sundar Shankar" userId="9863916e855db834" providerId="LiveId" clId="{3A41D690-EC85-4A78-B751-CCD146C4F363}" dt="2023-02-27T16:19:28.622" v="356" actId="478"/>
          <ac:spMkLst>
            <pc:docMk/>
            <pc:sldMk cId="4204405304" sldId="262"/>
            <ac:spMk id="6" creationId="{F88A0BBB-3936-6996-1B6B-533DC60E3513}"/>
          </ac:spMkLst>
        </pc:spChg>
        <pc:spChg chg="del">
          <ac:chgData name="Shyam Sundar Shankar" userId="9863916e855db834" providerId="LiveId" clId="{3A41D690-EC85-4A78-B751-CCD146C4F363}" dt="2023-02-27T16:19:28.622" v="356" actId="478"/>
          <ac:spMkLst>
            <pc:docMk/>
            <pc:sldMk cId="4204405304" sldId="262"/>
            <ac:spMk id="7" creationId="{4A9DFE68-A1DA-E3D5-AB5F-5AB309AA5704}"/>
          </ac:spMkLst>
        </pc:spChg>
        <pc:spChg chg="add mod">
          <ac:chgData name="Shyam Sundar Shankar" userId="9863916e855db834" providerId="LiveId" clId="{3A41D690-EC85-4A78-B751-CCD146C4F363}" dt="2023-02-28T19:02:52.937" v="6235" actId="1076"/>
          <ac:spMkLst>
            <pc:docMk/>
            <pc:sldMk cId="4204405304" sldId="262"/>
            <ac:spMk id="7" creationId="{A10EC6CB-5FE8-FC53-1E4E-A7586FAAAB3E}"/>
          </ac:spMkLst>
        </pc:spChg>
        <pc:spChg chg="del">
          <ac:chgData name="Shyam Sundar Shankar" userId="9863916e855db834" providerId="LiveId" clId="{3A41D690-EC85-4A78-B751-CCD146C4F363}" dt="2023-02-27T16:19:28.622" v="356" actId="478"/>
          <ac:spMkLst>
            <pc:docMk/>
            <pc:sldMk cId="4204405304" sldId="262"/>
            <ac:spMk id="8" creationId="{22E89A70-3397-29F6-D442-188545A1E6E2}"/>
          </ac:spMkLst>
        </pc:spChg>
        <pc:spChg chg="add mod">
          <ac:chgData name="Shyam Sundar Shankar" userId="9863916e855db834" providerId="LiveId" clId="{3A41D690-EC85-4A78-B751-CCD146C4F363}" dt="2023-02-28T19:02:52.937" v="6235" actId="1076"/>
          <ac:spMkLst>
            <pc:docMk/>
            <pc:sldMk cId="4204405304" sldId="262"/>
            <ac:spMk id="8" creationId="{9B8712E9-5EFC-3963-B959-38FB60E094B5}"/>
          </ac:spMkLst>
        </pc:spChg>
        <pc:spChg chg="del">
          <ac:chgData name="Shyam Sundar Shankar" userId="9863916e855db834" providerId="LiveId" clId="{3A41D690-EC85-4A78-B751-CCD146C4F363}" dt="2023-02-27T16:19:28.622" v="356" actId="478"/>
          <ac:spMkLst>
            <pc:docMk/>
            <pc:sldMk cId="4204405304" sldId="262"/>
            <ac:spMk id="9" creationId="{18C75D0C-1C8E-9222-A725-3D62BC5349F3}"/>
          </ac:spMkLst>
        </pc:spChg>
        <pc:spChg chg="del">
          <ac:chgData name="Shyam Sundar Shankar" userId="9863916e855db834" providerId="LiveId" clId="{3A41D690-EC85-4A78-B751-CCD146C4F363}" dt="2023-02-27T16:19:28.622" v="356" actId="478"/>
          <ac:spMkLst>
            <pc:docMk/>
            <pc:sldMk cId="4204405304" sldId="262"/>
            <ac:spMk id="10" creationId="{7AEDE002-5C7F-4C6B-A8EA-E8D6BAE83AEC}"/>
          </ac:spMkLst>
        </pc:spChg>
        <pc:spChg chg="add del mod ord">
          <ac:chgData name="Shyam Sundar Shankar" userId="9863916e855db834" providerId="LiveId" clId="{3A41D690-EC85-4A78-B751-CCD146C4F363}" dt="2023-02-27T16:19:28.622" v="356" actId="478"/>
          <ac:spMkLst>
            <pc:docMk/>
            <pc:sldMk cId="4204405304" sldId="262"/>
            <ac:spMk id="11" creationId="{5C863C84-F860-3701-EDFB-03E1BF4D3816}"/>
          </ac:spMkLst>
        </pc:spChg>
        <pc:spChg chg="add del mod">
          <ac:chgData name="Shyam Sundar Shankar" userId="9863916e855db834" providerId="LiveId" clId="{3A41D690-EC85-4A78-B751-CCD146C4F363}" dt="2023-02-27T16:19:33.641" v="360"/>
          <ac:spMkLst>
            <pc:docMk/>
            <pc:sldMk cId="4204405304" sldId="262"/>
            <ac:spMk id="12" creationId="{0956AE5D-487C-2A8F-AF34-7CC1279E3947}"/>
          </ac:spMkLst>
        </pc:spChg>
        <pc:spChg chg="add del mod">
          <ac:chgData name="Shyam Sundar Shankar" userId="9863916e855db834" providerId="LiveId" clId="{3A41D690-EC85-4A78-B751-CCD146C4F363}" dt="2023-02-27T16:19:33.641" v="360"/>
          <ac:spMkLst>
            <pc:docMk/>
            <pc:sldMk cId="4204405304" sldId="262"/>
            <ac:spMk id="13" creationId="{8FCE7A6E-BD49-B954-750D-69F354D92ED6}"/>
          </ac:spMkLst>
        </pc:spChg>
        <pc:spChg chg="del">
          <ac:chgData name="Shyam Sundar Shankar" userId="9863916e855db834" providerId="LiveId" clId="{3A41D690-EC85-4A78-B751-CCD146C4F363}" dt="2023-02-27T16:19:28.622" v="356" actId="478"/>
          <ac:spMkLst>
            <pc:docMk/>
            <pc:sldMk cId="4204405304" sldId="262"/>
            <ac:spMk id="14" creationId="{8DD4B1C1-4724-9130-820C-9E79854927A4}"/>
          </ac:spMkLst>
        </pc:spChg>
        <pc:spChg chg="del">
          <ac:chgData name="Shyam Sundar Shankar" userId="9863916e855db834" providerId="LiveId" clId="{3A41D690-EC85-4A78-B751-CCD146C4F363}" dt="2023-02-27T16:19:28.622" v="356" actId="478"/>
          <ac:spMkLst>
            <pc:docMk/>
            <pc:sldMk cId="4204405304" sldId="262"/>
            <ac:spMk id="19" creationId="{929F0B45-965E-4EAA-959A-3F9FC372D5C3}"/>
          </ac:spMkLst>
        </pc:spChg>
        <pc:spChg chg="del">
          <ac:chgData name="Shyam Sundar Shankar" userId="9863916e855db834" providerId="LiveId" clId="{3A41D690-EC85-4A78-B751-CCD146C4F363}" dt="2023-02-27T16:19:28.622" v="356" actId="478"/>
          <ac:spMkLst>
            <pc:docMk/>
            <pc:sldMk cId="4204405304" sldId="262"/>
            <ac:spMk id="20" creationId="{F8135AF7-E5CC-F300-56AA-138C7980B585}"/>
          </ac:spMkLst>
        </pc:spChg>
        <pc:spChg chg="del">
          <ac:chgData name="Shyam Sundar Shankar" userId="9863916e855db834" providerId="LiveId" clId="{3A41D690-EC85-4A78-B751-CCD146C4F363}" dt="2023-02-27T16:19:28.622" v="356" actId="478"/>
          <ac:spMkLst>
            <pc:docMk/>
            <pc:sldMk cId="4204405304" sldId="262"/>
            <ac:spMk id="21" creationId="{1EE1A5BA-CC66-9BBB-6854-67B0287071F0}"/>
          </ac:spMkLst>
        </pc:spChg>
        <pc:spChg chg="del">
          <ac:chgData name="Shyam Sundar Shankar" userId="9863916e855db834" providerId="LiveId" clId="{3A41D690-EC85-4A78-B751-CCD146C4F363}" dt="2023-02-27T16:19:25.295" v="355" actId="478"/>
          <ac:spMkLst>
            <pc:docMk/>
            <pc:sldMk cId="4204405304" sldId="262"/>
            <ac:spMk id="23" creationId="{93BDA05E-F267-7B3B-8789-8C79FA80C3B3}"/>
          </ac:spMkLst>
        </pc:spChg>
        <pc:spChg chg="add del mod">
          <ac:chgData name="Shyam Sundar Shankar" userId="9863916e855db834" providerId="LiveId" clId="{3A41D690-EC85-4A78-B751-CCD146C4F363}" dt="2023-02-27T16:19:33.641" v="360"/>
          <ac:spMkLst>
            <pc:docMk/>
            <pc:sldMk cId="4204405304" sldId="262"/>
            <ac:spMk id="25" creationId="{9F778AB5-F60A-8208-0951-95505648A271}"/>
          </ac:spMkLst>
        </pc:spChg>
        <pc:spChg chg="add del mod">
          <ac:chgData name="Shyam Sundar Shankar" userId="9863916e855db834" providerId="LiveId" clId="{3A41D690-EC85-4A78-B751-CCD146C4F363}" dt="2023-02-27T16:19:33.641" v="360"/>
          <ac:spMkLst>
            <pc:docMk/>
            <pc:sldMk cId="4204405304" sldId="262"/>
            <ac:spMk id="26" creationId="{D105F809-811F-4359-2344-61AB0164150A}"/>
          </ac:spMkLst>
        </pc:spChg>
        <pc:spChg chg="mod">
          <ac:chgData name="Shyam Sundar Shankar" userId="9863916e855db834" providerId="LiveId" clId="{3A41D690-EC85-4A78-B751-CCD146C4F363}" dt="2023-02-27T16:19:30.028" v="357"/>
          <ac:spMkLst>
            <pc:docMk/>
            <pc:sldMk cId="4204405304" sldId="262"/>
            <ac:spMk id="29" creationId="{65FFBD6F-120D-EE3D-4760-DEBF230FB164}"/>
          </ac:spMkLst>
        </pc:spChg>
        <pc:spChg chg="mod">
          <ac:chgData name="Shyam Sundar Shankar" userId="9863916e855db834" providerId="LiveId" clId="{3A41D690-EC85-4A78-B751-CCD146C4F363}" dt="2023-02-27T16:19:30.028" v="357"/>
          <ac:spMkLst>
            <pc:docMk/>
            <pc:sldMk cId="4204405304" sldId="262"/>
            <ac:spMk id="30" creationId="{F2B52C05-C547-26F0-1DCB-74AEEB23AC08}"/>
          </ac:spMkLst>
        </pc:spChg>
        <pc:spChg chg="mod">
          <ac:chgData name="Shyam Sundar Shankar" userId="9863916e855db834" providerId="LiveId" clId="{3A41D690-EC85-4A78-B751-CCD146C4F363}" dt="2023-02-27T16:19:30.028" v="357"/>
          <ac:spMkLst>
            <pc:docMk/>
            <pc:sldMk cId="4204405304" sldId="262"/>
            <ac:spMk id="31" creationId="{B4045E91-1184-7A0D-A6CA-B860D620ED11}"/>
          </ac:spMkLst>
        </pc:spChg>
        <pc:spChg chg="mod">
          <ac:chgData name="Shyam Sundar Shankar" userId="9863916e855db834" providerId="LiveId" clId="{3A41D690-EC85-4A78-B751-CCD146C4F363}" dt="2023-02-27T16:19:30.028" v="357"/>
          <ac:spMkLst>
            <pc:docMk/>
            <pc:sldMk cId="4204405304" sldId="262"/>
            <ac:spMk id="32" creationId="{28A8F715-4AD2-B1F9-C1FB-6F355B84C7D1}"/>
          </ac:spMkLst>
        </pc:spChg>
        <pc:spChg chg="mod">
          <ac:chgData name="Shyam Sundar Shankar" userId="9863916e855db834" providerId="LiveId" clId="{3A41D690-EC85-4A78-B751-CCD146C4F363}" dt="2023-02-27T16:19:30.028" v="357"/>
          <ac:spMkLst>
            <pc:docMk/>
            <pc:sldMk cId="4204405304" sldId="262"/>
            <ac:spMk id="34" creationId="{3055424F-960F-ABCF-0274-59346111C380}"/>
          </ac:spMkLst>
        </pc:spChg>
        <pc:spChg chg="mod">
          <ac:chgData name="Shyam Sundar Shankar" userId="9863916e855db834" providerId="LiveId" clId="{3A41D690-EC85-4A78-B751-CCD146C4F363}" dt="2023-02-27T16:19:30.028" v="357"/>
          <ac:spMkLst>
            <pc:docMk/>
            <pc:sldMk cId="4204405304" sldId="262"/>
            <ac:spMk id="35" creationId="{AD5DBC34-A81A-91EA-E28D-E27726E04FC7}"/>
          </ac:spMkLst>
        </pc:spChg>
        <pc:spChg chg="mod">
          <ac:chgData name="Shyam Sundar Shankar" userId="9863916e855db834" providerId="LiveId" clId="{3A41D690-EC85-4A78-B751-CCD146C4F363}" dt="2023-02-27T16:19:30.028" v="357"/>
          <ac:spMkLst>
            <pc:docMk/>
            <pc:sldMk cId="4204405304" sldId="262"/>
            <ac:spMk id="36" creationId="{44741E00-951E-4D26-2EC6-13B39F25896E}"/>
          </ac:spMkLst>
        </pc:spChg>
        <pc:spChg chg="mod">
          <ac:chgData name="Shyam Sundar Shankar" userId="9863916e855db834" providerId="LiveId" clId="{3A41D690-EC85-4A78-B751-CCD146C4F363}" dt="2023-02-27T16:19:30.028" v="357"/>
          <ac:spMkLst>
            <pc:docMk/>
            <pc:sldMk cId="4204405304" sldId="262"/>
            <ac:spMk id="37" creationId="{0950570D-50C8-BB2E-581D-AD0B056CC8B4}"/>
          </ac:spMkLst>
        </pc:spChg>
        <pc:spChg chg="mod">
          <ac:chgData name="Shyam Sundar Shankar" userId="9863916e855db834" providerId="LiveId" clId="{3A41D690-EC85-4A78-B751-CCD146C4F363}" dt="2023-02-27T16:19:30.028" v="357"/>
          <ac:spMkLst>
            <pc:docMk/>
            <pc:sldMk cId="4204405304" sldId="262"/>
            <ac:spMk id="39" creationId="{1CCB42FB-6002-AB13-37B1-FD26697C8931}"/>
          </ac:spMkLst>
        </pc:spChg>
        <pc:spChg chg="mod">
          <ac:chgData name="Shyam Sundar Shankar" userId="9863916e855db834" providerId="LiveId" clId="{3A41D690-EC85-4A78-B751-CCD146C4F363}" dt="2023-02-27T16:19:30.028" v="357"/>
          <ac:spMkLst>
            <pc:docMk/>
            <pc:sldMk cId="4204405304" sldId="262"/>
            <ac:spMk id="40" creationId="{4C12DFE3-C8AC-BA1E-9C06-21E62446EBD4}"/>
          </ac:spMkLst>
        </pc:spChg>
        <pc:spChg chg="add del mod">
          <ac:chgData name="Shyam Sundar Shankar" userId="9863916e855db834" providerId="LiveId" clId="{3A41D690-EC85-4A78-B751-CCD146C4F363}" dt="2023-02-27T16:20:46.400" v="365" actId="478"/>
          <ac:spMkLst>
            <pc:docMk/>
            <pc:sldMk cId="4204405304" sldId="262"/>
            <ac:spMk id="42" creationId="{18392758-6D6F-96F3-B9DD-AF9A79D11141}"/>
          </ac:spMkLst>
        </pc:spChg>
        <pc:spChg chg="add del mod">
          <ac:chgData name="Shyam Sundar Shankar" userId="9863916e855db834" providerId="LiveId" clId="{3A41D690-EC85-4A78-B751-CCD146C4F363}" dt="2023-02-27T16:20:46.400" v="365" actId="478"/>
          <ac:spMkLst>
            <pc:docMk/>
            <pc:sldMk cId="4204405304" sldId="262"/>
            <ac:spMk id="43" creationId="{A55C2799-8C43-9A8F-0658-F4B918E8225A}"/>
          </ac:spMkLst>
        </pc:spChg>
        <pc:spChg chg="add del mod">
          <ac:chgData name="Shyam Sundar Shankar" userId="9863916e855db834" providerId="LiveId" clId="{3A41D690-EC85-4A78-B751-CCD146C4F363}" dt="2023-02-27T16:19:51.770" v="364" actId="478"/>
          <ac:spMkLst>
            <pc:docMk/>
            <pc:sldMk cId="4204405304" sldId="262"/>
            <ac:spMk id="45" creationId="{DB9B74CB-ACE8-AE9D-2AC6-C02D01E921D7}"/>
          </ac:spMkLst>
        </pc:spChg>
        <pc:spChg chg="add del mod">
          <ac:chgData name="Shyam Sundar Shankar" userId="9863916e855db834" providerId="LiveId" clId="{3A41D690-EC85-4A78-B751-CCD146C4F363}" dt="2023-02-27T16:20:46.400" v="365" actId="478"/>
          <ac:spMkLst>
            <pc:docMk/>
            <pc:sldMk cId="4204405304" sldId="262"/>
            <ac:spMk id="46" creationId="{D682129D-0768-D97E-A91D-9C5A546427B0}"/>
          </ac:spMkLst>
        </pc:spChg>
        <pc:spChg chg="mod">
          <ac:chgData name="Shyam Sundar Shankar" userId="9863916e855db834" providerId="LiveId" clId="{3A41D690-EC85-4A78-B751-CCD146C4F363}" dt="2023-02-27T16:19:33.669" v="361"/>
          <ac:spMkLst>
            <pc:docMk/>
            <pc:sldMk cId="4204405304" sldId="262"/>
            <ac:spMk id="48" creationId="{97F85415-4CAD-DC57-284F-9D990FCAA428}"/>
          </ac:spMkLst>
        </pc:spChg>
        <pc:spChg chg="mod">
          <ac:chgData name="Shyam Sundar Shankar" userId="9863916e855db834" providerId="LiveId" clId="{3A41D690-EC85-4A78-B751-CCD146C4F363}" dt="2023-02-27T16:19:33.669" v="361"/>
          <ac:spMkLst>
            <pc:docMk/>
            <pc:sldMk cId="4204405304" sldId="262"/>
            <ac:spMk id="49" creationId="{F31668CF-24F8-2A46-9703-AEDDB8186A76}"/>
          </ac:spMkLst>
        </pc:spChg>
        <pc:spChg chg="mod">
          <ac:chgData name="Shyam Sundar Shankar" userId="9863916e855db834" providerId="LiveId" clId="{3A41D690-EC85-4A78-B751-CCD146C4F363}" dt="2023-02-27T16:19:33.669" v="361"/>
          <ac:spMkLst>
            <pc:docMk/>
            <pc:sldMk cId="4204405304" sldId="262"/>
            <ac:spMk id="50" creationId="{998AD498-9928-D063-8A1B-65E5BBEF2AE0}"/>
          </ac:spMkLst>
        </pc:spChg>
        <pc:spChg chg="mod">
          <ac:chgData name="Shyam Sundar Shankar" userId="9863916e855db834" providerId="LiveId" clId="{3A41D690-EC85-4A78-B751-CCD146C4F363}" dt="2023-02-27T16:19:33.669" v="361"/>
          <ac:spMkLst>
            <pc:docMk/>
            <pc:sldMk cId="4204405304" sldId="262"/>
            <ac:spMk id="51" creationId="{9E514DE9-2BA3-2CBA-04BB-6612C2471C3D}"/>
          </ac:spMkLst>
        </pc:spChg>
        <pc:spChg chg="mod">
          <ac:chgData name="Shyam Sundar Shankar" userId="9863916e855db834" providerId="LiveId" clId="{3A41D690-EC85-4A78-B751-CCD146C4F363}" dt="2023-02-27T16:19:33.669" v="361"/>
          <ac:spMkLst>
            <pc:docMk/>
            <pc:sldMk cId="4204405304" sldId="262"/>
            <ac:spMk id="53" creationId="{FBB1C2AC-50FB-0EA3-BE08-B17768078D9E}"/>
          </ac:spMkLst>
        </pc:spChg>
        <pc:spChg chg="mod">
          <ac:chgData name="Shyam Sundar Shankar" userId="9863916e855db834" providerId="LiveId" clId="{3A41D690-EC85-4A78-B751-CCD146C4F363}" dt="2023-02-27T16:19:33.669" v="361"/>
          <ac:spMkLst>
            <pc:docMk/>
            <pc:sldMk cId="4204405304" sldId="262"/>
            <ac:spMk id="54" creationId="{315C81F0-46A1-1470-9B7F-5E4E58660F68}"/>
          </ac:spMkLst>
        </pc:spChg>
        <pc:spChg chg="mod">
          <ac:chgData name="Shyam Sundar Shankar" userId="9863916e855db834" providerId="LiveId" clId="{3A41D690-EC85-4A78-B751-CCD146C4F363}" dt="2023-02-27T16:19:33.669" v="361"/>
          <ac:spMkLst>
            <pc:docMk/>
            <pc:sldMk cId="4204405304" sldId="262"/>
            <ac:spMk id="55" creationId="{AA35D970-A54D-DA0E-2BC4-BE8454A52A87}"/>
          </ac:spMkLst>
        </pc:spChg>
        <pc:spChg chg="mod">
          <ac:chgData name="Shyam Sundar Shankar" userId="9863916e855db834" providerId="LiveId" clId="{3A41D690-EC85-4A78-B751-CCD146C4F363}" dt="2023-02-27T16:19:33.669" v="361"/>
          <ac:spMkLst>
            <pc:docMk/>
            <pc:sldMk cId="4204405304" sldId="262"/>
            <ac:spMk id="56" creationId="{1EE93097-15DF-6332-3A48-9EE9DEB362BF}"/>
          </ac:spMkLst>
        </pc:spChg>
        <pc:spChg chg="mod">
          <ac:chgData name="Shyam Sundar Shankar" userId="9863916e855db834" providerId="LiveId" clId="{3A41D690-EC85-4A78-B751-CCD146C4F363}" dt="2023-02-27T16:19:33.669" v="361"/>
          <ac:spMkLst>
            <pc:docMk/>
            <pc:sldMk cId="4204405304" sldId="262"/>
            <ac:spMk id="58" creationId="{F39E7299-88EA-014B-5435-35D0963BDBAD}"/>
          </ac:spMkLst>
        </pc:spChg>
        <pc:spChg chg="mod">
          <ac:chgData name="Shyam Sundar Shankar" userId="9863916e855db834" providerId="LiveId" clId="{3A41D690-EC85-4A78-B751-CCD146C4F363}" dt="2023-02-27T16:19:33.669" v="361"/>
          <ac:spMkLst>
            <pc:docMk/>
            <pc:sldMk cId="4204405304" sldId="262"/>
            <ac:spMk id="59" creationId="{09E03CAF-F469-F518-C94C-3A551D68C3E8}"/>
          </ac:spMkLst>
        </pc:spChg>
        <pc:spChg chg="add mod">
          <ac:chgData name="Shyam Sundar Shankar" userId="9863916e855db834" providerId="LiveId" clId="{3A41D690-EC85-4A78-B751-CCD146C4F363}" dt="2023-02-27T16:59:25.113" v="698" actId="2711"/>
          <ac:spMkLst>
            <pc:docMk/>
            <pc:sldMk cId="4204405304" sldId="262"/>
            <ac:spMk id="61" creationId="{1728AF3C-9579-4CBF-1D02-99B0915F490C}"/>
          </ac:spMkLst>
        </pc:spChg>
        <pc:spChg chg="add mod">
          <ac:chgData name="Shyam Sundar Shankar" userId="9863916e855db834" providerId="LiveId" clId="{3A41D690-EC85-4A78-B751-CCD146C4F363}" dt="2023-02-28T19:01:39.947" v="6233" actId="1076"/>
          <ac:spMkLst>
            <pc:docMk/>
            <pc:sldMk cId="4204405304" sldId="262"/>
            <ac:spMk id="62" creationId="{41F422ED-C520-EC21-6CFC-CF7302FB7310}"/>
          </ac:spMkLst>
        </pc:spChg>
        <pc:spChg chg="add del mod">
          <ac:chgData name="Shyam Sundar Shankar" userId="9863916e855db834" providerId="LiveId" clId="{3A41D690-EC85-4A78-B751-CCD146C4F363}" dt="2023-02-27T17:01:13.151" v="702" actId="478"/>
          <ac:spMkLst>
            <pc:docMk/>
            <pc:sldMk cId="4204405304" sldId="262"/>
            <ac:spMk id="64" creationId="{EB3A14CB-BD38-B5D8-514F-CF15477B8510}"/>
          </ac:spMkLst>
        </pc:spChg>
        <pc:spChg chg="mod">
          <ac:chgData name="Shyam Sundar Shankar" userId="9863916e855db834" providerId="LiveId" clId="{3A41D690-EC85-4A78-B751-CCD146C4F363}" dt="2023-02-27T16:20:58.353" v="366"/>
          <ac:spMkLst>
            <pc:docMk/>
            <pc:sldMk cId="4204405304" sldId="262"/>
            <ac:spMk id="66" creationId="{7CDA1B28-E8DB-C6C9-E6E4-9666CDD17922}"/>
          </ac:spMkLst>
        </pc:spChg>
        <pc:spChg chg="mod">
          <ac:chgData name="Shyam Sundar Shankar" userId="9863916e855db834" providerId="LiveId" clId="{3A41D690-EC85-4A78-B751-CCD146C4F363}" dt="2023-02-27T16:20:58.353" v="366"/>
          <ac:spMkLst>
            <pc:docMk/>
            <pc:sldMk cId="4204405304" sldId="262"/>
            <ac:spMk id="67" creationId="{68E816DC-BC1E-0A91-D573-A5BF4FA023DB}"/>
          </ac:spMkLst>
        </pc:spChg>
        <pc:spChg chg="mod">
          <ac:chgData name="Shyam Sundar Shankar" userId="9863916e855db834" providerId="LiveId" clId="{3A41D690-EC85-4A78-B751-CCD146C4F363}" dt="2023-02-27T17:01:01.494" v="700" actId="14100"/>
          <ac:spMkLst>
            <pc:docMk/>
            <pc:sldMk cId="4204405304" sldId="262"/>
            <ac:spMk id="68" creationId="{B5D8A509-BD6B-92EB-EBE3-084E1D3787CE}"/>
          </ac:spMkLst>
        </pc:spChg>
        <pc:spChg chg="mod">
          <ac:chgData name="Shyam Sundar Shankar" userId="9863916e855db834" providerId="LiveId" clId="{3A41D690-EC85-4A78-B751-CCD146C4F363}" dt="2023-02-27T16:20:58.353" v="366"/>
          <ac:spMkLst>
            <pc:docMk/>
            <pc:sldMk cId="4204405304" sldId="262"/>
            <ac:spMk id="69" creationId="{98E4EA37-EDD4-BD03-7E65-D74755BF9DF1}"/>
          </ac:spMkLst>
        </pc:spChg>
        <pc:spChg chg="mod">
          <ac:chgData name="Shyam Sundar Shankar" userId="9863916e855db834" providerId="LiveId" clId="{3A41D690-EC85-4A78-B751-CCD146C4F363}" dt="2023-02-27T16:20:58.353" v="366"/>
          <ac:spMkLst>
            <pc:docMk/>
            <pc:sldMk cId="4204405304" sldId="262"/>
            <ac:spMk id="71" creationId="{3E7114CE-63C4-F9CF-64A1-4E944CE53B19}"/>
          </ac:spMkLst>
        </pc:spChg>
        <pc:spChg chg="mod">
          <ac:chgData name="Shyam Sundar Shankar" userId="9863916e855db834" providerId="LiveId" clId="{3A41D690-EC85-4A78-B751-CCD146C4F363}" dt="2023-02-27T16:20:58.353" v="366"/>
          <ac:spMkLst>
            <pc:docMk/>
            <pc:sldMk cId="4204405304" sldId="262"/>
            <ac:spMk id="72" creationId="{385CCB28-8C65-FAE4-1371-29B200F6F5EA}"/>
          </ac:spMkLst>
        </pc:spChg>
        <pc:spChg chg="mod">
          <ac:chgData name="Shyam Sundar Shankar" userId="9863916e855db834" providerId="LiveId" clId="{3A41D690-EC85-4A78-B751-CCD146C4F363}" dt="2023-02-27T16:20:58.353" v="366"/>
          <ac:spMkLst>
            <pc:docMk/>
            <pc:sldMk cId="4204405304" sldId="262"/>
            <ac:spMk id="73" creationId="{E57E5ADC-3ED9-6DA1-BE6B-97B8877097D9}"/>
          </ac:spMkLst>
        </pc:spChg>
        <pc:spChg chg="mod">
          <ac:chgData name="Shyam Sundar Shankar" userId="9863916e855db834" providerId="LiveId" clId="{3A41D690-EC85-4A78-B751-CCD146C4F363}" dt="2023-02-27T16:20:58.353" v="366"/>
          <ac:spMkLst>
            <pc:docMk/>
            <pc:sldMk cId="4204405304" sldId="262"/>
            <ac:spMk id="74" creationId="{9A02A917-594A-E869-B77F-21A11F4569FF}"/>
          </ac:spMkLst>
        </pc:spChg>
        <pc:spChg chg="mod">
          <ac:chgData name="Shyam Sundar Shankar" userId="9863916e855db834" providerId="LiveId" clId="{3A41D690-EC85-4A78-B751-CCD146C4F363}" dt="2023-02-27T16:20:58.353" v="366"/>
          <ac:spMkLst>
            <pc:docMk/>
            <pc:sldMk cId="4204405304" sldId="262"/>
            <ac:spMk id="76" creationId="{4C63C1F3-71AC-4B65-DA53-1599DFC4087C}"/>
          </ac:spMkLst>
        </pc:spChg>
        <pc:spChg chg="mod">
          <ac:chgData name="Shyam Sundar Shankar" userId="9863916e855db834" providerId="LiveId" clId="{3A41D690-EC85-4A78-B751-CCD146C4F363}" dt="2023-02-27T16:20:58.353" v="366"/>
          <ac:spMkLst>
            <pc:docMk/>
            <pc:sldMk cId="4204405304" sldId="262"/>
            <ac:spMk id="77" creationId="{4860B565-F913-2A53-DF3E-AC5263FA6813}"/>
          </ac:spMkLst>
        </pc:spChg>
        <pc:spChg chg="add del mod">
          <ac:chgData name="Shyam Sundar Shankar" userId="9863916e855db834" providerId="LiveId" clId="{3A41D690-EC85-4A78-B751-CCD146C4F363}" dt="2023-02-27T16:55:30.644" v="663" actId="478"/>
          <ac:spMkLst>
            <pc:docMk/>
            <pc:sldMk cId="4204405304" sldId="262"/>
            <ac:spMk id="79" creationId="{B4A9C2C8-427A-BD8F-B1A1-35EE885A173E}"/>
          </ac:spMkLst>
        </pc:spChg>
        <pc:grpChg chg="del">
          <ac:chgData name="Shyam Sundar Shankar" userId="9863916e855db834" providerId="LiveId" clId="{3A41D690-EC85-4A78-B751-CCD146C4F363}" dt="2023-02-27T16:19:28.622" v="356" actId="478"/>
          <ac:grpSpMkLst>
            <pc:docMk/>
            <pc:sldMk cId="4204405304" sldId="262"/>
            <ac:grpSpMk id="15" creationId="{64A8B70C-EF69-5B29-19CA-8911769618DB}"/>
          </ac:grpSpMkLst>
        </pc:grpChg>
        <pc:grpChg chg="add del mod">
          <ac:chgData name="Shyam Sundar Shankar" userId="9863916e855db834" providerId="LiveId" clId="{3A41D690-EC85-4A78-B751-CCD146C4F363}" dt="2023-02-27T16:19:33.641" v="360"/>
          <ac:grpSpMkLst>
            <pc:docMk/>
            <pc:sldMk cId="4204405304" sldId="262"/>
            <ac:grpSpMk id="28" creationId="{FAFAF142-D910-81F4-10E8-226A8B190AD5}"/>
          </ac:grpSpMkLst>
        </pc:grpChg>
        <pc:grpChg chg="add del mod">
          <ac:chgData name="Shyam Sundar Shankar" userId="9863916e855db834" providerId="LiveId" clId="{3A41D690-EC85-4A78-B751-CCD146C4F363}" dt="2023-02-27T16:19:33.641" v="360"/>
          <ac:grpSpMkLst>
            <pc:docMk/>
            <pc:sldMk cId="4204405304" sldId="262"/>
            <ac:grpSpMk id="33" creationId="{4E4682A4-54A7-7B0C-8A9B-11D432F730F2}"/>
          </ac:grpSpMkLst>
        </pc:grpChg>
        <pc:grpChg chg="add del mod">
          <ac:chgData name="Shyam Sundar Shankar" userId="9863916e855db834" providerId="LiveId" clId="{3A41D690-EC85-4A78-B751-CCD146C4F363}" dt="2023-02-27T16:19:33.641" v="360"/>
          <ac:grpSpMkLst>
            <pc:docMk/>
            <pc:sldMk cId="4204405304" sldId="262"/>
            <ac:grpSpMk id="38" creationId="{25F22F72-0E11-318B-68A1-E179284E3494}"/>
          </ac:grpSpMkLst>
        </pc:grpChg>
        <pc:grpChg chg="add del mod">
          <ac:chgData name="Shyam Sundar Shankar" userId="9863916e855db834" providerId="LiveId" clId="{3A41D690-EC85-4A78-B751-CCD146C4F363}" dt="2023-02-27T16:20:46.400" v="365" actId="478"/>
          <ac:grpSpMkLst>
            <pc:docMk/>
            <pc:sldMk cId="4204405304" sldId="262"/>
            <ac:grpSpMk id="47" creationId="{6EF8A029-3D50-C27F-406C-0C2F2A1DCDAF}"/>
          </ac:grpSpMkLst>
        </pc:grpChg>
        <pc:grpChg chg="add del mod">
          <ac:chgData name="Shyam Sundar Shankar" userId="9863916e855db834" providerId="LiveId" clId="{3A41D690-EC85-4A78-B751-CCD146C4F363}" dt="2023-02-27T16:20:46.400" v="365" actId="478"/>
          <ac:grpSpMkLst>
            <pc:docMk/>
            <pc:sldMk cId="4204405304" sldId="262"/>
            <ac:grpSpMk id="52" creationId="{D400186D-8570-02A1-751A-CEE4711B7FF7}"/>
          </ac:grpSpMkLst>
        </pc:grpChg>
        <pc:grpChg chg="add del mod">
          <ac:chgData name="Shyam Sundar Shankar" userId="9863916e855db834" providerId="LiveId" clId="{3A41D690-EC85-4A78-B751-CCD146C4F363}" dt="2023-02-27T16:20:46.400" v="365" actId="478"/>
          <ac:grpSpMkLst>
            <pc:docMk/>
            <pc:sldMk cId="4204405304" sldId="262"/>
            <ac:grpSpMk id="57" creationId="{F9E923E0-28F9-6238-3863-2CCBB4ACA963}"/>
          </ac:grpSpMkLst>
        </pc:grpChg>
        <pc:grpChg chg="add del mod">
          <ac:chgData name="Shyam Sundar Shankar" userId="9863916e855db834" providerId="LiveId" clId="{3A41D690-EC85-4A78-B751-CCD146C4F363}" dt="2023-02-27T17:01:09.961" v="701" actId="478"/>
          <ac:grpSpMkLst>
            <pc:docMk/>
            <pc:sldMk cId="4204405304" sldId="262"/>
            <ac:grpSpMk id="65" creationId="{2EFE6DBE-8F9C-6D27-1CA4-1BBAA3E1C320}"/>
          </ac:grpSpMkLst>
        </pc:grpChg>
        <pc:grpChg chg="add del mod">
          <ac:chgData name="Shyam Sundar Shankar" userId="9863916e855db834" providerId="LiveId" clId="{3A41D690-EC85-4A78-B751-CCD146C4F363}" dt="2023-02-27T17:01:13.151" v="702" actId="478"/>
          <ac:grpSpMkLst>
            <pc:docMk/>
            <pc:sldMk cId="4204405304" sldId="262"/>
            <ac:grpSpMk id="70" creationId="{37CCFA5F-5367-65A1-5377-10912BC00803}"/>
          </ac:grpSpMkLst>
        </pc:grpChg>
        <pc:grpChg chg="add del mod">
          <ac:chgData name="Shyam Sundar Shankar" userId="9863916e855db834" providerId="LiveId" clId="{3A41D690-EC85-4A78-B751-CCD146C4F363}" dt="2023-02-27T17:01:13.151" v="702" actId="478"/>
          <ac:grpSpMkLst>
            <pc:docMk/>
            <pc:sldMk cId="4204405304" sldId="262"/>
            <ac:grpSpMk id="75" creationId="{A4B698B0-23BC-9E6C-0F78-504BEBD39802}"/>
          </ac:grpSpMkLst>
        </pc:grpChg>
        <pc:picChg chg="del">
          <ac:chgData name="Shyam Sundar Shankar" userId="9863916e855db834" providerId="LiveId" clId="{3A41D690-EC85-4A78-B751-CCD146C4F363}" dt="2023-02-27T16:19:28.622" v="356" actId="478"/>
          <ac:picMkLst>
            <pc:docMk/>
            <pc:sldMk cId="4204405304" sldId="262"/>
            <ac:picMk id="27" creationId="{D7F9FAE7-C05D-C7A6-A495-3FE603F5B466}"/>
          </ac:picMkLst>
        </pc:picChg>
        <pc:picChg chg="add del mod">
          <ac:chgData name="Shyam Sundar Shankar" userId="9863916e855db834" providerId="LiveId" clId="{3A41D690-EC85-4A78-B751-CCD146C4F363}" dt="2023-02-27T16:56:40.412" v="672" actId="478"/>
          <ac:picMkLst>
            <pc:docMk/>
            <pc:sldMk cId="4204405304" sldId="262"/>
            <ac:picMk id="81" creationId="{1C61EC90-853E-8EAB-F2AB-924117C8545D}"/>
          </ac:picMkLst>
        </pc:picChg>
        <pc:picChg chg="add del mod">
          <ac:chgData name="Shyam Sundar Shankar" userId="9863916e855db834" providerId="LiveId" clId="{3A41D690-EC85-4A78-B751-CCD146C4F363}" dt="2023-02-28T18:55:02.080" v="6216" actId="478"/>
          <ac:picMkLst>
            <pc:docMk/>
            <pc:sldMk cId="4204405304" sldId="262"/>
            <ac:picMk id="82" creationId="{F3F287EB-2E4C-6C90-172A-33CAA1F9A353}"/>
          </ac:picMkLst>
        </pc:picChg>
        <pc:cxnChg chg="del">
          <ac:chgData name="Shyam Sundar Shankar" userId="9863916e855db834" providerId="LiveId" clId="{3A41D690-EC85-4A78-B751-CCD146C4F363}" dt="2023-02-27T16:19:28.622" v="356" actId="478"/>
          <ac:cxnSpMkLst>
            <pc:docMk/>
            <pc:sldMk cId="4204405304" sldId="262"/>
            <ac:cxnSpMk id="22" creationId="{F8FC5E7F-4D18-80E2-7851-4C8653B74C3C}"/>
          </ac:cxnSpMkLst>
        </pc:cxnChg>
        <pc:cxnChg chg="add del mod">
          <ac:chgData name="Shyam Sundar Shankar" userId="9863916e855db834" providerId="LiveId" clId="{3A41D690-EC85-4A78-B751-CCD146C4F363}" dt="2023-02-27T16:19:33.641" v="360"/>
          <ac:cxnSpMkLst>
            <pc:docMk/>
            <pc:sldMk cId="4204405304" sldId="262"/>
            <ac:cxnSpMk id="24" creationId="{DF7A89C5-C1BF-C515-41CA-E3F4AB07116D}"/>
          </ac:cxnSpMkLst>
        </pc:cxnChg>
        <pc:cxnChg chg="add del mod">
          <ac:chgData name="Shyam Sundar Shankar" userId="9863916e855db834" providerId="LiveId" clId="{3A41D690-EC85-4A78-B751-CCD146C4F363}" dt="2023-02-27T16:19:33.641" v="360"/>
          <ac:cxnSpMkLst>
            <pc:docMk/>
            <pc:sldMk cId="4204405304" sldId="262"/>
            <ac:cxnSpMk id="41" creationId="{5738AFD2-2A1B-2079-E68A-4F71CC88E643}"/>
          </ac:cxnSpMkLst>
        </pc:cxnChg>
        <pc:cxnChg chg="add del mod">
          <ac:chgData name="Shyam Sundar Shankar" userId="9863916e855db834" providerId="LiveId" clId="{3A41D690-EC85-4A78-B751-CCD146C4F363}" dt="2023-02-27T16:20:46.400" v="365" actId="478"/>
          <ac:cxnSpMkLst>
            <pc:docMk/>
            <pc:sldMk cId="4204405304" sldId="262"/>
            <ac:cxnSpMk id="44" creationId="{7F8A8FC0-2D3D-B3B6-B9BC-A11D48F7A299}"/>
          </ac:cxnSpMkLst>
        </pc:cxnChg>
        <pc:cxnChg chg="add del mod">
          <ac:chgData name="Shyam Sundar Shankar" userId="9863916e855db834" providerId="LiveId" clId="{3A41D690-EC85-4A78-B751-CCD146C4F363}" dt="2023-02-27T16:20:46.400" v="365" actId="478"/>
          <ac:cxnSpMkLst>
            <pc:docMk/>
            <pc:sldMk cId="4204405304" sldId="262"/>
            <ac:cxnSpMk id="60" creationId="{18A78FBB-D003-E8CB-14B3-F28CB43C8319}"/>
          </ac:cxnSpMkLst>
        </pc:cxnChg>
        <pc:cxnChg chg="add mod">
          <ac:chgData name="Shyam Sundar Shankar" userId="9863916e855db834" providerId="LiveId" clId="{3A41D690-EC85-4A78-B751-CCD146C4F363}" dt="2023-02-28T18:27:07.112" v="6135" actId="208"/>
          <ac:cxnSpMkLst>
            <pc:docMk/>
            <pc:sldMk cId="4204405304" sldId="262"/>
            <ac:cxnSpMk id="63" creationId="{28581931-E681-2917-9A12-0B83EBE1D8AE}"/>
          </ac:cxnSpMkLst>
        </pc:cxnChg>
        <pc:cxnChg chg="add mod">
          <ac:chgData name="Shyam Sundar Shankar" userId="9863916e855db834" providerId="LiveId" clId="{3A41D690-EC85-4A78-B751-CCD146C4F363}" dt="2023-02-28T18:36:06.942" v="6197" actId="1076"/>
          <ac:cxnSpMkLst>
            <pc:docMk/>
            <pc:sldMk cId="4204405304" sldId="262"/>
            <ac:cxnSpMk id="78" creationId="{2A68E728-5FEF-3DA4-3E94-489CAD27A126}"/>
          </ac:cxnSpMkLst>
        </pc:cxnChg>
      </pc:sldChg>
      <pc:sldChg chg="addSp delSp modSp mod ord">
        <pc:chgData name="Shyam Sundar Shankar" userId="9863916e855db834" providerId="LiveId" clId="{3A41D690-EC85-4A78-B751-CCD146C4F363}" dt="2023-03-01T04:43:17.263" v="8584" actId="20577"/>
        <pc:sldMkLst>
          <pc:docMk/>
          <pc:sldMk cId="226506606" sldId="454"/>
        </pc:sldMkLst>
        <pc:spChg chg="del">
          <ac:chgData name="Shyam Sundar Shankar" userId="9863916e855db834" providerId="LiveId" clId="{3A41D690-EC85-4A78-B751-CCD146C4F363}" dt="2023-02-27T16:15:58.362" v="276" actId="478"/>
          <ac:spMkLst>
            <pc:docMk/>
            <pc:sldMk cId="226506606" sldId="454"/>
            <ac:spMk id="2" creationId="{819D4B4B-18F8-6A97-5059-095B0B769EF8}"/>
          </ac:spMkLst>
        </pc:spChg>
        <pc:spChg chg="mod">
          <ac:chgData name="Shyam Sundar Shankar" userId="9863916e855db834" providerId="LiveId" clId="{3A41D690-EC85-4A78-B751-CCD146C4F363}" dt="2023-02-27T16:15:42.969" v="214"/>
          <ac:spMkLst>
            <pc:docMk/>
            <pc:sldMk cId="226506606" sldId="454"/>
            <ac:spMk id="6" creationId="{E68FDF2B-EE0B-BD95-4730-4F31E3C142C5}"/>
          </ac:spMkLst>
        </pc:spChg>
        <pc:spChg chg="mod">
          <ac:chgData name="Shyam Sundar Shankar" userId="9863916e855db834" providerId="LiveId" clId="{3A41D690-EC85-4A78-B751-CCD146C4F363}" dt="2023-02-27T16:15:42.969" v="214"/>
          <ac:spMkLst>
            <pc:docMk/>
            <pc:sldMk cId="226506606" sldId="454"/>
            <ac:spMk id="7" creationId="{3072BC7B-B7FB-49D5-B47A-9EF048F1EC91}"/>
          </ac:spMkLst>
        </pc:spChg>
        <pc:spChg chg="mod">
          <ac:chgData name="Shyam Sundar Shankar" userId="9863916e855db834" providerId="LiveId" clId="{3A41D690-EC85-4A78-B751-CCD146C4F363}" dt="2023-02-27T16:15:42.969" v="214"/>
          <ac:spMkLst>
            <pc:docMk/>
            <pc:sldMk cId="226506606" sldId="454"/>
            <ac:spMk id="8" creationId="{6EF8C916-A213-B0A3-C998-620E17974920}"/>
          </ac:spMkLst>
        </pc:spChg>
        <pc:spChg chg="mod">
          <ac:chgData name="Shyam Sundar Shankar" userId="9863916e855db834" providerId="LiveId" clId="{3A41D690-EC85-4A78-B751-CCD146C4F363}" dt="2023-02-27T16:15:42.969" v="214"/>
          <ac:spMkLst>
            <pc:docMk/>
            <pc:sldMk cId="226506606" sldId="454"/>
            <ac:spMk id="9" creationId="{51B4D735-F552-FF17-59B5-EC67DBD825B8}"/>
          </ac:spMkLst>
        </pc:spChg>
        <pc:spChg chg="mod">
          <ac:chgData name="Shyam Sundar Shankar" userId="9863916e855db834" providerId="LiveId" clId="{3A41D690-EC85-4A78-B751-CCD146C4F363}" dt="2023-02-27T16:15:42.969" v="214"/>
          <ac:spMkLst>
            <pc:docMk/>
            <pc:sldMk cId="226506606" sldId="454"/>
            <ac:spMk id="10" creationId="{C5C5479D-B8C0-6C96-C2DD-5D11B408A8E7}"/>
          </ac:spMkLst>
        </pc:spChg>
        <pc:spChg chg="add mod">
          <ac:chgData name="Shyam Sundar Shankar" userId="9863916e855db834" providerId="LiveId" clId="{3A41D690-EC85-4A78-B751-CCD146C4F363}" dt="2023-02-28T18:30:43.029" v="6162" actId="207"/>
          <ac:spMkLst>
            <pc:docMk/>
            <pc:sldMk cId="226506606" sldId="454"/>
            <ac:spMk id="12" creationId="{2B26E83F-8998-BAD8-2DF7-A59989F6030F}"/>
          </ac:spMkLst>
        </pc:spChg>
        <pc:spChg chg="mod">
          <ac:chgData name="Shyam Sundar Shankar" userId="9863916e855db834" providerId="LiveId" clId="{3A41D690-EC85-4A78-B751-CCD146C4F363}" dt="2023-02-27T16:15:42.969" v="214"/>
          <ac:spMkLst>
            <pc:docMk/>
            <pc:sldMk cId="226506606" sldId="454"/>
            <ac:spMk id="12" creationId="{C253F35E-9B98-4EAE-D7D7-870DF076C5F3}"/>
          </ac:spMkLst>
        </pc:spChg>
        <pc:spChg chg="mod">
          <ac:chgData name="Shyam Sundar Shankar" userId="9863916e855db834" providerId="LiveId" clId="{3A41D690-EC85-4A78-B751-CCD146C4F363}" dt="2023-02-27T16:15:42.969" v="214"/>
          <ac:spMkLst>
            <pc:docMk/>
            <pc:sldMk cId="226506606" sldId="454"/>
            <ac:spMk id="13" creationId="{523B0EB5-25C4-3555-88A7-1C11ECC3A156}"/>
          </ac:spMkLst>
        </pc:spChg>
        <pc:spChg chg="add del mod">
          <ac:chgData name="Shyam Sundar Shankar" userId="9863916e855db834" providerId="LiveId" clId="{3A41D690-EC85-4A78-B751-CCD146C4F363}" dt="2023-02-28T18:04:44.272" v="5527" actId="478"/>
          <ac:spMkLst>
            <pc:docMk/>
            <pc:sldMk cId="226506606" sldId="454"/>
            <ac:spMk id="13" creationId="{714E5451-28EE-D8FC-6B2F-53FBFA3E713E}"/>
          </ac:spMkLst>
        </pc:spChg>
        <pc:spChg chg="mod">
          <ac:chgData name="Shyam Sundar Shankar" userId="9863916e855db834" providerId="LiveId" clId="{3A41D690-EC85-4A78-B751-CCD146C4F363}" dt="2023-02-27T16:15:42.969" v="214"/>
          <ac:spMkLst>
            <pc:docMk/>
            <pc:sldMk cId="226506606" sldId="454"/>
            <ac:spMk id="14" creationId="{2305546D-DE52-FB68-C36B-5FD150E84A9B}"/>
          </ac:spMkLst>
        </pc:spChg>
        <pc:spChg chg="add del mod">
          <ac:chgData name="Shyam Sundar Shankar" userId="9863916e855db834" providerId="LiveId" clId="{3A41D690-EC85-4A78-B751-CCD146C4F363}" dt="2023-02-28T18:11:15.446" v="5797" actId="478"/>
          <ac:spMkLst>
            <pc:docMk/>
            <pc:sldMk cId="226506606" sldId="454"/>
            <ac:spMk id="14" creationId="{65FA7A44-92DB-026F-57C2-1AB940619379}"/>
          </ac:spMkLst>
        </pc:spChg>
        <pc:spChg chg="mod">
          <ac:chgData name="Shyam Sundar Shankar" userId="9863916e855db834" providerId="LiveId" clId="{3A41D690-EC85-4A78-B751-CCD146C4F363}" dt="2023-02-27T16:15:42.969" v="214"/>
          <ac:spMkLst>
            <pc:docMk/>
            <pc:sldMk cId="226506606" sldId="454"/>
            <ac:spMk id="15" creationId="{7F145357-0AE5-5634-8E7A-362E55FE65CD}"/>
          </ac:spMkLst>
        </pc:spChg>
        <pc:spChg chg="mod">
          <ac:chgData name="Shyam Sundar Shankar" userId="9863916e855db834" providerId="LiveId" clId="{3A41D690-EC85-4A78-B751-CCD146C4F363}" dt="2023-02-27T16:15:42.969" v="214"/>
          <ac:spMkLst>
            <pc:docMk/>
            <pc:sldMk cId="226506606" sldId="454"/>
            <ac:spMk id="16" creationId="{7C76AB19-2816-92EF-A0B6-1346B1C9E8BF}"/>
          </ac:spMkLst>
        </pc:spChg>
        <pc:spChg chg="mod">
          <ac:chgData name="Shyam Sundar Shankar" userId="9863916e855db834" providerId="LiveId" clId="{3A41D690-EC85-4A78-B751-CCD146C4F363}" dt="2023-02-27T16:15:42.969" v="214"/>
          <ac:spMkLst>
            <pc:docMk/>
            <pc:sldMk cId="226506606" sldId="454"/>
            <ac:spMk id="18" creationId="{175C19C9-51C2-D897-3D25-492241C8533B}"/>
          </ac:spMkLst>
        </pc:spChg>
        <pc:spChg chg="mod">
          <ac:chgData name="Shyam Sundar Shankar" userId="9863916e855db834" providerId="LiveId" clId="{3A41D690-EC85-4A78-B751-CCD146C4F363}" dt="2023-02-27T16:15:42.969" v="214"/>
          <ac:spMkLst>
            <pc:docMk/>
            <pc:sldMk cId="226506606" sldId="454"/>
            <ac:spMk id="19" creationId="{6EAB9C7C-1410-D4AB-97C2-890DCA69D127}"/>
          </ac:spMkLst>
        </pc:spChg>
        <pc:spChg chg="mod">
          <ac:chgData name="Shyam Sundar Shankar" userId="9863916e855db834" providerId="LiveId" clId="{3A41D690-EC85-4A78-B751-CCD146C4F363}" dt="2023-02-27T16:15:42.969" v="214"/>
          <ac:spMkLst>
            <pc:docMk/>
            <pc:sldMk cId="226506606" sldId="454"/>
            <ac:spMk id="20" creationId="{868CBD0C-F606-5873-229C-782493131BD3}"/>
          </ac:spMkLst>
        </pc:spChg>
        <pc:spChg chg="mod">
          <ac:chgData name="Shyam Sundar Shankar" userId="9863916e855db834" providerId="LiveId" clId="{3A41D690-EC85-4A78-B751-CCD146C4F363}" dt="2023-02-27T16:15:42.969" v="214"/>
          <ac:spMkLst>
            <pc:docMk/>
            <pc:sldMk cId="226506606" sldId="454"/>
            <ac:spMk id="21" creationId="{83BC4AD2-7537-09E1-D02B-B979AEBD4076}"/>
          </ac:spMkLst>
        </pc:spChg>
        <pc:spChg chg="mod">
          <ac:chgData name="Shyam Sundar Shankar" userId="9863916e855db834" providerId="LiveId" clId="{3A41D690-EC85-4A78-B751-CCD146C4F363}" dt="2023-02-27T16:15:42.969" v="214"/>
          <ac:spMkLst>
            <pc:docMk/>
            <pc:sldMk cId="226506606" sldId="454"/>
            <ac:spMk id="22" creationId="{8F050E0E-C707-4701-ACDB-6BFCCC484B1D}"/>
          </ac:spMkLst>
        </pc:spChg>
        <pc:spChg chg="mod">
          <ac:chgData name="Shyam Sundar Shankar" userId="9863916e855db834" providerId="LiveId" clId="{3A41D690-EC85-4A78-B751-CCD146C4F363}" dt="2023-02-27T16:15:42.969" v="214"/>
          <ac:spMkLst>
            <pc:docMk/>
            <pc:sldMk cId="226506606" sldId="454"/>
            <ac:spMk id="24" creationId="{DE141FE4-BCED-8A7A-3A61-7CCEC7DF4380}"/>
          </ac:spMkLst>
        </pc:spChg>
        <pc:spChg chg="mod">
          <ac:chgData name="Shyam Sundar Shankar" userId="9863916e855db834" providerId="LiveId" clId="{3A41D690-EC85-4A78-B751-CCD146C4F363}" dt="2023-02-27T16:15:42.969" v="214"/>
          <ac:spMkLst>
            <pc:docMk/>
            <pc:sldMk cId="226506606" sldId="454"/>
            <ac:spMk id="25" creationId="{C68B8E6B-5938-EEFA-BE4B-DF313BED6C6B}"/>
          </ac:spMkLst>
        </pc:spChg>
        <pc:spChg chg="mod">
          <ac:chgData name="Shyam Sundar Shankar" userId="9863916e855db834" providerId="LiveId" clId="{3A41D690-EC85-4A78-B751-CCD146C4F363}" dt="2023-02-27T16:15:42.969" v="214"/>
          <ac:spMkLst>
            <pc:docMk/>
            <pc:sldMk cId="226506606" sldId="454"/>
            <ac:spMk id="26" creationId="{633FF644-E454-7FE9-A6A7-31651D0EFCE2}"/>
          </ac:spMkLst>
        </pc:spChg>
        <pc:spChg chg="mod">
          <ac:chgData name="Shyam Sundar Shankar" userId="9863916e855db834" providerId="LiveId" clId="{3A41D690-EC85-4A78-B751-CCD146C4F363}" dt="2023-02-27T16:15:42.969" v="214"/>
          <ac:spMkLst>
            <pc:docMk/>
            <pc:sldMk cId="226506606" sldId="454"/>
            <ac:spMk id="27" creationId="{A5086B1F-AB76-EF21-5904-B6E0C719BAA7}"/>
          </ac:spMkLst>
        </pc:spChg>
        <pc:spChg chg="mod">
          <ac:chgData name="Shyam Sundar Shankar" userId="9863916e855db834" providerId="LiveId" clId="{3A41D690-EC85-4A78-B751-CCD146C4F363}" dt="2023-02-27T16:15:42.969" v="214"/>
          <ac:spMkLst>
            <pc:docMk/>
            <pc:sldMk cId="226506606" sldId="454"/>
            <ac:spMk id="28" creationId="{BC68D74B-EE96-48E5-7176-8D73E0CC5511}"/>
          </ac:spMkLst>
        </pc:spChg>
        <pc:spChg chg="add del mod">
          <ac:chgData name="Shyam Sundar Shankar" userId="9863916e855db834" providerId="LiveId" clId="{3A41D690-EC85-4A78-B751-CCD146C4F363}" dt="2023-02-27T16:15:46.133" v="217"/>
          <ac:spMkLst>
            <pc:docMk/>
            <pc:sldMk cId="226506606" sldId="454"/>
            <ac:spMk id="29" creationId="{3CFB5434-ECB3-A91F-36FD-5DB14E069DA5}"/>
          </ac:spMkLst>
        </pc:spChg>
        <pc:spChg chg="add del mod">
          <ac:chgData name="Shyam Sundar Shankar" userId="9863916e855db834" providerId="LiveId" clId="{3A41D690-EC85-4A78-B751-CCD146C4F363}" dt="2023-02-27T16:15:46.133" v="217"/>
          <ac:spMkLst>
            <pc:docMk/>
            <pc:sldMk cId="226506606" sldId="454"/>
            <ac:spMk id="30" creationId="{9433884D-8BD3-3632-DFC8-D06F2DC11D49}"/>
          </ac:spMkLst>
        </pc:spChg>
        <pc:spChg chg="add del mod">
          <ac:chgData name="Shyam Sundar Shankar" userId="9863916e855db834" providerId="LiveId" clId="{3A41D690-EC85-4A78-B751-CCD146C4F363}" dt="2023-02-27T16:15:46.133" v="217"/>
          <ac:spMkLst>
            <pc:docMk/>
            <pc:sldMk cId="226506606" sldId="454"/>
            <ac:spMk id="31" creationId="{F94029E8-A19F-66EE-BD65-1B930FA2C770}"/>
          </ac:spMkLst>
        </pc:spChg>
        <pc:spChg chg="add del mod">
          <ac:chgData name="Shyam Sundar Shankar" userId="9863916e855db834" providerId="LiveId" clId="{3A41D690-EC85-4A78-B751-CCD146C4F363}" dt="2023-02-27T16:15:46.133" v="217"/>
          <ac:spMkLst>
            <pc:docMk/>
            <pc:sldMk cId="226506606" sldId="454"/>
            <ac:spMk id="32" creationId="{D033A7C8-70EC-F066-ADEE-014AFA5128CA}"/>
          </ac:spMkLst>
        </pc:spChg>
        <pc:spChg chg="add del mod">
          <ac:chgData name="Shyam Sundar Shankar" userId="9863916e855db834" providerId="LiveId" clId="{3A41D690-EC85-4A78-B751-CCD146C4F363}" dt="2023-02-27T16:15:46.133" v="217"/>
          <ac:spMkLst>
            <pc:docMk/>
            <pc:sldMk cId="226506606" sldId="454"/>
            <ac:spMk id="33" creationId="{6DB9FF5C-AFF9-CE48-D94D-664C3C82DD69}"/>
          </ac:spMkLst>
        </pc:spChg>
        <pc:spChg chg="add del mod">
          <ac:chgData name="Shyam Sundar Shankar" userId="9863916e855db834" providerId="LiveId" clId="{3A41D690-EC85-4A78-B751-CCD146C4F363}" dt="2023-02-27T16:15:46.133" v="217"/>
          <ac:spMkLst>
            <pc:docMk/>
            <pc:sldMk cId="226506606" sldId="454"/>
            <ac:spMk id="34" creationId="{1C63E14D-D852-6CCD-B12C-EEAA618B731E}"/>
          </ac:spMkLst>
        </pc:spChg>
        <pc:spChg chg="add del mod">
          <ac:chgData name="Shyam Sundar Shankar" userId="9863916e855db834" providerId="LiveId" clId="{3A41D690-EC85-4A78-B751-CCD146C4F363}" dt="2023-02-27T16:15:46.133" v="217"/>
          <ac:spMkLst>
            <pc:docMk/>
            <pc:sldMk cId="226506606" sldId="454"/>
            <ac:spMk id="35" creationId="{68FA5C20-513E-E9B9-6FE9-AEB0EB973A2E}"/>
          </ac:spMkLst>
        </pc:spChg>
        <pc:spChg chg="add del mod">
          <ac:chgData name="Shyam Sundar Shankar" userId="9863916e855db834" providerId="LiveId" clId="{3A41D690-EC85-4A78-B751-CCD146C4F363}" dt="2023-02-27T16:15:46.133" v="217"/>
          <ac:spMkLst>
            <pc:docMk/>
            <pc:sldMk cId="226506606" sldId="454"/>
            <ac:spMk id="36" creationId="{1B3A133F-676F-9E2E-9EFB-A2C0D8BBA850}"/>
          </ac:spMkLst>
        </pc:spChg>
        <pc:spChg chg="mod">
          <ac:chgData name="Shyam Sundar Shankar" userId="9863916e855db834" providerId="LiveId" clId="{3A41D690-EC85-4A78-B751-CCD146C4F363}" dt="2023-02-27T16:15:46.164" v="218"/>
          <ac:spMkLst>
            <pc:docMk/>
            <pc:sldMk cId="226506606" sldId="454"/>
            <ac:spMk id="38" creationId="{2DDE77AE-4849-9D67-9411-9D96441D9333}"/>
          </ac:spMkLst>
        </pc:spChg>
        <pc:spChg chg="mod">
          <ac:chgData name="Shyam Sundar Shankar" userId="9863916e855db834" providerId="LiveId" clId="{3A41D690-EC85-4A78-B751-CCD146C4F363}" dt="2023-02-27T16:15:46.164" v="218"/>
          <ac:spMkLst>
            <pc:docMk/>
            <pc:sldMk cId="226506606" sldId="454"/>
            <ac:spMk id="39" creationId="{0DE61AE2-FAD8-DA2D-22B9-22313EAA85CE}"/>
          </ac:spMkLst>
        </pc:spChg>
        <pc:spChg chg="mod">
          <ac:chgData name="Shyam Sundar Shankar" userId="9863916e855db834" providerId="LiveId" clId="{3A41D690-EC85-4A78-B751-CCD146C4F363}" dt="2023-02-27T16:15:46.164" v="218"/>
          <ac:spMkLst>
            <pc:docMk/>
            <pc:sldMk cId="226506606" sldId="454"/>
            <ac:spMk id="40" creationId="{E16F6FAF-DCE8-3EC4-44C0-BF526AD65555}"/>
          </ac:spMkLst>
        </pc:spChg>
        <pc:spChg chg="mod">
          <ac:chgData name="Shyam Sundar Shankar" userId="9863916e855db834" providerId="LiveId" clId="{3A41D690-EC85-4A78-B751-CCD146C4F363}" dt="2023-02-27T16:15:46.164" v="218"/>
          <ac:spMkLst>
            <pc:docMk/>
            <pc:sldMk cId="226506606" sldId="454"/>
            <ac:spMk id="41" creationId="{390EE0DC-670B-1993-E552-DD4CD18A791E}"/>
          </ac:spMkLst>
        </pc:spChg>
        <pc:spChg chg="mod">
          <ac:chgData name="Shyam Sundar Shankar" userId="9863916e855db834" providerId="LiveId" clId="{3A41D690-EC85-4A78-B751-CCD146C4F363}" dt="2023-02-27T16:15:46.164" v="218"/>
          <ac:spMkLst>
            <pc:docMk/>
            <pc:sldMk cId="226506606" sldId="454"/>
            <ac:spMk id="42" creationId="{D305928F-3D69-CCEF-2DC5-66490CE44DCB}"/>
          </ac:spMkLst>
        </pc:spChg>
        <pc:spChg chg="mod">
          <ac:chgData name="Shyam Sundar Shankar" userId="9863916e855db834" providerId="LiveId" clId="{3A41D690-EC85-4A78-B751-CCD146C4F363}" dt="2023-02-27T16:15:46.164" v="218"/>
          <ac:spMkLst>
            <pc:docMk/>
            <pc:sldMk cId="226506606" sldId="454"/>
            <ac:spMk id="44" creationId="{2D6CF8FB-D86A-3F69-43BB-548227F449AE}"/>
          </ac:spMkLst>
        </pc:spChg>
        <pc:spChg chg="mod">
          <ac:chgData name="Shyam Sundar Shankar" userId="9863916e855db834" providerId="LiveId" clId="{3A41D690-EC85-4A78-B751-CCD146C4F363}" dt="2023-02-27T16:15:46.164" v="218"/>
          <ac:spMkLst>
            <pc:docMk/>
            <pc:sldMk cId="226506606" sldId="454"/>
            <ac:spMk id="45" creationId="{920B2296-1392-5C76-A3F9-9651CAC80D18}"/>
          </ac:spMkLst>
        </pc:spChg>
        <pc:spChg chg="mod">
          <ac:chgData name="Shyam Sundar Shankar" userId="9863916e855db834" providerId="LiveId" clId="{3A41D690-EC85-4A78-B751-CCD146C4F363}" dt="2023-02-27T16:15:46.164" v="218"/>
          <ac:spMkLst>
            <pc:docMk/>
            <pc:sldMk cId="226506606" sldId="454"/>
            <ac:spMk id="46" creationId="{ED7B2F18-72F2-F79B-415B-6A35CF52AE9F}"/>
          </ac:spMkLst>
        </pc:spChg>
        <pc:spChg chg="mod">
          <ac:chgData name="Shyam Sundar Shankar" userId="9863916e855db834" providerId="LiveId" clId="{3A41D690-EC85-4A78-B751-CCD146C4F363}" dt="2023-02-27T16:15:46.164" v="218"/>
          <ac:spMkLst>
            <pc:docMk/>
            <pc:sldMk cId="226506606" sldId="454"/>
            <ac:spMk id="47" creationId="{5A866496-2CDB-BD93-B7E7-2A881CA6000D}"/>
          </ac:spMkLst>
        </pc:spChg>
        <pc:spChg chg="mod">
          <ac:chgData name="Shyam Sundar Shankar" userId="9863916e855db834" providerId="LiveId" clId="{3A41D690-EC85-4A78-B751-CCD146C4F363}" dt="2023-02-27T16:15:46.164" v="218"/>
          <ac:spMkLst>
            <pc:docMk/>
            <pc:sldMk cId="226506606" sldId="454"/>
            <ac:spMk id="48" creationId="{AD0CCCBF-7035-6C07-C429-B9EA9CE9081E}"/>
          </ac:spMkLst>
        </pc:spChg>
        <pc:spChg chg="mod">
          <ac:chgData name="Shyam Sundar Shankar" userId="9863916e855db834" providerId="LiveId" clId="{3A41D690-EC85-4A78-B751-CCD146C4F363}" dt="2023-02-27T16:15:46.164" v="218"/>
          <ac:spMkLst>
            <pc:docMk/>
            <pc:sldMk cId="226506606" sldId="454"/>
            <ac:spMk id="50" creationId="{CBDFA413-38B5-D71A-5F20-EAE25F431BF3}"/>
          </ac:spMkLst>
        </pc:spChg>
        <pc:spChg chg="mod">
          <ac:chgData name="Shyam Sundar Shankar" userId="9863916e855db834" providerId="LiveId" clId="{3A41D690-EC85-4A78-B751-CCD146C4F363}" dt="2023-02-27T16:15:46.164" v="218"/>
          <ac:spMkLst>
            <pc:docMk/>
            <pc:sldMk cId="226506606" sldId="454"/>
            <ac:spMk id="51" creationId="{B2A261C6-1B0F-D5E0-8159-566BFE1ACD69}"/>
          </ac:spMkLst>
        </pc:spChg>
        <pc:spChg chg="mod">
          <ac:chgData name="Shyam Sundar Shankar" userId="9863916e855db834" providerId="LiveId" clId="{3A41D690-EC85-4A78-B751-CCD146C4F363}" dt="2023-02-27T16:15:46.164" v="218"/>
          <ac:spMkLst>
            <pc:docMk/>
            <pc:sldMk cId="226506606" sldId="454"/>
            <ac:spMk id="52" creationId="{DB2B8B02-B63D-EFC9-F867-3893AF7FF623}"/>
          </ac:spMkLst>
        </pc:spChg>
        <pc:spChg chg="mod">
          <ac:chgData name="Shyam Sundar Shankar" userId="9863916e855db834" providerId="LiveId" clId="{3A41D690-EC85-4A78-B751-CCD146C4F363}" dt="2023-02-27T16:15:46.164" v="218"/>
          <ac:spMkLst>
            <pc:docMk/>
            <pc:sldMk cId="226506606" sldId="454"/>
            <ac:spMk id="53" creationId="{6504EF70-9048-1D1D-14B8-73FC0859D199}"/>
          </ac:spMkLst>
        </pc:spChg>
        <pc:spChg chg="mod">
          <ac:chgData name="Shyam Sundar Shankar" userId="9863916e855db834" providerId="LiveId" clId="{3A41D690-EC85-4A78-B751-CCD146C4F363}" dt="2023-02-27T16:15:46.164" v="218"/>
          <ac:spMkLst>
            <pc:docMk/>
            <pc:sldMk cId="226506606" sldId="454"/>
            <ac:spMk id="54" creationId="{E174E7D1-8FA7-6C13-9733-4EA5E4AF673E}"/>
          </ac:spMkLst>
        </pc:spChg>
        <pc:spChg chg="mod">
          <ac:chgData name="Shyam Sundar Shankar" userId="9863916e855db834" providerId="LiveId" clId="{3A41D690-EC85-4A78-B751-CCD146C4F363}" dt="2023-02-27T16:15:46.164" v="218"/>
          <ac:spMkLst>
            <pc:docMk/>
            <pc:sldMk cId="226506606" sldId="454"/>
            <ac:spMk id="56" creationId="{41AD4880-2FC0-5AA5-B21D-8FD5788EB0F1}"/>
          </ac:spMkLst>
        </pc:spChg>
        <pc:spChg chg="mod">
          <ac:chgData name="Shyam Sundar Shankar" userId="9863916e855db834" providerId="LiveId" clId="{3A41D690-EC85-4A78-B751-CCD146C4F363}" dt="2023-02-27T16:15:46.164" v="218"/>
          <ac:spMkLst>
            <pc:docMk/>
            <pc:sldMk cId="226506606" sldId="454"/>
            <ac:spMk id="57" creationId="{8CB4524B-C973-BCB8-6D3E-7D4F082292CE}"/>
          </ac:spMkLst>
        </pc:spChg>
        <pc:spChg chg="mod">
          <ac:chgData name="Shyam Sundar Shankar" userId="9863916e855db834" providerId="LiveId" clId="{3A41D690-EC85-4A78-B751-CCD146C4F363}" dt="2023-02-27T16:15:46.164" v="218"/>
          <ac:spMkLst>
            <pc:docMk/>
            <pc:sldMk cId="226506606" sldId="454"/>
            <ac:spMk id="58" creationId="{808E7865-00FD-3CC2-80DE-DEBFD7D732B9}"/>
          </ac:spMkLst>
        </pc:spChg>
        <pc:spChg chg="mod">
          <ac:chgData name="Shyam Sundar Shankar" userId="9863916e855db834" providerId="LiveId" clId="{3A41D690-EC85-4A78-B751-CCD146C4F363}" dt="2023-02-27T16:15:46.164" v="218"/>
          <ac:spMkLst>
            <pc:docMk/>
            <pc:sldMk cId="226506606" sldId="454"/>
            <ac:spMk id="59" creationId="{F2078A1F-E1E7-7789-53D5-59C7ECEADC92}"/>
          </ac:spMkLst>
        </pc:spChg>
        <pc:spChg chg="mod">
          <ac:chgData name="Shyam Sundar Shankar" userId="9863916e855db834" providerId="LiveId" clId="{3A41D690-EC85-4A78-B751-CCD146C4F363}" dt="2023-02-27T16:15:46.164" v="218"/>
          <ac:spMkLst>
            <pc:docMk/>
            <pc:sldMk cId="226506606" sldId="454"/>
            <ac:spMk id="60" creationId="{42A746A9-50C9-294B-710D-670CB9248717}"/>
          </ac:spMkLst>
        </pc:spChg>
        <pc:spChg chg="add del mod">
          <ac:chgData name="Shyam Sundar Shankar" userId="9863916e855db834" providerId="LiveId" clId="{3A41D690-EC85-4A78-B751-CCD146C4F363}" dt="2023-02-28T16:53:05.774" v="4736" actId="478"/>
          <ac:spMkLst>
            <pc:docMk/>
            <pc:sldMk cId="226506606" sldId="454"/>
            <ac:spMk id="61" creationId="{1A6CF9BE-54B3-F2DB-E1A6-B02B858AFB82}"/>
          </ac:spMkLst>
        </pc:spChg>
        <pc:spChg chg="add del mod">
          <ac:chgData name="Shyam Sundar Shankar" userId="9863916e855db834" providerId="LiveId" clId="{3A41D690-EC85-4A78-B751-CCD146C4F363}" dt="2023-02-28T16:53:05.774" v="4736" actId="478"/>
          <ac:spMkLst>
            <pc:docMk/>
            <pc:sldMk cId="226506606" sldId="454"/>
            <ac:spMk id="62" creationId="{D8879A36-5970-D853-A4A3-F26E25BA7756}"/>
          </ac:spMkLst>
        </pc:spChg>
        <pc:spChg chg="add del mod">
          <ac:chgData name="Shyam Sundar Shankar" userId="9863916e855db834" providerId="LiveId" clId="{3A41D690-EC85-4A78-B751-CCD146C4F363}" dt="2023-02-28T16:53:05.774" v="4736" actId="478"/>
          <ac:spMkLst>
            <pc:docMk/>
            <pc:sldMk cId="226506606" sldId="454"/>
            <ac:spMk id="63" creationId="{40771724-7F26-354B-CC6D-DF81BF56871F}"/>
          </ac:spMkLst>
        </pc:spChg>
        <pc:spChg chg="add del mod">
          <ac:chgData name="Shyam Sundar Shankar" userId="9863916e855db834" providerId="LiveId" clId="{3A41D690-EC85-4A78-B751-CCD146C4F363}" dt="2023-02-28T16:53:05.774" v="4736" actId="478"/>
          <ac:spMkLst>
            <pc:docMk/>
            <pc:sldMk cId="226506606" sldId="454"/>
            <ac:spMk id="64" creationId="{0B046D94-5F49-4856-9BD8-C9E937F6DDBA}"/>
          </ac:spMkLst>
        </pc:spChg>
        <pc:spChg chg="add del mod">
          <ac:chgData name="Shyam Sundar Shankar" userId="9863916e855db834" providerId="LiveId" clId="{3A41D690-EC85-4A78-B751-CCD146C4F363}" dt="2023-02-27T16:51:17.917" v="506" actId="478"/>
          <ac:spMkLst>
            <pc:docMk/>
            <pc:sldMk cId="226506606" sldId="454"/>
            <ac:spMk id="65" creationId="{5FFC3C45-7E6F-F59A-C0B4-DF7BFE49D698}"/>
          </ac:spMkLst>
        </pc:spChg>
        <pc:spChg chg="add del mod">
          <ac:chgData name="Shyam Sundar Shankar" userId="9863916e855db834" providerId="LiveId" clId="{3A41D690-EC85-4A78-B751-CCD146C4F363}" dt="2023-02-27T16:51:17.917" v="506" actId="478"/>
          <ac:spMkLst>
            <pc:docMk/>
            <pc:sldMk cId="226506606" sldId="454"/>
            <ac:spMk id="66" creationId="{D8418B9D-33BE-4194-CEAF-334D23FFC3F1}"/>
          </ac:spMkLst>
        </pc:spChg>
        <pc:spChg chg="add del mod">
          <ac:chgData name="Shyam Sundar Shankar" userId="9863916e855db834" providerId="LiveId" clId="{3A41D690-EC85-4A78-B751-CCD146C4F363}" dt="2023-02-27T16:51:17.917" v="506" actId="478"/>
          <ac:spMkLst>
            <pc:docMk/>
            <pc:sldMk cId="226506606" sldId="454"/>
            <ac:spMk id="67" creationId="{3610D534-15D2-7648-BD44-E9DEDA60BB7E}"/>
          </ac:spMkLst>
        </pc:spChg>
        <pc:spChg chg="add del mod">
          <ac:chgData name="Shyam Sundar Shankar" userId="9863916e855db834" providerId="LiveId" clId="{3A41D690-EC85-4A78-B751-CCD146C4F363}" dt="2023-02-27T16:51:17.917" v="506" actId="478"/>
          <ac:spMkLst>
            <pc:docMk/>
            <pc:sldMk cId="226506606" sldId="454"/>
            <ac:spMk id="68" creationId="{A80C474A-5BE5-8079-7683-73CEF7B4D680}"/>
          </ac:spMkLst>
        </pc:spChg>
        <pc:spChg chg="add mod">
          <ac:chgData name="Shyam Sundar Shankar" userId="9863916e855db834" providerId="LiveId" clId="{3A41D690-EC85-4A78-B751-CCD146C4F363}" dt="2023-02-28T16:53:09.997" v="4737" actId="313"/>
          <ac:spMkLst>
            <pc:docMk/>
            <pc:sldMk cId="226506606" sldId="454"/>
            <ac:spMk id="70" creationId="{3677A853-23FF-1AFA-18A7-AA28440455C8}"/>
          </ac:spMkLst>
        </pc:spChg>
        <pc:spChg chg="del">
          <ac:chgData name="Shyam Sundar Shankar" userId="9863916e855db834" providerId="LiveId" clId="{3A41D690-EC85-4A78-B751-CCD146C4F363}" dt="2023-02-27T16:15:35.914" v="212" actId="478"/>
          <ac:spMkLst>
            <pc:docMk/>
            <pc:sldMk cId="226506606" sldId="454"/>
            <ac:spMk id="78" creationId="{A5671988-9E76-7028-BFB7-C616D0EA14E4}"/>
          </ac:spMkLst>
        </pc:spChg>
        <pc:spChg chg="del">
          <ac:chgData name="Shyam Sundar Shankar" userId="9863916e855db834" providerId="LiveId" clId="{3A41D690-EC85-4A78-B751-CCD146C4F363}" dt="2023-02-27T16:15:35.914" v="212" actId="478"/>
          <ac:spMkLst>
            <pc:docMk/>
            <pc:sldMk cId="226506606" sldId="454"/>
            <ac:spMk id="79" creationId="{476F3EB7-8FF9-63C2-010B-C4C52A5EB14C}"/>
          </ac:spMkLst>
        </pc:spChg>
        <pc:spChg chg="del">
          <ac:chgData name="Shyam Sundar Shankar" userId="9863916e855db834" providerId="LiveId" clId="{3A41D690-EC85-4A78-B751-CCD146C4F363}" dt="2023-02-27T16:15:41.216" v="213" actId="478"/>
          <ac:spMkLst>
            <pc:docMk/>
            <pc:sldMk cId="226506606" sldId="454"/>
            <ac:spMk id="86" creationId="{AE5C35BA-29BB-78D9-C896-D5A20691CDF9}"/>
          </ac:spMkLst>
        </pc:spChg>
        <pc:spChg chg="del">
          <ac:chgData name="Shyam Sundar Shankar" userId="9863916e855db834" providerId="LiveId" clId="{3A41D690-EC85-4A78-B751-CCD146C4F363}" dt="2023-02-27T16:15:35.914" v="212" actId="478"/>
          <ac:spMkLst>
            <pc:docMk/>
            <pc:sldMk cId="226506606" sldId="454"/>
            <ac:spMk id="87" creationId="{E33D2B54-A872-35F3-EA48-244A15D5E851}"/>
          </ac:spMkLst>
        </pc:spChg>
        <pc:spChg chg="del">
          <ac:chgData name="Shyam Sundar Shankar" userId="9863916e855db834" providerId="LiveId" clId="{3A41D690-EC85-4A78-B751-CCD146C4F363}" dt="2023-02-27T16:15:41.216" v="213" actId="478"/>
          <ac:spMkLst>
            <pc:docMk/>
            <pc:sldMk cId="226506606" sldId="454"/>
            <ac:spMk id="94" creationId="{8F9E0E2E-63DA-96A3-CAAF-F3F731986AFE}"/>
          </ac:spMkLst>
        </pc:spChg>
        <pc:spChg chg="del">
          <ac:chgData name="Shyam Sundar Shankar" userId="9863916e855db834" providerId="LiveId" clId="{3A41D690-EC85-4A78-B751-CCD146C4F363}" dt="2023-02-27T16:15:41.216" v="213" actId="478"/>
          <ac:spMkLst>
            <pc:docMk/>
            <pc:sldMk cId="226506606" sldId="454"/>
            <ac:spMk id="95" creationId="{52243346-D9C8-5BFE-7280-A527C5EFACFA}"/>
          </ac:spMkLst>
        </pc:spChg>
        <pc:spChg chg="del">
          <ac:chgData name="Shyam Sundar Shankar" userId="9863916e855db834" providerId="LiveId" clId="{3A41D690-EC85-4A78-B751-CCD146C4F363}" dt="2023-02-27T16:15:41.216" v="213" actId="478"/>
          <ac:spMkLst>
            <pc:docMk/>
            <pc:sldMk cId="226506606" sldId="454"/>
            <ac:spMk id="102" creationId="{47D25B56-9F40-65A2-B1B6-0FB7A10B37E9}"/>
          </ac:spMkLst>
        </pc:spChg>
        <pc:spChg chg="del">
          <ac:chgData name="Shyam Sundar Shankar" userId="9863916e855db834" providerId="LiveId" clId="{3A41D690-EC85-4A78-B751-CCD146C4F363}" dt="2023-02-27T16:15:41.216" v="213" actId="478"/>
          <ac:spMkLst>
            <pc:docMk/>
            <pc:sldMk cId="226506606" sldId="454"/>
            <ac:spMk id="103" creationId="{670EBAED-79B4-DCE6-159B-46B15677E106}"/>
          </ac:spMkLst>
        </pc:spChg>
        <pc:spChg chg="mod">
          <ac:chgData name="Shyam Sundar Shankar" userId="9863916e855db834" providerId="LiveId" clId="{3A41D690-EC85-4A78-B751-CCD146C4F363}" dt="2023-02-27T16:50:16.591" v="405"/>
          <ac:spMkLst>
            <pc:docMk/>
            <pc:sldMk cId="226506606" sldId="454"/>
            <ac:spMk id="104" creationId="{E2851812-85D7-8133-7434-EDB07ABD3085}"/>
          </ac:spMkLst>
        </pc:spChg>
        <pc:spChg chg="mod">
          <ac:chgData name="Shyam Sundar Shankar" userId="9863916e855db834" providerId="LiveId" clId="{3A41D690-EC85-4A78-B751-CCD146C4F363}" dt="2023-02-27T16:50:16.591" v="405"/>
          <ac:spMkLst>
            <pc:docMk/>
            <pc:sldMk cId="226506606" sldId="454"/>
            <ac:spMk id="105" creationId="{6B283AAA-B651-357D-D259-1F33166D47E6}"/>
          </ac:spMkLst>
        </pc:spChg>
        <pc:spChg chg="mod">
          <ac:chgData name="Shyam Sundar Shankar" userId="9863916e855db834" providerId="LiveId" clId="{3A41D690-EC85-4A78-B751-CCD146C4F363}" dt="2023-02-27T16:50:16.591" v="405"/>
          <ac:spMkLst>
            <pc:docMk/>
            <pc:sldMk cId="226506606" sldId="454"/>
            <ac:spMk id="106" creationId="{78A4B376-EAA8-EADA-D703-B51822944073}"/>
          </ac:spMkLst>
        </pc:spChg>
        <pc:spChg chg="mod">
          <ac:chgData name="Shyam Sundar Shankar" userId="9863916e855db834" providerId="LiveId" clId="{3A41D690-EC85-4A78-B751-CCD146C4F363}" dt="2023-02-27T16:50:16.591" v="405"/>
          <ac:spMkLst>
            <pc:docMk/>
            <pc:sldMk cId="226506606" sldId="454"/>
            <ac:spMk id="107" creationId="{2136F5B7-C0EF-0C24-F906-D646EBA3DF7D}"/>
          </ac:spMkLst>
        </pc:spChg>
        <pc:spChg chg="mod">
          <ac:chgData name="Shyam Sundar Shankar" userId="9863916e855db834" providerId="LiveId" clId="{3A41D690-EC85-4A78-B751-CCD146C4F363}" dt="2023-02-27T16:50:16.591" v="405"/>
          <ac:spMkLst>
            <pc:docMk/>
            <pc:sldMk cId="226506606" sldId="454"/>
            <ac:spMk id="108" creationId="{56256BD1-87D7-BB63-0B53-D37AD00AA986}"/>
          </ac:spMkLst>
        </pc:spChg>
        <pc:spChg chg="mod">
          <ac:chgData name="Shyam Sundar Shankar" userId="9863916e855db834" providerId="LiveId" clId="{3A41D690-EC85-4A78-B751-CCD146C4F363}" dt="2023-02-27T16:50:16.591" v="405"/>
          <ac:spMkLst>
            <pc:docMk/>
            <pc:sldMk cId="226506606" sldId="454"/>
            <ac:spMk id="110" creationId="{27F7641F-8E4C-EBB6-B926-1419DDFB5390}"/>
          </ac:spMkLst>
        </pc:spChg>
        <pc:spChg chg="mod">
          <ac:chgData name="Shyam Sundar Shankar" userId="9863916e855db834" providerId="LiveId" clId="{3A41D690-EC85-4A78-B751-CCD146C4F363}" dt="2023-02-27T16:50:16.591" v="405"/>
          <ac:spMkLst>
            <pc:docMk/>
            <pc:sldMk cId="226506606" sldId="454"/>
            <ac:spMk id="111" creationId="{64A98954-4073-08FA-D406-2D8970D14611}"/>
          </ac:spMkLst>
        </pc:spChg>
        <pc:spChg chg="mod">
          <ac:chgData name="Shyam Sundar Shankar" userId="9863916e855db834" providerId="LiveId" clId="{3A41D690-EC85-4A78-B751-CCD146C4F363}" dt="2023-02-27T16:50:16.591" v="405"/>
          <ac:spMkLst>
            <pc:docMk/>
            <pc:sldMk cId="226506606" sldId="454"/>
            <ac:spMk id="112" creationId="{85FF1AD3-060E-7BC5-445B-FFA30B8AFECA}"/>
          </ac:spMkLst>
        </pc:spChg>
        <pc:spChg chg="mod">
          <ac:chgData name="Shyam Sundar Shankar" userId="9863916e855db834" providerId="LiveId" clId="{3A41D690-EC85-4A78-B751-CCD146C4F363}" dt="2023-02-27T16:50:16.591" v="405"/>
          <ac:spMkLst>
            <pc:docMk/>
            <pc:sldMk cId="226506606" sldId="454"/>
            <ac:spMk id="113" creationId="{A2435756-DB1F-4480-5BAF-6ED6D3C419BE}"/>
          </ac:spMkLst>
        </pc:spChg>
        <pc:spChg chg="mod">
          <ac:chgData name="Shyam Sundar Shankar" userId="9863916e855db834" providerId="LiveId" clId="{3A41D690-EC85-4A78-B751-CCD146C4F363}" dt="2023-02-27T16:50:16.591" v="405"/>
          <ac:spMkLst>
            <pc:docMk/>
            <pc:sldMk cId="226506606" sldId="454"/>
            <ac:spMk id="114" creationId="{60589738-235A-DBCC-7523-A8DDABCC41C5}"/>
          </ac:spMkLst>
        </pc:spChg>
        <pc:spChg chg="add del mod">
          <ac:chgData name="Shyam Sundar Shankar" userId="9863916e855db834" providerId="LiveId" clId="{3A41D690-EC85-4A78-B751-CCD146C4F363}" dt="2023-02-27T16:50:51.450" v="503" actId="478"/>
          <ac:spMkLst>
            <pc:docMk/>
            <pc:sldMk cId="226506606" sldId="454"/>
            <ac:spMk id="115" creationId="{06995DD4-0415-26AC-3195-E59B75224137}"/>
          </ac:spMkLst>
        </pc:spChg>
        <pc:spChg chg="add del mod">
          <ac:chgData name="Shyam Sundar Shankar" userId="9863916e855db834" providerId="LiveId" clId="{3A41D690-EC85-4A78-B751-CCD146C4F363}" dt="2023-02-27T16:50:51.450" v="503" actId="478"/>
          <ac:spMkLst>
            <pc:docMk/>
            <pc:sldMk cId="226506606" sldId="454"/>
            <ac:spMk id="116" creationId="{F1D594E3-48E5-DA60-19DD-128C920525D1}"/>
          </ac:spMkLst>
        </pc:spChg>
        <pc:spChg chg="add del mod">
          <ac:chgData name="Shyam Sundar Shankar" userId="9863916e855db834" providerId="LiveId" clId="{3A41D690-EC85-4A78-B751-CCD146C4F363}" dt="2023-02-27T16:50:51.450" v="503" actId="478"/>
          <ac:spMkLst>
            <pc:docMk/>
            <pc:sldMk cId="226506606" sldId="454"/>
            <ac:spMk id="117" creationId="{F5681D37-C145-FD45-F76E-99B05876797F}"/>
          </ac:spMkLst>
        </pc:spChg>
        <pc:spChg chg="add del mod">
          <ac:chgData name="Shyam Sundar Shankar" userId="9863916e855db834" providerId="LiveId" clId="{3A41D690-EC85-4A78-B751-CCD146C4F363}" dt="2023-02-27T16:50:51.450" v="503" actId="478"/>
          <ac:spMkLst>
            <pc:docMk/>
            <pc:sldMk cId="226506606" sldId="454"/>
            <ac:spMk id="118" creationId="{098590C4-E789-86A7-54D1-6F91A00ED526}"/>
          </ac:spMkLst>
        </pc:spChg>
        <pc:spChg chg="mod">
          <ac:chgData name="Shyam Sundar Shankar" userId="9863916e855db834" providerId="LiveId" clId="{3A41D690-EC85-4A78-B751-CCD146C4F363}" dt="2023-02-27T16:51:22.405" v="507"/>
          <ac:spMkLst>
            <pc:docMk/>
            <pc:sldMk cId="226506606" sldId="454"/>
            <ac:spMk id="120" creationId="{6EE2C2CA-FFD9-4C72-96B9-F0FC172BEC9F}"/>
          </ac:spMkLst>
        </pc:spChg>
        <pc:spChg chg="mod">
          <ac:chgData name="Shyam Sundar Shankar" userId="9863916e855db834" providerId="LiveId" clId="{3A41D690-EC85-4A78-B751-CCD146C4F363}" dt="2023-02-27T16:51:22.405" v="507"/>
          <ac:spMkLst>
            <pc:docMk/>
            <pc:sldMk cId="226506606" sldId="454"/>
            <ac:spMk id="121" creationId="{22BAEDD4-B2E4-E647-D87A-EFF160DF864F}"/>
          </ac:spMkLst>
        </pc:spChg>
        <pc:spChg chg="mod">
          <ac:chgData name="Shyam Sundar Shankar" userId="9863916e855db834" providerId="LiveId" clId="{3A41D690-EC85-4A78-B751-CCD146C4F363}" dt="2023-02-27T16:51:22.405" v="507"/>
          <ac:spMkLst>
            <pc:docMk/>
            <pc:sldMk cId="226506606" sldId="454"/>
            <ac:spMk id="122" creationId="{66960139-DEE1-7793-5F64-D14ED8D71935}"/>
          </ac:spMkLst>
        </pc:spChg>
        <pc:spChg chg="mod">
          <ac:chgData name="Shyam Sundar Shankar" userId="9863916e855db834" providerId="LiveId" clId="{3A41D690-EC85-4A78-B751-CCD146C4F363}" dt="2023-02-27T16:51:22.405" v="507"/>
          <ac:spMkLst>
            <pc:docMk/>
            <pc:sldMk cId="226506606" sldId="454"/>
            <ac:spMk id="123" creationId="{E6244CA2-4275-C05D-DD70-9AF9939EE482}"/>
          </ac:spMkLst>
        </pc:spChg>
        <pc:spChg chg="mod">
          <ac:chgData name="Shyam Sundar Shankar" userId="9863916e855db834" providerId="LiveId" clId="{3A41D690-EC85-4A78-B751-CCD146C4F363}" dt="2023-02-27T16:51:22.405" v="507"/>
          <ac:spMkLst>
            <pc:docMk/>
            <pc:sldMk cId="226506606" sldId="454"/>
            <ac:spMk id="124" creationId="{EC583707-2ACE-6B17-396B-FD307D2693F3}"/>
          </ac:spMkLst>
        </pc:spChg>
        <pc:spChg chg="mod">
          <ac:chgData name="Shyam Sundar Shankar" userId="9863916e855db834" providerId="LiveId" clId="{3A41D690-EC85-4A78-B751-CCD146C4F363}" dt="2023-02-27T16:51:22.405" v="507"/>
          <ac:spMkLst>
            <pc:docMk/>
            <pc:sldMk cId="226506606" sldId="454"/>
            <ac:spMk id="126" creationId="{C1DB2AAF-1AD8-98D9-0BE0-E59AFA774E56}"/>
          </ac:spMkLst>
        </pc:spChg>
        <pc:spChg chg="mod">
          <ac:chgData name="Shyam Sundar Shankar" userId="9863916e855db834" providerId="LiveId" clId="{3A41D690-EC85-4A78-B751-CCD146C4F363}" dt="2023-02-27T16:51:22.405" v="507"/>
          <ac:spMkLst>
            <pc:docMk/>
            <pc:sldMk cId="226506606" sldId="454"/>
            <ac:spMk id="127" creationId="{0DFA5409-604E-4530-7F13-1A83D79E3C55}"/>
          </ac:spMkLst>
        </pc:spChg>
        <pc:spChg chg="mod">
          <ac:chgData name="Shyam Sundar Shankar" userId="9863916e855db834" providerId="LiveId" clId="{3A41D690-EC85-4A78-B751-CCD146C4F363}" dt="2023-02-27T16:51:22.405" v="507"/>
          <ac:spMkLst>
            <pc:docMk/>
            <pc:sldMk cId="226506606" sldId="454"/>
            <ac:spMk id="128" creationId="{23901B1D-029A-C563-CDF2-03B1E4D8C205}"/>
          </ac:spMkLst>
        </pc:spChg>
        <pc:spChg chg="mod">
          <ac:chgData name="Shyam Sundar Shankar" userId="9863916e855db834" providerId="LiveId" clId="{3A41D690-EC85-4A78-B751-CCD146C4F363}" dt="2023-02-27T16:51:22.405" v="507"/>
          <ac:spMkLst>
            <pc:docMk/>
            <pc:sldMk cId="226506606" sldId="454"/>
            <ac:spMk id="129" creationId="{302F0360-3106-7999-530E-0D95AF1CD7D9}"/>
          </ac:spMkLst>
        </pc:spChg>
        <pc:spChg chg="mod">
          <ac:chgData name="Shyam Sundar Shankar" userId="9863916e855db834" providerId="LiveId" clId="{3A41D690-EC85-4A78-B751-CCD146C4F363}" dt="2023-02-27T16:51:22.405" v="507"/>
          <ac:spMkLst>
            <pc:docMk/>
            <pc:sldMk cId="226506606" sldId="454"/>
            <ac:spMk id="130" creationId="{13223F33-A965-A9DD-FDBE-4947510A2A5F}"/>
          </ac:spMkLst>
        </pc:spChg>
        <pc:spChg chg="add del mod">
          <ac:chgData name="Shyam Sundar Shankar" userId="9863916e855db834" providerId="LiveId" clId="{3A41D690-EC85-4A78-B751-CCD146C4F363}" dt="2023-02-28T16:53:05.774" v="4736" actId="478"/>
          <ac:spMkLst>
            <pc:docMk/>
            <pc:sldMk cId="226506606" sldId="454"/>
            <ac:spMk id="131" creationId="{14071C06-0107-7251-6C2B-B1A27B95EF3D}"/>
          </ac:spMkLst>
        </pc:spChg>
        <pc:spChg chg="add del mod">
          <ac:chgData name="Shyam Sundar Shankar" userId="9863916e855db834" providerId="LiveId" clId="{3A41D690-EC85-4A78-B751-CCD146C4F363}" dt="2023-02-28T16:53:05.774" v="4736" actId="478"/>
          <ac:spMkLst>
            <pc:docMk/>
            <pc:sldMk cId="226506606" sldId="454"/>
            <ac:spMk id="132" creationId="{AEE022B1-07C1-8BFC-8FAB-9BDA647F75A7}"/>
          </ac:spMkLst>
        </pc:spChg>
        <pc:spChg chg="add del mod">
          <ac:chgData name="Shyam Sundar Shankar" userId="9863916e855db834" providerId="LiveId" clId="{3A41D690-EC85-4A78-B751-CCD146C4F363}" dt="2023-02-28T16:53:05.774" v="4736" actId="478"/>
          <ac:spMkLst>
            <pc:docMk/>
            <pc:sldMk cId="226506606" sldId="454"/>
            <ac:spMk id="133" creationId="{52F31894-EF27-A62A-1778-6EDBDD6E934D}"/>
          </ac:spMkLst>
        </pc:spChg>
        <pc:spChg chg="add del mod">
          <ac:chgData name="Shyam Sundar Shankar" userId="9863916e855db834" providerId="LiveId" clId="{3A41D690-EC85-4A78-B751-CCD146C4F363}" dt="2023-02-28T16:53:05.774" v="4736" actId="478"/>
          <ac:spMkLst>
            <pc:docMk/>
            <pc:sldMk cId="226506606" sldId="454"/>
            <ac:spMk id="134" creationId="{1DBD511F-1282-F774-98BD-ACF87CA6C3C5}"/>
          </ac:spMkLst>
        </pc:spChg>
        <pc:grpChg chg="add del mod">
          <ac:chgData name="Shyam Sundar Shankar" userId="9863916e855db834" providerId="LiveId" clId="{3A41D690-EC85-4A78-B751-CCD146C4F363}" dt="2023-02-27T16:15:46.133" v="217"/>
          <ac:grpSpMkLst>
            <pc:docMk/>
            <pc:sldMk cId="226506606" sldId="454"/>
            <ac:grpSpMk id="3" creationId="{3BB2B544-5503-E196-A24B-33E34E3B2C81}"/>
          </ac:grpSpMkLst>
        </pc:grpChg>
        <pc:grpChg chg="add del mod">
          <ac:chgData name="Shyam Sundar Shankar" userId="9863916e855db834" providerId="LiveId" clId="{3A41D690-EC85-4A78-B751-CCD146C4F363}" dt="2023-02-27T16:15:46.133" v="217"/>
          <ac:grpSpMkLst>
            <pc:docMk/>
            <pc:sldMk cId="226506606" sldId="454"/>
            <ac:grpSpMk id="11" creationId="{71949087-0A65-4DC0-C2F4-18F78E826416}"/>
          </ac:grpSpMkLst>
        </pc:grpChg>
        <pc:grpChg chg="add del mod">
          <ac:chgData name="Shyam Sundar Shankar" userId="9863916e855db834" providerId="LiveId" clId="{3A41D690-EC85-4A78-B751-CCD146C4F363}" dt="2023-02-27T16:15:46.133" v="217"/>
          <ac:grpSpMkLst>
            <pc:docMk/>
            <pc:sldMk cId="226506606" sldId="454"/>
            <ac:grpSpMk id="17" creationId="{1CC9EF5F-A971-D029-2E46-A9A503E03243}"/>
          </ac:grpSpMkLst>
        </pc:grpChg>
        <pc:grpChg chg="add del mod">
          <ac:chgData name="Shyam Sundar Shankar" userId="9863916e855db834" providerId="LiveId" clId="{3A41D690-EC85-4A78-B751-CCD146C4F363}" dt="2023-02-27T16:15:46.133" v="217"/>
          <ac:grpSpMkLst>
            <pc:docMk/>
            <pc:sldMk cId="226506606" sldId="454"/>
            <ac:grpSpMk id="23" creationId="{DF5C6AEA-1A38-8E0D-8D42-0F36BC3F781D}"/>
          </ac:grpSpMkLst>
        </pc:grpChg>
        <pc:grpChg chg="add del mod">
          <ac:chgData name="Shyam Sundar Shankar" userId="9863916e855db834" providerId="LiveId" clId="{3A41D690-EC85-4A78-B751-CCD146C4F363}" dt="2023-02-27T16:51:17.917" v="506" actId="478"/>
          <ac:grpSpMkLst>
            <pc:docMk/>
            <pc:sldMk cId="226506606" sldId="454"/>
            <ac:grpSpMk id="37" creationId="{232370D5-BB80-118C-4C42-F7F43258FFCD}"/>
          </ac:grpSpMkLst>
        </pc:grpChg>
        <pc:grpChg chg="add del mod">
          <ac:chgData name="Shyam Sundar Shankar" userId="9863916e855db834" providerId="LiveId" clId="{3A41D690-EC85-4A78-B751-CCD146C4F363}" dt="2023-02-27T16:51:17.917" v="506" actId="478"/>
          <ac:grpSpMkLst>
            <pc:docMk/>
            <pc:sldMk cId="226506606" sldId="454"/>
            <ac:grpSpMk id="43" creationId="{7B4169D5-1A1A-DDDF-EB77-3697A94BB965}"/>
          </ac:grpSpMkLst>
        </pc:grpChg>
        <pc:grpChg chg="add del mod">
          <ac:chgData name="Shyam Sundar Shankar" userId="9863916e855db834" providerId="LiveId" clId="{3A41D690-EC85-4A78-B751-CCD146C4F363}" dt="2023-02-28T16:53:05.774" v="4736" actId="478"/>
          <ac:grpSpMkLst>
            <pc:docMk/>
            <pc:sldMk cId="226506606" sldId="454"/>
            <ac:grpSpMk id="49" creationId="{8929E32E-367A-C61B-4ACB-F2A35DE53730}"/>
          </ac:grpSpMkLst>
        </pc:grpChg>
        <pc:grpChg chg="add del mod">
          <ac:chgData name="Shyam Sundar Shankar" userId="9863916e855db834" providerId="LiveId" clId="{3A41D690-EC85-4A78-B751-CCD146C4F363}" dt="2023-02-28T16:53:05.774" v="4736" actId="478"/>
          <ac:grpSpMkLst>
            <pc:docMk/>
            <pc:sldMk cId="226506606" sldId="454"/>
            <ac:grpSpMk id="55" creationId="{79B26077-31DF-E35C-55EA-81DDED540F41}"/>
          </ac:grpSpMkLst>
        </pc:grpChg>
        <pc:grpChg chg="add del mod">
          <ac:chgData name="Shyam Sundar Shankar" userId="9863916e855db834" providerId="LiveId" clId="{3A41D690-EC85-4A78-B751-CCD146C4F363}" dt="2023-02-27T16:50:51.450" v="503" actId="478"/>
          <ac:grpSpMkLst>
            <pc:docMk/>
            <pc:sldMk cId="226506606" sldId="454"/>
            <ac:grpSpMk id="71" creationId="{5DEB8A41-BC3E-13FE-3FD2-FED74BC6F1D3}"/>
          </ac:grpSpMkLst>
        </pc:grpChg>
        <pc:grpChg chg="del">
          <ac:chgData name="Shyam Sundar Shankar" userId="9863916e855db834" providerId="LiveId" clId="{3A41D690-EC85-4A78-B751-CCD146C4F363}" dt="2023-02-27T16:15:35.914" v="212" actId="478"/>
          <ac:grpSpMkLst>
            <pc:docMk/>
            <pc:sldMk cId="226506606" sldId="454"/>
            <ac:grpSpMk id="72" creationId="{1FFD4526-26F3-09CB-9275-400AB38531C3}"/>
          </ac:grpSpMkLst>
        </pc:grpChg>
        <pc:grpChg chg="del">
          <ac:chgData name="Shyam Sundar Shankar" userId="9863916e855db834" providerId="LiveId" clId="{3A41D690-EC85-4A78-B751-CCD146C4F363}" dt="2023-02-27T16:15:35.914" v="212" actId="478"/>
          <ac:grpSpMkLst>
            <pc:docMk/>
            <pc:sldMk cId="226506606" sldId="454"/>
            <ac:grpSpMk id="80" creationId="{9C72AE78-70BE-5A4F-C66A-F7C4338243E2}"/>
          </ac:grpSpMkLst>
        </pc:grpChg>
        <pc:grpChg chg="del">
          <ac:chgData name="Shyam Sundar Shankar" userId="9863916e855db834" providerId="LiveId" clId="{3A41D690-EC85-4A78-B751-CCD146C4F363}" dt="2023-02-27T16:15:35.914" v="212" actId="478"/>
          <ac:grpSpMkLst>
            <pc:docMk/>
            <pc:sldMk cId="226506606" sldId="454"/>
            <ac:grpSpMk id="88" creationId="{6BB6D0BB-2B92-0FC3-A30C-B0E5CD23746C}"/>
          </ac:grpSpMkLst>
        </pc:grpChg>
        <pc:grpChg chg="del">
          <ac:chgData name="Shyam Sundar Shankar" userId="9863916e855db834" providerId="LiveId" clId="{3A41D690-EC85-4A78-B751-CCD146C4F363}" dt="2023-02-27T16:15:35.914" v="212" actId="478"/>
          <ac:grpSpMkLst>
            <pc:docMk/>
            <pc:sldMk cId="226506606" sldId="454"/>
            <ac:grpSpMk id="96" creationId="{04FE50D2-5C8A-920F-B514-4CA590BF935C}"/>
          </ac:grpSpMkLst>
        </pc:grpChg>
        <pc:grpChg chg="add del mod">
          <ac:chgData name="Shyam Sundar Shankar" userId="9863916e855db834" providerId="LiveId" clId="{3A41D690-EC85-4A78-B751-CCD146C4F363}" dt="2023-02-27T16:50:51.450" v="503" actId="478"/>
          <ac:grpSpMkLst>
            <pc:docMk/>
            <pc:sldMk cId="226506606" sldId="454"/>
            <ac:grpSpMk id="109" creationId="{228DFE8F-4EEE-D512-4D44-4375CCE79455}"/>
          </ac:grpSpMkLst>
        </pc:grpChg>
        <pc:grpChg chg="add del mod">
          <ac:chgData name="Shyam Sundar Shankar" userId="9863916e855db834" providerId="LiveId" clId="{3A41D690-EC85-4A78-B751-CCD146C4F363}" dt="2023-02-28T16:53:05.774" v="4736" actId="478"/>
          <ac:grpSpMkLst>
            <pc:docMk/>
            <pc:sldMk cId="226506606" sldId="454"/>
            <ac:grpSpMk id="119" creationId="{BCDBAC32-9AEF-B1B8-90DC-9571161F1720}"/>
          </ac:grpSpMkLst>
        </pc:grpChg>
        <pc:grpChg chg="add del mod">
          <ac:chgData name="Shyam Sundar Shankar" userId="9863916e855db834" providerId="LiveId" clId="{3A41D690-EC85-4A78-B751-CCD146C4F363}" dt="2023-02-28T16:53:05.774" v="4736" actId="478"/>
          <ac:grpSpMkLst>
            <pc:docMk/>
            <pc:sldMk cId="226506606" sldId="454"/>
            <ac:grpSpMk id="125" creationId="{7F211A14-E77D-16D0-6954-D0793598BE73}"/>
          </ac:grpSpMkLst>
        </pc:grpChg>
        <pc:graphicFrameChg chg="add del mod modGraphic">
          <ac:chgData name="Shyam Sundar Shankar" userId="9863916e855db834" providerId="LiveId" clId="{3A41D690-EC85-4A78-B751-CCD146C4F363}" dt="2023-02-28T17:07:02.190" v="4806" actId="478"/>
          <ac:graphicFrameMkLst>
            <pc:docMk/>
            <pc:sldMk cId="226506606" sldId="454"/>
            <ac:graphicFrameMk id="2" creationId="{5FCB4A3C-EE22-D2D3-3C91-060FA0D81ABD}"/>
          </ac:graphicFrameMkLst>
        </pc:graphicFrameChg>
        <pc:graphicFrameChg chg="add del mod modGraphic">
          <ac:chgData name="Shyam Sundar Shankar" userId="9863916e855db834" providerId="LiveId" clId="{3A41D690-EC85-4A78-B751-CCD146C4F363}" dt="2023-02-28T17:08:23" v="4815" actId="478"/>
          <ac:graphicFrameMkLst>
            <pc:docMk/>
            <pc:sldMk cId="226506606" sldId="454"/>
            <ac:graphicFrameMk id="3" creationId="{CF2F029E-D52D-565C-2276-29364C0C40A4}"/>
          </ac:graphicFrameMkLst>
        </pc:graphicFrameChg>
        <pc:graphicFrameChg chg="add del mod">
          <ac:chgData name="Shyam Sundar Shankar" userId="9863916e855db834" providerId="LiveId" clId="{3A41D690-EC85-4A78-B751-CCD146C4F363}" dt="2023-02-28T17:09:00.931" v="4823"/>
          <ac:graphicFrameMkLst>
            <pc:docMk/>
            <pc:sldMk cId="226506606" sldId="454"/>
            <ac:graphicFrameMk id="6" creationId="{B64A1B77-0C90-3FBC-F913-EBBE8B1D0E92}"/>
          </ac:graphicFrameMkLst>
        </pc:graphicFrameChg>
        <pc:graphicFrameChg chg="add del mod">
          <ac:chgData name="Shyam Sundar Shankar" userId="9863916e855db834" providerId="LiveId" clId="{3A41D690-EC85-4A78-B751-CCD146C4F363}" dt="2023-02-28T17:09:04.414" v="4825" actId="478"/>
          <ac:graphicFrameMkLst>
            <pc:docMk/>
            <pc:sldMk cId="226506606" sldId="454"/>
            <ac:graphicFrameMk id="7" creationId="{797B04AD-FAB6-2B3F-4BC9-EB1854AF375C}"/>
          </ac:graphicFrameMkLst>
        </pc:graphicFrameChg>
        <pc:graphicFrameChg chg="add del mod">
          <ac:chgData name="Shyam Sundar Shankar" userId="9863916e855db834" providerId="LiveId" clId="{3A41D690-EC85-4A78-B751-CCD146C4F363}" dt="2023-02-28T17:09:27.010" v="4829"/>
          <ac:graphicFrameMkLst>
            <pc:docMk/>
            <pc:sldMk cId="226506606" sldId="454"/>
            <ac:graphicFrameMk id="8" creationId="{80296C26-F7AD-393A-A3A7-AD3E203356BA}"/>
          </ac:graphicFrameMkLst>
        </pc:graphicFrameChg>
        <pc:graphicFrameChg chg="add del mod modGraphic">
          <ac:chgData name="Shyam Sundar Shankar" userId="9863916e855db834" providerId="LiveId" clId="{3A41D690-EC85-4A78-B751-CCD146C4F363}" dt="2023-02-28T17:09:38.224" v="4832" actId="478"/>
          <ac:graphicFrameMkLst>
            <pc:docMk/>
            <pc:sldMk cId="226506606" sldId="454"/>
            <ac:graphicFrameMk id="9" creationId="{AF6BFD58-D1F5-F16A-F030-E6032060328D}"/>
          </ac:graphicFrameMkLst>
        </pc:graphicFrameChg>
        <pc:graphicFrameChg chg="add del mod modGraphic">
          <ac:chgData name="Shyam Sundar Shankar" userId="9863916e855db834" providerId="LiveId" clId="{3A41D690-EC85-4A78-B751-CCD146C4F363}" dt="2023-02-28T17:10:09.044" v="4835" actId="478"/>
          <ac:graphicFrameMkLst>
            <pc:docMk/>
            <pc:sldMk cId="226506606" sldId="454"/>
            <ac:graphicFrameMk id="10" creationId="{E52D2B53-8FF1-8E23-1123-21C0B1B01ADC}"/>
          </ac:graphicFrameMkLst>
        </pc:graphicFrameChg>
        <pc:graphicFrameChg chg="add mod modGraphic">
          <ac:chgData name="Shyam Sundar Shankar" userId="9863916e855db834" providerId="LiveId" clId="{3A41D690-EC85-4A78-B751-CCD146C4F363}" dt="2023-03-01T04:43:17.263" v="8584" actId="20577"/>
          <ac:graphicFrameMkLst>
            <pc:docMk/>
            <pc:sldMk cId="226506606" sldId="454"/>
            <ac:graphicFrameMk id="11" creationId="{DB808948-D1F0-7F0B-C4E5-1C2D6268719C}"/>
          </ac:graphicFrameMkLst>
        </pc:graphicFrameChg>
      </pc:sldChg>
      <pc:sldChg chg="addSp delSp modSp mod ord">
        <pc:chgData name="Shyam Sundar Shankar" userId="9863916e855db834" providerId="LiveId" clId="{3A41D690-EC85-4A78-B751-CCD146C4F363}" dt="2023-02-28T19:25:17.889" v="6747" actId="207"/>
        <pc:sldMkLst>
          <pc:docMk/>
          <pc:sldMk cId="2903154677" sldId="456"/>
        </pc:sldMkLst>
        <pc:spChg chg="mod">
          <ac:chgData name="Shyam Sundar Shankar" userId="9863916e855db834" providerId="LiveId" clId="{3A41D690-EC85-4A78-B751-CCD146C4F363}" dt="2023-02-28T18:14:45.730" v="5915" actId="20577"/>
          <ac:spMkLst>
            <pc:docMk/>
            <pc:sldMk cId="2903154677" sldId="456"/>
            <ac:spMk id="2" creationId="{00000000-0000-0000-0000-000000000000}"/>
          </ac:spMkLst>
        </pc:spChg>
        <pc:spChg chg="add mod">
          <ac:chgData name="Shyam Sundar Shankar" userId="9863916e855db834" providerId="LiveId" clId="{3A41D690-EC85-4A78-B751-CCD146C4F363}" dt="2023-02-28T18:29:20.556" v="6148" actId="207"/>
          <ac:spMkLst>
            <pc:docMk/>
            <pc:sldMk cId="2903154677" sldId="456"/>
            <ac:spMk id="3" creationId="{8D9A5F91-9901-38BB-32F6-B77BBE15AFB8}"/>
          </ac:spMkLst>
        </pc:spChg>
        <pc:spChg chg="add mod">
          <ac:chgData name="Shyam Sundar Shankar" userId="9863916e855db834" providerId="LiveId" clId="{3A41D690-EC85-4A78-B751-CCD146C4F363}" dt="2023-02-28T15:58:34.804" v="2975" actId="1035"/>
          <ac:spMkLst>
            <pc:docMk/>
            <pc:sldMk cId="2903154677" sldId="456"/>
            <ac:spMk id="6" creationId="{CC180B4C-8E67-B9A2-38C4-E15F33BE4BE1}"/>
          </ac:spMkLst>
        </pc:spChg>
        <pc:spChg chg="add mod">
          <ac:chgData name="Shyam Sundar Shankar" userId="9863916e855db834" providerId="LiveId" clId="{3A41D690-EC85-4A78-B751-CCD146C4F363}" dt="2023-02-28T15:58:34.804" v="2975" actId="1035"/>
          <ac:spMkLst>
            <pc:docMk/>
            <pc:sldMk cId="2903154677" sldId="456"/>
            <ac:spMk id="7" creationId="{FA81397E-0E07-3FBA-26E9-CF0E2B3A6CA2}"/>
          </ac:spMkLst>
        </pc:spChg>
        <pc:spChg chg="add del mod">
          <ac:chgData name="Shyam Sundar Shankar" userId="9863916e855db834" providerId="LiveId" clId="{3A41D690-EC85-4A78-B751-CCD146C4F363}" dt="2023-02-27T17:02:30.921" v="714"/>
          <ac:spMkLst>
            <pc:docMk/>
            <pc:sldMk cId="2903154677" sldId="456"/>
            <ac:spMk id="8" creationId="{69AE74E4-44DC-E5B6-A0B8-1090EED294F7}"/>
          </ac:spMkLst>
        </pc:spChg>
        <pc:spChg chg="add mod">
          <ac:chgData name="Shyam Sundar Shankar" userId="9863916e855db834" providerId="LiveId" clId="{3A41D690-EC85-4A78-B751-CCD146C4F363}" dt="2023-02-28T18:29:42.996" v="6152" actId="207"/>
          <ac:spMkLst>
            <pc:docMk/>
            <pc:sldMk cId="2903154677" sldId="456"/>
            <ac:spMk id="8" creationId="{BEBC6367-D1E0-70A8-4908-D2DBC698D145}"/>
          </ac:spMkLst>
        </pc:spChg>
        <pc:spChg chg="add mod">
          <ac:chgData name="Shyam Sundar Shankar" userId="9863916e855db834" providerId="LiveId" clId="{3A41D690-EC85-4A78-B751-CCD146C4F363}" dt="2023-02-28T15:58:34.804" v="2975" actId="1035"/>
          <ac:spMkLst>
            <pc:docMk/>
            <pc:sldMk cId="2903154677" sldId="456"/>
            <ac:spMk id="9" creationId="{BD3AE710-D548-7251-CBA3-74913A77D517}"/>
          </ac:spMkLst>
        </pc:spChg>
        <pc:spChg chg="add mod">
          <ac:chgData name="Shyam Sundar Shankar" userId="9863916e855db834" providerId="LiveId" clId="{3A41D690-EC85-4A78-B751-CCD146C4F363}" dt="2023-02-28T15:58:34.804" v="2975" actId="1035"/>
          <ac:spMkLst>
            <pc:docMk/>
            <pc:sldMk cId="2903154677" sldId="456"/>
            <ac:spMk id="10" creationId="{69DA3735-696C-5102-97F4-01E58A1F8A6E}"/>
          </ac:spMkLst>
        </pc:spChg>
        <pc:spChg chg="add mod">
          <ac:chgData name="Shyam Sundar Shankar" userId="9863916e855db834" providerId="LiveId" clId="{3A41D690-EC85-4A78-B751-CCD146C4F363}" dt="2023-02-28T18:29:51.066" v="6155" actId="207"/>
          <ac:spMkLst>
            <pc:docMk/>
            <pc:sldMk cId="2903154677" sldId="456"/>
            <ac:spMk id="11" creationId="{D24CF4F0-E586-66A4-E0AC-9C8477FE49AC}"/>
          </ac:spMkLst>
        </pc:spChg>
        <pc:spChg chg="add mod">
          <ac:chgData name="Shyam Sundar Shankar" userId="9863916e855db834" providerId="LiveId" clId="{3A41D690-EC85-4A78-B751-CCD146C4F363}" dt="2023-02-28T15:58:34.804" v="2975" actId="1035"/>
          <ac:spMkLst>
            <pc:docMk/>
            <pc:sldMk cId="2903154677" sldId="456"/>
            <ac:spMk id="12" creationId="{F75B1FBD-B6E2-5CCB-07A2-E9766AFBF330}"/>
          </ac:spMkLst>
        </pc:spChg>
        <pc:spChg chg="add mod">
          <ac:chgData name="Shyam Sundar Shankar" userId="9863916e855db834" providerId="LiveId" clId="{3A41D690-EC85-4A78-B751-CCD146C4F363}" dt="2023-02-28T15:58:34.804" v="2975" actId="1035"/>
          <ac:spMkLst>
            <pc:docMk/>
            <pc:sldMk cId="2903154677" sldId="456"/>
            <ac:spMk id="13" creationId="{DA6C1022-FAE1-6EAF-4E60-FEA8B7EDFDDB}"/>
          </ac:spMkLst>
        </pc:spChg>
        <pc:spChg chg="add mod">
          <ac:chgData name="Shyam Sundar Shankar" userId="9863916e855db834" providerId="LiveId" clId="{3A41D690-EC85-4A78-B751-CCD146C4F363}" dt="2023-02-28T18:29:32.981" v="6150" actId="207"/>
          <ac:spMkLst>
            <pc:docMk/>
            <pc:sldMk cId="2903154677" sldId="456"/>
            <ac:spMk id="14" creationId="{EAA04BD2-6745-A89C-D365-E25C7C4D8EF6}"/>
          </ac:spMkLst>
        </pc:spChg>
        <pc:spChg chg="add mod">
          <ac:chgData name="Shyam Sundar Shankar" userId="9863916e855db834" providerId="LiveId" clId="{3A41D690-EC85-4A78-B751-CCD146C4F363}" dt="2023-02-28T15:58:34.804" v="2975" actId="1035"/>
          <ac:spMkLst>
            <pc:docMk/>
            <pc:sldMk cId="2903154677" sldId="456"/>
            <ac:spMk id="15" creationId="{28CE9D9A-AC16-1010-FEF5-4AC74DEB4BC8}"/>
          </ac:spMkLst>
        </pc:spChg>
        <pc:spChg chg="add mod">
          <ac:chgData name="Shyam Sundar Shankar" userId="9863916e855db834" providerId="LiveId" clId="{3A41D690-EC85-4A78-B751-CCD146C4F363}" dt="2023-02-28T15:58:34.804" v="2975" actId="1035"/>
          <ac:spMkLst>
            <pc:docMk/>
            <pc:sldMk cId="2903154677" sldId="456"/>
            <ac:spMk id="16" creationId="{56DF0CF7-13D0-EAAB-D35F-F19A5577E530}"/>
          </ac:spMkLst>
        </pc:spChg>
        <pc:spChg chg="add del mod">
          <ac:chgData name="Shyam Sundar Shankar" userId="9863916e855db834" providerId="LiveId" clId="{3A41D690-EC85-4A78-B751-CCD146C4F363}" dt="2023-02-27T17:02:30.921" v="714"/>
          <ac:spMkLst>
            <pc:docMk/>
            <pc:sldMk cId="2903154677" sldId="456"/>
            <ac:spMk id="16" creationId="{94EBE130-14AD-DE8E-0AA6-6110E8095CE2}"/>
          </ac:spMkLst>
        </pc:spChg>
        <pc:spChg chg="add mod">
          <ac:chgData name="Shyam Sundar Shankar" userId="9863916e855db834" providerId="LiveId" clId="{3A41D690-EC85-4A78-B751-CCD146C4F363}" dt="2023-02-28T18:29:13.990" v="6147" actId="207"/>
          <ac:spMkLst>
            <pc:docMk/>
            <pc:sldMk cId="2903154677" sldId="456"/>
            <ac:spMk id="17" creationId="{FEE0ABF6-33E3-E4B7-0156-248A12735C01}"/>
          </ac:spMkLst>
        </pc:spChg>
        <pc:spChg chg="add mod">
          <ac:chgData name="Shyam Sundar Shankar" userId="9863916e855db834" providerId="LiveId" clId="{3A41D690-EC85-4A78-B751-CCD146C4F363}" dt="2023-02-28T18:29:29.047" v="6149" actId="207"/>
          <ac:spMkLst>
            <pc:docMk/>
            <pc:sldMk cId="2903154677" sldId="456"/>
            <ac:spMk id="18" creationId="{C90A11AB-D405-43F9-1B24-5308CF7F11A3}"/>
          </ac:spMkLst>
        </pc:spChg>
        <pc:spChg chg="add mod">
          <ac:chgData name="Shyam Sundar Shankar" userId="9863916e855db834" providerId="LiveId" clId="{3A41D690-EC85-4A78-B751-CCD146C4F363}" dt="2023-02-28T18:29:48.860" v="6154" actId="207"/>
          <ac:spMkLst>
            <pc:docMk/>
            <pc:sldMk cId="2903154677" sldId="456"/>
            <ac:spMk id="19" creationId="{445AB004-5BC4-5290-DF4E-5814C95CA282}"/>
          </ac:spMkLst>
        </pc:spChg>
        <pc:spChg chg="add mod">
          <ac:chgData name="Shyam Sundar Shankar" userId="9863916e855db834" providerId="LiveId" clId="{3A41D690-EC85-4A78-B751-CCD146C4F363}" dt="2023-02-28T18:29:39.385" v="6151" actId="207"/>
          <ac:spMkLst>
            <pc:docMk/>
            <pc:sldMk cId="2903154677" sldId="456"/>
            <ac:spMk id="20" creationId="{93B183B4-82EC-CA98-A50F-36498D1E481E}"/>
          </ac:spMkLst>
        </pc:spChg>
        <pc:spChg chg="add del mod">
          <ac:chgData name="Shyam Sundar Shankar" userId="9863916e855db834" providerId="LiveId" clId="{3A41D690-EC85-4A78-B751-CCD146C4F363}" dt="2023-02-28T15:58:49.747" v="2978" actId="478"/>
          <ac:spMkLst>
            <pc:docMk/>
            <pc:sldMk cId="2903154677" sldId="456"/>
            <ac:spMk id="21" creationId="{B5A68BBF-C679-E98E-3D28-0AED9F1B4721}"/>
          </ac:spMkLst>
        </pc:spChg>
        <pc:spChg chg="add del mod">
          <ac:chgData name="Shyam Sundar Shankar" userId="9863916e855db834" providerId="LiveId" clId="{3A41D690-EC85-4A78-B751-CCD146C4F363}" dt="2023-02-28T15:58:51.067" v="2980" actId="478"/>
          <ac:spMkLst>
            <pc:docMk/>
            <pc:sldMk cId="2903154677" sldId="456"/>
            <ac:spMk id="22" creationId="{9C5C6151-3550-735B-8E2D-A8A840D4CF14}"/>
          </ac:spMkLst>
        </pc:spChg>
        <pc:spChg chg="add del mod">
          <ac:chgData name="Shyam Sundar Shankar" userId="9863916e855db834" providerId="LiveId" clId="{3A41D690-EC85-4A78-B751-CCD146C4F363}" dt="2023-02-28T15:58:47.407" v="2977" actId="478"/>
          <ac:spMkLst>
            <pc:docMk/>
            <pc:sldMk cId="2903154677" sldId="456"/>
            <ac:spMk id="23" creationId="{47554D14-6DD5-9E4C-9F0B-0EC2B90804AD}"/>
          </ac:spMkLst>
        </pc:spChg>
        <pc:spChg chg="add del mod">
          <ac:chgData name="Shyam Sundar Shankar" userId="9863916e855db834" providerId="LiveId" clId="{3A41D690-EC85-4A78-B751-CCD146C4F363}" dt="2023-02-28T15:58:47.407" v="2977" actId="478"/>
          <ac:spMkLst>
            <pc:docMk/>
            <pc:sldMk cId="2903154677" sldId="456"/>
            <ac:spMk id="24" creationId="{A51A3E9D-9047-5667-3961-6A690B706390}"/>
          </ac:spMkLst>
        </pc:spChg>
        <pc:spChg chg="add del mod">
          <ac:chgData name="Shyam Sundar Shankar" userId="9863916e855db834" providerId="LiveId" clId="{3A41D690-EC85-4A78-B751-CCD146C4F363}" dt="2023-02-27T17:02:30.921" v="714"/>
          <ac:spMkLst>
            <pc:docMk/>
            <pc:sldMk cId="2903154677" sldId="456"/>
            <ac:spMk id="24" creationId="{EAD8F44A-3EA0-90AA-3AE1-D878002383D7}"/>
          </ac:spMkLst>
        </pc:spChg>
        <pc:spChg chg="add mod">
          <ac:chgData name="Shyam Sundar Shankar" userId="9863916e855db834" providerId="LiveId" clId="{3A41D690-EC85-4A78-B751-CCD146C4F363}" dt="2023-02-28T16:05:34.369" v="3497" actId="2711"/>
          <ac:spMkLst>
            <pc:docMk/>
            <pc:sldMk cId="2903154677" sldId="456"/>
            <ac:spMk id="25" creationId="{CD934EC2-5016-1A27-139C-D54EAFA08B99}"/>
          </ac:spMkLst>
        </pc:spChg>
        <pc:spChg chg="add mod">
          <ac:chgData name="Shyam Sundar Shankar" userId="9863916e855db834" providerId="LiveId" clId="{3A41D690-EC85-4A78-B751-CCD146C4F363}" dt="2023-02-28T16:05:52.570" v="3500" actId="122"/>
          <ac:spMkLst>
            <pc:docMk/>
            <pc:sldMk cId="2903154677" sldId="456"/>
            <ac:spMk id="26" creationId="{D927CBE5-0B6C-7C43-878C-0971F52702E4}"/>
          </ac:spMkLst>
        </pc:spChg>
        <pc:spChg chg="add mod">
          <ac:chgData name="Shyam Sundar Shankar" userId="9863916e855db834" providerId="LiveId" clId="{3A41D690-EC85-4A78-B751-CCD146C4F363}" dt="2023-02-28T16:05:34.369" v="3497" actId="2711"/>
          <ac:spMkLst>
            <pc:docMk/>
            <pc:sldMk cId="2903154677" sldId="456"/>
            <ac:spMk id="27" creationId="{93B46B5F-E485-5ED6-0322-D2DE96110D31}"/>
          </ac:spMkLst>
        </pc:spChg>
        <pc:spChg chg="add mod">
          <ac:chgData name="Shyam Sundar Shankar" userId="9863916e855db834" providerId="LiveId" clId="{3A41D690-EC85-4A78-B751-CCD146C4F363}" dt="2023-02-28T16:05:49.160" v="3499" actId="122"/>
          <ac:spMkLst>
            <pc:docMk/>
            <pc:sldMk cId="2903154677" sldId="456"/>
            <ac:spMk id="28" creationId="{D83F29D0-6B23-D897-1197-6B8BC0201DEB}"/>
          </ac:spMkLst>
        </pc:spChg>
        <pc:spChg chg="add mod">
          <ac:chgData name="Shyam Sundar Shankar" userId="9863916e855db834" providerId="LiveId" clId="{3A41D690-EC85-4A78-B751-CCD146C4F363}" dt="2023-02-28T16:05:34.369" v="3497" actId="2711"/>
          <ac:spMkLst>
            <pc:docMk/>
            <pc:sldMk cId="2903154677" sldId="456"/>
            <ac:spMk id="29" creationId="{B6C74B30-FCFA-99B7-1CC7-8130A2CCCCC4}"/>
          </ac:spMkLst>
        </pc:spChg>
        <pc:spChg chg="add del mod">
          <ac:chgData name="Shyam Sundar Shankar" userId="9863916e855db834" providerId="LiveId" clId="{3A41D690-EC85-4A78-B751-CCD146C4F363}" dt="2023-02-27T17:02:30.921" v="714"/>
          <ac:spMkLst>
            <pc:docMk/>
            <pc:sldMk cId="2903154677" sldId="456"/>
            <ac:spMk id="30" creationId="{BC624791-20DA-48E6-4B02-DB2487404588}"/>
          </ac:spMkLst>
        </pc:spChg>
        <pc:spChg chg="add mod">
          <ac:chgData name="Shyam Sundar Shankar" userId="9863916e855db834" providerId="LiveId" clId="{3A41D690-EC85-4A78-B751-CCD146C4F363}" dt="2023-02-28T16:05:45.905" v="3498" actId="122"/>
          <ac:spMkLst>
            <pc:docMk/>
            <pc:sldMk cId="2903154677" sldId="456"/>
            <ac:spMk id="30" creationId="{FEE0D2BE-E4E1-C755-12C3-86D42821A440}"/>
          </ac:spMkLst>
        </pc:spChg>
        <pc:spChg chg="add mod">
          <ac:chgData name="Shyam Sundar Shankar" userId="9863916e855db834" providerId="LiveId" clId="{3A41D690-EC85-4A78-B751-CCD146C4F363}" dt="2023-02-28T16:05:34.369" v="3497" actId="2711"/>
          <ac:spMkLst>
            <pc:docMk/>
            <pc:sldMk cId="2903154677" sldId="456"/>
            <ac:spMk id="31" creationId="{F0C6C68C-6049-0039-2FDF-26BA4B16D821}"/>
          </ac:spMkLst>
        </pc:spChg>
        <pc:spChg chg="add del mod">
          <ac:chgData name="Shyam Sundar Shankar" userId="9863916e855db834" providerId="LiveId" clId="{3A41D690-EC85-4A78-B751-CCD146C4F363}" dt="2023-02-27T17:02:30.921" v="714"/>
          <ac:spMkLst>
            <pc:docMk/>
            <pc:sldMk cId="2903154677" sldId="456"/>
            <ac:spMk id="32" creationId="{338D0A41-A0B0-656E-0947-43AD8F8B0F26}"/>
          </ac:spMkLst>
        </pc:spChg>
        <pc:spChg chg="add mod">
          <ac:chgData name="Shyam Sundar Shankar" userId="9863916e855db834" providerId="LiveId" clId="{3A41D690-EC85-4A78-B751-CCD146C4F363}" dt="2023-02-28T16:05:56.190" v="3501" actId="122"/>
          <ac:spMkLst>
            <pc:docMk/>
            <pc:sldMk cId="2903154677" sldId="456"/>
            <ac:spMk id="32" creationId="{3D021F84-951A-0919-E17D-0DC82CB453D2}"/>
          </ac:spMkLst>
        </pc:spChg>
        <pc:spChg chg="add del mod">
          <ac:chgData name="Shyam Sundar Shankar" userId="9863916e855db834" providerId="LiveId" clId="{3A41D690-EC85-4A78-B751-CCD146C4F363}" dt="2023-02-27T17:02:30.921" v="714"/>
          <ac:spMkLst>
            <pc:docMk/>
            <pc:sldMk cId="2903154677" sldId="456"/>
            <ac:spMk id="33" creationId="{DD4A7A8B-0E90-E5D0-706E-7B469E41BDA8}"/>
          </ac:spMkLst>
        </pc:spChg>
        <pc:spChg chg="add mod">
          <ac:chgData name="Shyam Sundar Shankar" userId="9863916e855db834" providerId="LiveId" clId="{3A41D690-EC85-4A78-B751-CCD146C4F363}" dt="2023-02-28T19:22:17.099" v="6729" actId="207"/>
          <ac:spMkLst>
            <pc:docMk/>
            <pc:sldMk cId="2903154677" sldId="456"/>
            <ac:spMk id="33" creationId="{F9F63B33-D79E-44A0-2B99-50557333D560}"/>
          </ac:spMkLst>
        </pc:spChg>
        <pc:spChg chg="add del mod">
          <ac:chgData name="Shyam Sundar Shankar" userId="9863916e855db834" providerId="LiveId" clId="{3A41D690-EC85-4A78-B751-CCD146C4F363}" dt="2023-02-27T17:02:30.921" v="714"/>
          <ac:spMkLst>
            <pc:docMk/>
            <pc:sldMk cId="2903154677" sldId="456"/>
            <ac:spMk id="34" creationId="{69CF4B32-B658-63AA-6D20-B2583023392B}"/>
          </ac:spMkLst>
        </pc:spChg>
        <pc:spChg chg="add mod">
          <ac:chgData name="Shyam Sundar Shankar" userId="9863916e855db834" providerId="LiveId" clId="{3A41D690-EC85-4A78-B751-CCD146C4F363}" dt="2023-02-28T19:22:57.247" v="6734" actId="207"/>
          <ac:spMkLst>
            <pc:docMk/>
            <pc:sldMk cId="2903154677" sldId="456"/>
            <ac:spMk id="34" creationId="{8FB45FAD-53AD-143E-7209-563ECD31A560}"/>
          </ac:spMkLst>
        </pc:spChg>
        <pc:spChg chg="add del mod">
          <ac:chgData name="Shyam Sundar Shankar" userId="9863916e855db834" providerId="LiveId" clId="{3A41D690-EC85-4A78-B751-CCD146C4F363}" dt="2023-02-27T17:02:30.921" v="714"/>
          <ac:spMkLst>
            <pc:docMk/>
            <pc:sldMk cId="2903154677" sldId="456"/>
            <ac:spMk id="35" creationId="{8568EC82-0769-2138-F78A-23FB65396D55}"/>
          </ac:spMkLst>
        </pc:spChg>
        <pc:spChg chg="add mod">
          <ac:chgData name="Shyam Sundar Shankar" userId="9863916e855db834" providerId="LiveId" clId="{3A41D690-EC85-4A78-B751-CCD146C4F363}" dt="2023-02-28T19:24:23.050" v="6739" actId="207"/>
          <ac:spMkLst>
            <pc:docMk/>
            <pc:sldMk cId="2903154677" sldId="456"/>
            <ac:spMk id="35" creationId="{9620959B-F904-E7F9-3B76-E3139A31A9AF}"/>
          </ac:spMkLst>
        </pc:spChg>
        <pc:spChg chg="add mod">
          <ac:chgData name="Shyam Sundar Shankar" userId="9863916e855db834" providerId="LiveId" clId="{3A41D690-EC85-4A78-B751-CCD146C4F363}" dt="2023-02-28T19:25:17.889" v="6747" actId="207"/>
          <ac:spMkLst>
            <pc:docMk/>
            <pc:sldMk cId="2903154677" sldId="456"/>
            <ac:spMk id="36" creationId="{BD8AF377-99A1-74DE-599D-40BB36B5A509}"/>
          </ac:spMkLst>
        </pc:spChg>
        <pc:spChg chg="add del mod">
          <ac:chgData name="Shyam Sundar Shankar" userId="9863916e855db834" providerId="LiveId" clId="{3A41D690-EC85-4A78-B751-CCD146C4F363}" dt="2023-02-27T17:02:30.921" v="714"/>
          <ac:spMkLst>
            <pc:docMk/>
            <pc:sldMk cId="2903154677" sldId="456"/>
            <ac:spMk id="36" creationId="{FE1CADB7-BA96-82F5-C6C9-0A6D2B7DE070}"/>
          </ac:spMkLst>
        </pc:spChg>
        <pc:spChg chg="add del mod">
          <ac:chgData name="Shyam Sundar Shankar" userId="9863916e855db834" providerId="LiveId" clId="{3A41D690-EC85-4A78-B751-CCD146C4F363}" dt="2023-02-27T17:02:30.921" v="714"/>
          <ac:spMkLst>
            <pc:docMk/>
            <pc:sldMk cId="2903154677" sldId="456"/>
            <ac:spMk id="37" creationId="{2363EB88-2ADC-8D11-E203-3BB31118F7A4}"/>
          </ac:spMkLst>
        </pc:spChg>
        <pc:spChg chg="add del mod">
          <ac:chgData name="Shyam Sundar Shankar" userId="9863916e855db834" providerId="LiveId" clId="{3A41D690-EC85-4A78-B751-CCD146C4F363}" dt="2023-02-27T17:02:30.921" v="714"/>
          <ac:spMkLst>
            <pc:docMk/>
            <pc:sldMk cId="2903154677" sldId="456"/>
            <ac:spMk id="38" creationId="{DB96A320-F2A5-546E-D7E7-9140F7EA30E4}"/>
          </ac:spMkLst>
        </pc:spChg>
        <pc:spChg chg="add del mod">
          <ac:chgData name="Shyam Sundar Shankar" userId="9863916e855db834" providerId="LiveId" clId="{3A41D690-EC85-4A78-B751-CCD146C4F363}" dt="2023-02-27T17:02:30.921" v="714"/>
          <ac:spMkLst>
            <pc:docMk/>
            <pc:sldMk cId="2903154677" sldId="456"/>
            <ac:spMk id="43" creationId="{62F46CDF-E010-5696-30F8-32950236CDCB}"/>
          </ac:spMkLst>
        </pc:spChg>
        <pc:spChg chg="add del mod">
          <ac:chgData name="Shyam Sundar Shankar" userId="9863916e855db834" providerId="LiveId" clId="{3A41D690-EC85-4A78-B751-CCD146C4F363}" dt="2023-02-27T17:02:48.404" v="718" actId="478"/>
          <ac:spMkLst>
            <pc:docMk/>
            <pc:sldMk cId="2903154677" sldId="456"/>
            <ac:spMk id="47" creationId="{D7926D3C-493B-9372-8F4E-2030837098AC}"/>
          </ac:spMkLst>
        </pc:spChg>
        <pc:spChg chg="add del mod">
          <ac:chgData name="Shyam Sundar Shankar" userId="9863916e855db834" providerId="LiveId" clId="{3A41D690-EC85-4A78-B751-CCD146C4F363}" dt="2023-02-27T17:02:48.404" v="718" actId="478"/>
          <ac:spMkLst>
            <pc:docMk/>
            <pc:sldMk cId="2903154677" sldId="456"/>
            <ac:spMk id="49" creationId="{0426E6D5-F6FE-9909-F593-CA2E4CB6A868}"/>
          </ac:spMkLst>
        </pc:spChg>
        <pc:spChg chg="add del mod">
          <ac:chgData name="Shyam Sundar Shankar" userId="9863916e855db834" providerId="LiveId" clId="{3A41D690-EC85-4A78-B751-CCD146C4F363}" dt="2023-02-27T17:02:48.404" v="718" actId="478"/>
          <ac:spMkLst>
            <pc:docMk/>
            <pc:sldMk cId="2903154677" sldId="456"/>
            <ac:spMk id="50" creationId="{6943BE76-5CE6-1BD6-2009-DA75C9D75591}"/>
          </ac:spMkLst>
        </pc:spChg>
        <pc:spChg chg="add del mod">
          <ac:chgData name="Shyam Sundar Shankar" userId="9863916e855db834" providerId="LiveId" clId="{3A41D690-EC85-4A78-B751-CCD146C4F363}" dt="2023-02-27T17:02:48.404" v="718" actId="478"/>
          <ac:spMkLst>
            <pc:docMk/>
            <pc:sldMk cId="2903154677" sldId="456"/>
            <ac:spMk id="51" creationId="{17DE0BC2-E368-894C-692B-39D4711A3AB2}"/>
          </ac:spMkLst>
        </pc:spChg>
        <pc:spChg chg="add del mod">
          <ac:chgData name="Shyam Sundar Shankar" userId="9863916e855db834" providerId="LiveId" clId="{3A41D690-EC85-4A78-B751-CCD146C4F363}" dt="2023-02-27T17:02:48.404" v="718" actId="478"/>
          <ac:spMkLst>
            <pc:docMk/>
            <pc:sldMk cId="2903154677" sldId="456"/>
            <ac:spMk id="52" creationId="{0D3DC043-07AF-73A2-B7A5-9421314D3658}"/>
          </ac:spMkLst>
        </pc:spChg>
        <pc:spChg chg="add del mod">
          <ac:chgData name="Shyam Sundar Shankar" userId="9863916e855db834" providerId="LiveId" clId="{3A41D690-EC85-4A78-B751-CCD146C4F363}" dt="2023-02-27T17:02:48.404" v="718" actId="478"/>
          <ac:spMkLst>
            <pc:docMk/>
            <pc:sldMk cId="2903154677" sldId="456"/>
            <ac:spMk id="53" creationId="{3017D099-231D-F548-E8EB-D5C20E3E0AB8}"/>
          </ac:spMkLst>
        </pc:spChg>
        <pc:spChg chg="add del mod">
          <ac:chgData name="Shyam Sundar Shankar" userId="9863916e855db834" providerId="LiveId" clId="{3A41D690-EC85-4A78-B751-CCD146C4F363}" dt="2023-02-27T17:02:48.404" v="718" actId="478"/>
          <ac:spMkLst>
            <pc:docMk/>
            <pc:sldMk cId="2903154677" sldId="456"/>
            <ac:spMk id="54" creationId="{3352611D-E006-1AAA-32F1-E87EF7C7CA1C}"/>
          </ac:spMkLst>
        </pc:spChg>
        <pc:spChg chg="add del mod">
          <ac:chgData name="Shyam Sundar Shankar" userId="9863916e855db834" providerId="LiveId" clId="{3A41D690-EC85-4A78-B751-CCD146C4F363}" dt="2023-02-27T17:02:48.404" v="718" actId="478"/>
          <ac:spMkLst>
            <pc:docMk/>
            <pc:sldMk cId="2903154677" sldId="456"/>
            <ac:spMk id="55" creationId="{65E39069-1C26-9B21-16B2-C8B9F5FF2D3F}"/>
          </ac:spMkLst>
        </pc:spChg>
        <pc:spChg chg="add del mod">
          <ac:chgData name="Shyam Sundar Shankar" userId="9863916e855db834" providerId="LiveId" clId="{3A41D690-EC85-4A78-B751-CCD146C4F363}" dt="2023-02-27T17:02:48.404" v="718" actId="478"/>
          <ac:spMkLst>
            <pc:docMk/>
            <pc:sldMk cId="2903154677" sldId="456"/>
            <ac:spMk id="56" creationId="{222C1182-2F69-C9E0-F148-FECEA983AADC}"/>
          </ac:spMkLst>
        </pc:spChg>
        <pc:spChg chg="add del mod">
          <ac:chgData name="Shyam Sundar Shankar" userId="9863916e855db834" providerId="LiveId" clId="{3A41D690-EC85-4A78-B751-CCD146C4F363}" dt="2023-02-27T17:02:48.404" v="718" actId="478"/>
          <ac:spMkLst>
            <pc:docMk/>
            <pc:sldMk cId="2903154677" sldId="456"/>
            <ac:spMk id="57" creationId="{D045A005-98E1-4B60-77FC-9235027FD6FD}"/>
          </ac:spMkLst>
        </pc:spChg>
        <pc:spChg chg="add del mod">
          <ac:chgData name="Shyam Sundar Shankar" userId="9863916e855db834" providerId="LiveId" clId="{3A41D690-EC85-4A78-B751-CCD146C4F363}" dt="2023-02-27T17:02:48.404" v="718" actId="478"/>
          <ac:spMkLst>
            <pc:docMk/>
            <pc:sldMk cId="2903154677" sldId="456"/>
            <ac:spMk id="58" creationId="{52B153F8-F971-81D5-81B9-E7AAF80B6AEE}"/>
          </ac:spMkLst>
        </pc:spChg>
        <pc:spChg chg="add del mod">
          <ac:chgData name="Shyam Sundar Shankar" userId="9863916e855db834" providerId="LiveId" clId="{3A41D690-EC85-4A78-B751-CCD146C4F363}" dt="2023-02-27T17:02:48.404" v="718" actId="478"/>
          <ac:spMkLst>
            <pc:docMk/>
            <pc:sldMk cId="2903154677" sldId="456"/>
            <ac:spMk id="59" creationId="{DADD6717-CF9E-354E-7C6E-136FC323331E}"/>
          </ac:spMkLst>
        </pc:spChg>
        <pc:spChg chg="add del mod">
          <ac:chgData name="Shyam Sundar Shankar" userId="9863916e855db834" providerId="LiveId" clId="{3A41D690-EC85-4A78-B751-CCD146C4F363}" dt="2023-02-27T18:17:01.973" v="1623" actId="478"/>
          <ac:spMkLst>
            <pc:docMk/>
            <pc:sldMk cId="2903154677" sldId="456"/>
            <ac:spMk id="60" creationId="{F9DF3D85-835C-F54E-F18C-8BFE698C84D8}"/>
          </ac:spMkLst>
        </pc:spChg>
        <pc:spChg chg="add del mod">
          <ac:chgData name="Shyam Sundar Shankar" userId="9863916e855db834" providerId="LiveId" clId="{3A41D690-EC85-4A78-B751-CCD146C4F363}" dt="2023-02-27T18:17:01.973" v="1623" actId="478"/>
          <ac:spMkLst>
            <pc:docMk/>
            <pc:sldMk cId="2903154677" sldId="456"/>
            <ac:spMk id="61" creationId="{347B47A6-8949-997E-E0AB-FB1E9FE1DEEE}"/>
          </ac:spMkLst>
        </pc:spChg>
        <pc:spChg chg="add del mod">
          <ac:chgData name="Shyam Sundar Shankar" userId="9863916e855db834" providerId="LiveId" clId="{3A41D690-EC85-4A78-B751-CCD146C4F363}" dt="2023-02-27T18:17:01.973" v="1623" actId="478"/>
          <ac:spMkLst>
            <pc:docMk/>
            <pc:sldMk cId="2903154677" sldId="456"/>
            <ac:spMk id="62" creationId="{C112DCC8-AD08-3E51-C806-C443D6F8CBBC}"/>
          </ac:spMkLst>
        </pc:spChg>
        <pc:spChg chg="add del mod">
          <ac:chgData name="Shyam Sundar Shankar" userId="9863916e855db834" providerId="LiveId" clId="{3A41D690-EC85-4A78-B751-CCD146C4F363}" dt="2023-02-27T18:17:01.973" v="1623" actId="478"/>
          <ac:spMkLst>
            <pc:docMk/>
            <pc:sldMk cId="2903154677" sldId="456"/>
            <ac:spMk id="63" creationId="{CF59924D-B406-CFA4-2D79-FBADDD120489}"/>
          </ac:spMkLst>
        </pc:spChg>
        <pc:spChg chg="add del mod">
          <ac:chgData name="Shyam Sundar Shankar" userId="9863916e855db834" providerId="LiveId" clId="{3A41D690-EC85-4A78-B751-CCD146C4F363}" dt="2023-02-27T18:17:01.973" v="1623" actId="478"/>
          <ac:spMkLst>
            <pc:docMk/>
            <pc:sldMk cId="2903154677" sldId="456"/>
            <ac:spMk id="64" creationId="{C1396D18-DC09-AF6E-CAA0-478332827DA0}"/>
          </ac:spMkLst>
        </pc:spChg>
        <pc:spChg chg="add del mod">
          <ac:chgData name="Shyam Sundar Shankar" userId="9863916e855db834" providerId="LiveId" clId="{3A41D690-EC85-4A78-B751-CCD146C4F363}" dt="2023-02-27T18:17:01.973" v="1623" actId="478"/>
          <ac:spMkLst>
            <pc:docMk/>
            <pc:sldMk cId="2903154677" sldId="456"/>
            <ac:spMk id="65" creationId="{46DDA22B-6885-4007-EC92-44CA4C383BAD}"/>
          </ac:spMkLst>
        </pc:spChg>
        <pc:spChg chg="add del mod">
          <ac:chgData name="Shyam Sundar Shankar" userId="9863916e855db834" providerId="LiveId" clId="{3A41D690-EC85-4A78-B751-CCD146C4F363}" dt="2023-02-27T18:17:01.973" v="1623" actId="478"/>
          <ac:spMkLst>
            <pc:docMk/>
            <pc:sldMk cId="2903154677" sldId="456"/>
            <ac:spMk id="66" creationId="{FCA21E6C-2FA9-442E-A3F4-8C4B85DC3CA2}"/>
          </ac:spMkLst>
        </pc:spChg>
        <pc:spChg chg="add del mod">
          <ac:chgData name="Shyam Sundar Shankar" userId="9863916e855db834" providerId="LiveId" clId="{3A41D690-EC85-4A78-B751-CCD146C4F363}" dt="2023-02-27T18:17:01.973" v="1623" actId="478"/>
          <ac:spMkLst>
            <pc:docMk/>
            <pc:sldMk cId="2903154677" sldId="456"/>
            <ac:spMk id="67" creationId="{083A78CA-0E31-7E63-4507-5FC4AEE34248}"/>
          </ac:spMkLst>
        </pc:spChg>
        <pc:spChg chg="add del mod">
          <ac:chgData name="Shyam Sundar Shankar" userId="9863916e855db834" providerId="LiveId" clId="{3A41D690-EC85-4A78-B751-CCD146C4F363}" dt="2023-02-27T18:17:01.973" v="1623" actId="478"/>
          <ac:spMkLst>
            <pc:docMk/>
            <pc:sldMk cId="2903154677" sldId="456"/>
            <ac:spMk id="68" creationId="{D60AC0EA-A874-B1FA-DDB5-B518438B02CA}"/>
          </ac:spMkLst>
        </pc:spChg>
        <pc:spChg chg="add del mod">
          <ac:chgData name="Shyam Sundar Shankar" userId="9863916e855db834" providerId="LiveId" clId="{3A41D690-EC85-4A78-B751-CCD146C4F363}" dt="2023-02-27T18:17:01.973" v="1623" actId="478"/>
          <ac:spMkLst>
            <pc:docMk/>
            <pc:sldMk cId="2903154677" sldId="456"/>
            <ac:spMk id="69" creationId="{73C1FE33-8BDB-98BC-911C-58E386F7B532}"/>
          </ac:spMkLst>
        </pc:spChg>
        <pc:spChg chg="add del mod">
          <ac:chgData name="Shyam Sundar Shankar" userId="9863916e855db834" providerId="LiveId" clId="{3A41D690-EC85-4A78-B751-CCD146C4F363}" dt="2023-02-27T18:17:01.973" v="1623" actId="478"/>
          <ac:spMkLst>
            <pc:docMk/>
            <pc:sldMk cId="2903154677" sldId="456"/>
            <ac:spMk id="70" creationId="{477A4B55-C08E-CAE1-CC7B-80CFA089CC56}"/>
          </ac:spMkLst>
        </pc:spChg>
        <pc:spChg chg="add del mod">
          <ac:chgData name="Shyam Sundar Shankar" userId="9863916e855db834" providerId="LiveId" clId="{3A41D690-EC85-4A78-B751-CCD146C4F363}" dt="2023-02-27T18:17:01.973" v="1623" actId="478"/>
          <ac:spMkLst>
            <pc:docMk/>
            <pc:sldMk cId="2903154677" sldId="456"/>
            <ac:spMk id="71" creationId="{9769D3D4-58C8-C7BF-28BC-007E661C0F11}"/>
          </ac:spMkLst>
        </pc:spChg>
        <pc:spChg chg="add del mod">
          <ac:chgData name="Shyam Sundar Shankar" userId="9863916e855db834" providerId="LiveId" clId="{3A41D690-EC85-4A78-B751-CCD146C4F363}" dt="2023-02-27T18:17:01.973" v="1623" actId="478"/>
          <ac:spMkLst>
            <pc:docMk/>
            <pc:sldMk cId="2903154677" sldId="456"/>
            <ac:spMk id="72" creationId="{93EA582C-8D45-E80B-B7F9-93C134D64B19}"/>
          </ac:spMkLst>
        </pc:spChg>
        <pc:spChg chg="add del mod">
          <ac:chgData name="Shyam Sundar Shankar" userId="9863916e855db834" providerId="LiveId" clId="{3A41D690-EC85-4A78-B751-CCD146C4F363}" dt="2023-02-27T18:17:01.973" v="1623" actId="478"/>
          <ac:spMkLst>
            <pc:docMk/>
            <pc:sldMk cId="2903154677" sldId="456"/>
            <ac:spMk id="73" creationId="{0607B80E-D3DC-64A1-C8AA-F6EAE53A74CD}"/>
          </ac:spMkLst>
        </pc:spChg>
        <pc:spChg chg="add del mod">
          <ac:chgData name="Shyam Sundar Shankar" userId="9863916e855db834" providerId="LiveId" clId="{3A41D690-EC85-4A78-B751-CCD146C4F363}" dt="2023-02-27T18:17:01.973" v="1623" actId="478"/>
          <ac:spMkLst>
            <pc:docMk/>
            <pc:sldMk cId="2903154677" sldId="456"/>
            <ac:spMk id="74" creationId="{5E67FE3B-8874-5E79-2F0F-27228270A29B}"/>
          </ac:spMkLst>
        </pc:spChg>
        <pc:spChg chg="add del mod">
          <ac:chgData name="Shyam Sundar Shankar" userId="9863916e855db834" providerId="LiveId" clId="{3A41D690-EC85-4A78-B751-CCD146C4F363}" dt="2023-02-27T18:17:01.973" v="1623" actId="478"/>
          <ac:spMkLst>
            <pc:docMk/>
            <pc:sldMk cId="2903154677" sldId="456"/>
            <ac:spMk id="75" creationId="{EE6BC826-F951-7BB2-420F-B01F91E337D5}"/>
          </ac:spMkLst>
        </pc:spChg>
        <pc:spChg chg="add del mod">
          <ac:chgData name="Shyam Sundar Shankar" userId="9863916e855db834" providerId="LiveId" clId="{3A41D690-EC85-4A78-B751-CCD146C4F363}" dt="2023-02-27T19:58:35.545" v="2962" actId="478"/>
          <ac:spMkLst>
            <pc:docMk/>
            <pc:sldMk cId="2903154677" sldId="456"/>
            <ac:spMk id="76" creationId="{870CEFF7-DF5C-8EC8-DA6A-E66B869EBE1B}"/>
          </ac:spMkLst>
        </pc:spChg>
        <pc:spChg chg="add del mod">
          <ac:chgData name="Shyam Sundar Shankar" userId="9863916e855db834" providerId="LiveId" clId="{3A41D690-EC85-4A78-B751-CCD146C4F363}" dt="2023-02-27T19:58:35.545" v="2962" actId="478"/>
          <ac:spMkLst>
            <pc:docMk/>
            <pc:sldMk cId="2903154677" sldId="456"/>
            <ac:spMk id="77" creationId="{AAA49943-CD3F-FFF1-3909-F76531EB1909}"/>
          </ac:spMkLst>
        </pc:spChg>
        <pc:spChg chg="add del mod">
          <ac:chgData name="Shyam Sundar Shankar" userId="9863916e855db834" providerId="LiveId" clId="{3A41D690-EC85-4A78-B751-CCD146C4F363}" dt="2023-02-27T19:58:35.545" v="2962" actId="478"/>
          <ac:spMkLst>
            <pc:docMk/>
            <pc:sldMk cId="2903154677" sldId="456"/>
            <ac:spMk id="78" creationId="{E371A109-4605-1E38-3A4F-0795DC7A6292}"/>
          </ac:spMkLst>
        </pc:spChg>
        <pc:spChg chg="add del mod">
          <ac:chgData name="Shyam Sundar Shankar" userId="9863916e855db834" providerId="LiveId" clId="{3A41D690-EC85-4A78-B751-CCD146C4F363}" dt="2023-02-27T19:58:35.545" v="2962" actId="478"/>
          <ac:spMkLst>
            <pc:docMk/>
            <pc:sldMk cId="2903154677" sldId="456"/>
            <ac:spMk id="79" creationId="{FBD8808F-FE0F-F48B-AE6E-86CA932BDFA5}"/>
          </ac:spMkLst>
        </pc:spChg>
        <pc:spChg chg="add del mod">
          <ac:chgData name="Shyam Sundar Shankar" userId="9863916e855db834" providerId="LiveId" clId="{3A41D690-EC85-4A78-B751-CCD146C4F363}" dt="2023-02-27T19:58:35.545" v="2962" actId="478"/>
          <ac:spMkLst>
            <pc:docMk/>
            <pc:sldMk cId="2903154677" sldId="456"/>
            <ac:spMk id="80" creationId="{0BE1789D-140C-9D84-4AFD-90EC6C0E3482}"/>
          </ac:spMkLst>
        </pc:spChg>
        <pc:spChg chg="add del mod">
          <ac:chgData name="Shyam Sundar Shankar" userId="9863916e855db834" providerId="LiveId" clId="{3A41D690-EC85-4A78-B751-CCD146C4F363}" dt="2023-02-27T19:58:35.545" v="2962" actId="478"/>
          <ac:spMkLst>
            <pc:docMk/>
            <pc:sldMk cId="2903154677" sldId="456"/>
            <ac:spMk id="81" creationId="{BF32EC7E-1070-6BCD-E236-582E7D4D10F9}"/>
          </ac:spMkLst>
        </pc:spChg>
        <pc:spChg chg="add del mod">
          <ac:chgData name="Shyam Sundar Shankar" userId="9863916e855db834" providerId="LiveId" clId="{3A41D690-EC85-4A78-B751-CCD146C4F363}" dt="2023-02-27T19:58:35.545" v="2962" actId="478"/>
          <ac:spMkLst>
            <pc:docMk/>
            <pc:sldMk cId="2903154677" sldId="456"/>
            <ac:spMk id="82" creationId="{12A0CE3A-18F5-5248-12E3-0AE36D89AAB8}"/>
          </ac:spMkLst>
        </pc:spChg>
        <pc:spChg chg="add del mod">
          <ac:chgData name="Shyam Sundar Shankar" userId="9863916e855db834" providerId="LiveId" clId="{3A41D690-EC85-4A78-B751-CCD146C4F363}" dt="2023-02-27T19:58:45.210" v="2963" actId="478"/>
          <ac:spMkLst>
            <pc:docMk/>
            <pc:sldMk cId="2903154677" sldId="456"/>
            <ac:spMk id="83" creationId="{09F2EF7A-CF75-D797-2226-E11149947BE2}"/>
          </ac:spMkLst>
        </pc:spChg>
        <pc:spChg chg="add del mod">
          <ac:chgData name="Shyam Sundar Shankar" userId="9863916e855db834" providerId="LiveId" clId="{3A41D690-EC85-4A78-B751-CCD146C4F363}" dt="2023-02-27T19:58:35.545" v="2962" actId="478"/>
          <ac:spMkLst>
            <pc:docMk/>
            <pc:sldMk cId="2903154677" sldId="456"/>
            <ac:spMk id="84" creationId="{7AC61722-AA41-9DA6-9FAD-0CDFBB9E5A2F}"/>
          </ac:spMkLst>
        </pc:spChg>
        <pc:spChg chg="add del mod">
          <ac:chgData name="Shyam Sundar Shankar" userId="9863916e855db834" providerId="LiveId" clId="{3A41D690-EC85-4A78-B751-CCD146C4F363}" dt="2023-02-27T19:58:45.210" v="2963" actId="478"/>
          <ac:spMkLst>
            <pc:docMk/>
            <pc:sldMk cId="2903154677" sldId="456"/>
            <ac:spMk id="85" creationId="{08F06D9F-B6F1-F4E3-5C9C-4B9BF4171138}"/>
          </ac:spMkLst>
        </pc:spChg>
        <pc:spChg chg="add del mod">
          <ac:chgData name="Shyam Sundar Shankar" userId="9863916e855db834" providerId="LiveId" clId="{3A41D690-EC85-4A78-B751-CCD146C4F363}" dt="2023-02-27T19:58:35.545" v="2962" actId="478"/>
          <ac:spMkLst>
            <pc:docMk/>
            <pc:sldMk cId="2903154677" sldId="456"/>
            <ac:spMk id="86" creationId="{3947147F-6F02-8DC9-28AA-50649A4D3717}"/>
          </ac:spMkLst>
        </pc:spChg>
        <pc:spChg chg="add del mod">
          <ac:chgData name="Shyam Sundar Shankar" userId="9863916e855db834" providerId="LiveId" clId="{3A41D690-EC85-4A78-B751-CCD146C4F363}" dt="2023-02-27T19:58:35.545" v="2962" actId="478"/>
          <ac:spMkLst>
            <pc:docMk/>
            <pc:sldMk cId="2903154677" sldId="456"/>
            <ac:spMk id="87" creationId="{5BC8061D-DCBD-E56D-5BDB-F64A132B498D}"/>
          </ac:spMkLst>
        </pc:spChg>
        <pc:spChg chg="add del mod">
          <ac:chgData name="Shyam Sundar Shankar" userId="9863916e855db834" providerId="LiveId" clId="{3A41D690-EC85-4A78-B751-CCD146C4F363}" dt="2023-02-27T19:58:35.545" v="2962" actId="478"/>
          <ac:spMkLst>
            <pc:docMk/>
            <pc:sldMk cId="2903154677" sldId="456"/>
            <ac:spMk id="88" creationId="{DA1D1B85-4072-2F84-D0B3-E271A039AB12}"/>
          </ac:spMkLst>
        </pc:spChg>
        <pc:spChg chg="add del mod">
          <ac:chgData name="Shyam Sundar Shankar" userId="9863916e855db834" providerId="LiveId" clId="{3A41D690-EC85-4A78-B751-CCD146C4F363}" dt="2023-02-27T19:58:35.545" v="2962" actId="478"/>
          <ac:spMkLst>
            <pc:docMk/>
            <pc:sldMk cId="2903154677" sldId="456"/>
            <ac:spMk id="89" creationId="{9FA991AF-089F-BC3A-195A-283956330FC6}"/>
          </ac:spMkLst>
        </pc:spChg>
        <pc:spChg chg="add del mod">
          <ac:chgData name="Shyam Sundar Shankar" userId="9863916e855db834" providerId="LiveId" clId="{3A41D690-EC85-4A78-B751-CCD146C4F363}" dt="2023-02-27T19:58:47.857" v="2964" actId="478"/>
          <ac:spMkLst>
            <pc:docMk/>
            <pc:sldMk cId="2903154677" sldId="456"/>
            <ac:spMk id="90" creationId="{978157D9-B722-7F7B-1EFB-A25E27F00F31}"/>
          </ac:spMkLst>
        </pc:spChg>
        <pc:spChg chg="add del mod">
          <ac:chgData name="Shyam Sundar Shankar" userId="9863916e855db834" providerId="LiveId" clId="{3A41D690-EC85-4A78-B751-CCD146C4F363}" dt="2023-02-27T19:58:54.575" v="2965" actId="478"/>
          <ac:spMkLst>
            <pc:docMk/>
            <pc:sldMk cId="2903154677" sldId="456"/>
            <ac:spMk id="91" creationId="{FD9EB8D7-A21A-17D7-CFCA-5AE0BF0E6AB3}"/>
          </ac:spMkLst>
        </pc:spChg>
        <pc:spChg chg="add del mod">
          <ac:chgData name="Shyam Sundar Shankar" userId="9863916e855db834" providerId="LiveId" clId="{3A41D690-EC85-4A78-B751-CCD146C4F363}" dt="2023-02-27T19:58:35.545" v="2962" actId="478"/>
          <ac:spMkLst>
            <pc:docMk/>
            <pc:sldMk cId="2903154677" sldId="456"/>
            <ac:spMk id="92" creationId="{63A45B1B-80B6-8A61-2833-5F6E6BE86D90}"/>
          </ac:spMkLst>
        </pc:spChg>
        <pc:spChg chg="add del mod">
          <ac:chgData name="Shyam Sundar Shankar" userId="9863916e855db834" providerId="LiveId" clId="{3A41D690-EC85-4A78-B751-CCD146C4F363}" dt="2023-02-27T19:58:35.545" v="2962" actId="478"/>
          <ac:spMkLst>
            <pc:docMk/>
            <pc:sldMk cId="2903154677" sldId="456"/>
            <ac:spMk id="93" creationId="{FDFDE467-1E45-3943-8387-DD0E7198BFE6}"/>
          </ac:spMkLst>
        </pc:spChg>
        <pc:spChg chg="add del mod">
          <ac:chgData name="Shyam Sundar Shankar" userId="9863916e855db834" providerId="LiveId" clId="{3A41D690-EC85-4A78-B751-CCD146C4F363}" dt="2023-02-27T19:58:35.545" v="2962" actId="478"/>
          <ac:spMkLst>
            <pc:docMk/>
            <pc:sldMk cId="2903154677" sldId="456"/>
            <ac:spMk id="94" creationId="{AF7B5D00-BA13-D565-3AE2-CE8809B907E7}"/>
          </ac:spMkLst>
        </pc:spChg>
        <pc:spChg chg="add del mod">
          <ac:chgData name="Shyam Sundar Shankar" userId="9863916e855db834" providerId="LiveId" clId="{3A41D690-EC85-4A78-B751-CCD146C4F363}" dt="2023-02-27T19:58:35.545" v="2962" actId="478"/>
          <ac:spMkLst>
            <pc:docMk/>
            <pc:sldMk cId="2903154677" sldId="456"/>
            <ac:spMk id="95" creationId="{46189A72-D781-D7E7-20B6-C5592AED34CF}"/>
          </ac:spMkLst>
        </pc:spChg>
        <pc:spChg chg="add del mod">
          <ac:chgData name="Shyam Sundar Shankar" userId="9863916e855db834" providerId="LiveId" clId="{3A41D690-EC85-4A78-B751-CCD146C4F363}" dt="2023-02-27T19:58:35.545" v="2962" actId="478"/>
          <ac:spMkLst>
            <pc:docMk/>
            <pc:sldMk cId="2903154677" sldId="456"/>
            <ac:spMk id="96" creationId="{2EBEE94B-1A63-426D-E861-96D556B91190}"/>
          </ac:spMkLst>
        </pc:spChg>
        <pc:spChg chg="add del mod">
          <ac:chgData name="Shyam Sundar Shankar" userId="9863916e855db834" providerId="LiveId" clId="{3A41D690-EC85-4A78-B751-CCD146C4F363}" dt="2023-02-27T19:58:35.545" v="2962" actId="478"/>
          <ac:spMkLst>
            <pc:docMk/>
            <pc:sldMk cId="2903154677" sldId="456"/>
            <ac:spMk id="97" creationId="{26F5F0D5-60B7-3ECD-1988-62455EBADDFA}"/>
          </ac:spMkLst>
        </pc:spChg>
        <pc:spChg chg="add del mod">
          <ac:chgData name="Shyam Sundar Shankar" userId="9863916e855db834" providerId="LiveId" clId="{3A41D690-EC85-4A78-B751-CCD146C4F363}" dt="2023-02-27T19:58:45.210" v="2963" actId="478"/>
          <ac:spMkLst>
            <pc:docMk/>
            <pc:sldMk cId="2903154677" sldId="456"/>
            <ac:spMk id="98" creationId="{6622B455-9BB2-5B3D-7A93-B19632EA5493}"/>
          </ac:spMkLst>
        </pc:spChg>
        <pc:spChg chg="add del mod">
          <ac:chgData name="Shyam Sundar Shankar" userId="9863916e855db834" providerId="LiveId" clId="{3A41D690-EC85-4A78-B751-CCD146C4F363}" dt="2023-02-27T19:58:35.545" v="2962" actId="478"/>
          <ac:spMkLst>
            <pc:docMk/>
            <pc:sldMk cId="2903154677" sldId="456"/>
            <ac:spMk id="99" creationId="{02F28941-84CA-3C6B-5370-9A74912E17D6}"/>
          </ac:spMkLst>
        </pc:spChg>
        <pc:spChg chg="add del mod">
          <ac:chgData name="Shyam Sundar Shankar" userId="9863916e855db834" providerId="LiveId" clId="{3A41D690-EC85-4A78-B751-CCD146C4F363}" dt="2023-02-27T19:58:35.545" v="2962" actId="478"/>
          <ac:spMkLst>
            <pc:docMk/>
            <pc:sldMk cId="2903154677" sldId="456"/>
            <ac:spMk id="100" creationId="{974E2A47-8B30-88F3-9FB2-10B7335BE135}"/>
          </ac:spMkLst>
        </pc:spChg>
        <pc:spChg chg="add del mod">
          <ac:chgData name="Shyam Sundar Shankar" userId="9863916e855db834" providerId="LiveId" clId="{3A41D690-EC85-4A78-B751-CCD146C4F363}" dt="2023-02-27T19:58:45.210" v="2963" actId="478"/>
          <ac:spMkLst>
            <pc:docMk/>
            <pc:sldMk cId="2903154677" sldId="456"/>
            <ac:spMk id="101" creationId="{9A8F5D83-B734-BCE4-C0E6-5611974FB175}"/>
          </ac:spMkLst>
        </pc:spChg>
        <pc:spChg chg="add del mod">
          <ac:chgData name="Shyam Sundar Shankar" userId="9863916e855db834" providerId="LiveId" clId="{3A41D690-EC85-4A78-B751-CCD146C4F363}" dt="2023-02-27T19:58:35.545" v="2962" actId="478"/>
          <ac:spMkLst>
            <pc:docMk/>
            <pc:sldMk cId="2903154677" sldId="456"/>
            <ac:spMk id="102" creationId="{BE22874C-B575-70FF-9DD1-E1E2464EB8F3}"/>
          </ac:spMkLst>
        </pc:spChg>
        <pc:spChg chg="add del mod">
          <ac:chgData name="Shyam Sundar Shankar" userId="9863916e855db834" providerId="LiveId" clId="{3A41D690-EC85-4A78-B751-CCD146C4F363}" dt="2023-02-27T19:58:35.545" v="2962" actId="478"/>
          <ac:spMkLst>
            <pc:docMk/>
            <pc:sldMk cId="2903154677" sldId="456"/>
            <ac:spMk id="103" creationId="{49C2CC7E-0422-9854-EBC0-7D77FDE48EAC}"/>
          </ac:spMkLst>
        </pc:spChg>
        <pc:spChg chg="add del mod">
          <ac:chgData name="Shyam Sundar Shankar" userId="9863916e855db834" providerId="LiveId" clId="{3A41D690-EC85-4A78-B751-CCD146C4F363}" dt="2023-02-27T19:58:35.545" v="2962" actId="478"/>
          <ac:spMkLst>
            <pc:docMk/>
            <pc:sldMk cId="2903154677" sldId="456"/>
            <ac:spMk id="104" creationId="{008401B0-C61A-B24E-0221-88157F01E5A1}"/>
          </ac:spMkLst>
        </pc:spChg>
        <pc:spChg chg="add del mod">
          <ac:chgData name="Shyam Sundar Shankar" userId="9863916e855db834" providerId="LiveId" clId="{3A41D690-EC85-4A78-B751-CCD146C4F363}" dt="2023-02-27T19:58:35.545" v="2962" actId="478"/>
          <ac:spMkLst>
            <pc:docMk/>
            <pc:sldMk cId="2903154677" sldId="456"/>
            <ac:spMk id="105" creationId="{893797FD-27EA-4FA7-B98B-3365682D15B0}"/>
          </ac:spMkLst>
        </pc:spChg>
        <pc:spChg chg="add del mod">
          <ac:chgData name="Shyam Sundar Shankar" userId="9863916e855db834" providerId="LiveId" clId="{3A41D690-EC85-4A78-B751-CCD146C4F363}" dt="2023-02-27T19:58:35.545" v="2962" actId="478"/>
          <ac:spMkLst>
            <pc:docMk/>
            <pc:sldMk cId="2903154677" sldId="456"/>
            <ac:spMk id="106" creationId="{CC18F91D-E838-2C04-BFDB-E2B0CF02C3AA}"/>
          </ac:spMkLst>
        </pc:spChg>
        <pc:spChg chg="add del mod">
          <ac:chgData name="Shyam Sundar Shankar" userId="9863916e855db834" providerId="LiveId" clId="{3A41D690-EC85-4A78-B751-CCD146C4F363}" dt="2023-02-27T19:58:45.210" v="2963" actId="478"/>
          <ac:spMkLst>
            <pc:docMk/>
            <pc:sldMk cId="2903154677" sldId="456"/>
            <ac:spMk id="107" creationId="{C4AF025F-FB2C-69D2-9EE2-351BBB4302B0}"/>
          </ac:spMkLst>
        </pc:spChg>
        <pc:spChg chg="add del mod">
          <ac:chgData name="Shyam Sundar Shankar" userId="9863916e855db834" providerId="LiveId" clId="{3A41D690-EC85-4A78-B751-CCD146C4F363}" dt="2023-02-27T19:58:45.210" v="2963" actId="478"/>
          <ac:spMkLst>
            <pc:docMk/>
            <pc:sldMk cId="2903154677" sldId="456"/>
            <ac:spMk id="108" creationId="{833EF078-734C-E267-A792-7125539843CC}"/>
          </ac:spMkLst>
        </pc:spChg>
        <pc:grpChg chg="del">
          <ac:chgData name="Shyam Sundar Shankar" userId="9863916e855db834" providerId="LiveId" clId="{3A41D690-EC85-4A78-B751-CCD146C4F363}" dt="2023-02-27T16:14:58.781" v="211" actId="478"/>
          <ac:grpSpMkLst>
            <pc:docMk/>
            <pc:sldMk cId="2903154677" sldId="456"/>
            <ac:grpSpMk id="3" creationId="{770BBEA2-F2F2-9763-CDD5-6869A2DAF71C}"/>
          </ac:grpSpMkLst>
        </pc:grpChg>
        <pc:grpChg chg="del">
          <ac:chgData name="Shyam Sundar Shankar" userId="9863916e855db834" providerId="LiveId" clId="{3A41D690-EC85-4A78-B751-CCD146C4F363}" dt="2023-02-27T16:14:58.781" v="211" actId="478"/>
          <ac:grpSpMkLst>
            <pc:docMk/>
            <pc:sldMk cId="2903154677" sldId="456"/>
            <ac:grpSpMk id="6" creationId="{00000000-0000-0000-0000-000000000000}"/>
          </ac:grpSpMkLst>
        </pc:grpChg>
        <pc:grpChg chg="del">
          <ac:chgData name="Shyam Sundar Shankar" userId="9863916e855db834" providerId="LiveId" clId="{3A41D690-EC85-4A78-B751-CCD146C4F363}" dt="2023-02-27T16:14:58.781" v="211" actId="478"/>
          <ac:grpSpMkLst>
            <pc:docMk/>
            <pc:sldMk cId="2903154677" sldId="456"/>
            <ac:grpSpMk id="10" creationId="{00000000-0000-0000-0000-000000000000}"/>
          </ac:grpSpMkLst>
        </pc:grpChg>
        <pc:grpChg chg="del">
          <ac:chgData name="Shyam Sundar Shankar" userId="9863916e855db834" providerId="LiveId" clId="{3A41D690-EC85-4A78-B751-CCD146C4F363}" dt="2023-02-27T16:14:58.781" v="211" actId="478"/>
          <ac:grpSpMkLst>
            <pc:docMk/>
            <pc:sldMk cId="2903154677" sldId="456"/>
            <ac:grpSpMk id="14" creationId="{00000000-0000-0000-0000-000000000000}"/>
          </ac:grpSpMkLst>
        </pc:grpChg>
        <pc:grpChg chg="del">
          <ac:chgData name="Shyam Sundar Shankar" userId="9863916e855db834" providerId="LiveId" clId="{3A41D690-EC85-4A78-B751-CCD146C4F363}" dt="2023-02-27T16:14:58.781" v="211" actId="478"/>
          <ac:grpSpMkLst>
            <pc:docMk/>
            <pc:sldMk cId="2903154677" sldId="456"/>
            <ac:grpSpMk id="18" creationId="{00000000-0000-0000-0000-000000000000}"/>
          </ac:grpSpMkLst>
        </pc:grpChg>
        <pc:grpChg chg="del">
          <ac:chgData name="Shyam Sundar Shankar" userId="9863916e855db834" providerId="LiveId" clId="{3A41D690-EC85-4A78-B751-CCD146C4F363}" dt="2023-02-27T16:14:58.781" v="211" actId="478"/>
          <ac:grpSpMkLst>
            <pc:docMk/>
            <pc:sldMk cId="2903154677" sldId="456"/>
            <ac:grpSpMk id="22" creationId="{00000000-0000-0000-0000-000000000000}"/>
          </ac:grpSpMkLst>
        </pc:grpChg>
        <pc:grpChg chg="del">
          <ac:chgData name="Shyam Sundar Shankar" userId="9863916e855db834" providerId="LiveId" clId="{3A41D690-EC85-4A78-B751-CCD146C4F363}" dt="2023-02-27T16:14:58.781" v="211" actId="478"/>
          <ac:grpSpMkLst>
            <pc:docMk/>
            <pc:sldMk cId="2903154677" sldId="456"/>
            <ac:grpSpMk id="26" creationId="{00000000-0000-0000-0000-000000000000}"/>
          </ac:grpSpMkLst>
        </pc:grpChg>
        <pc:grpChg chg="del">
          <ac:chgData name="Shyam Sundar Shankar" userId="9863916e855db834" providerId="LiveId" clId="{3A41D690-EC85-4A78-B751-CCD146C4F363}" dt="2023-02-27T17:02:14.318" v="710" actId="478"/>
          <ac:grpSpMkLst>
            <pc:docMk/>
            <pc:sldMk cId="2903154677" sldId="456"/>
            <ac:grpSpMk id="39" creationId="{00000000-0000-0000-0000-000000000000}"/>
          </ac:grpSpMkLst>
        </pc:grpChg>
        <pc:grpChg chg="del">
          <ac:chgData name="Shyam Sundar Shankar" userId="9863916e855db834" providerId="LiveId" clId="{3A41D690-EC85-4A78-B751-CCD146C4F363}" dt="2023-02-27T16:14:58.781" v="211" actId="478"/>
          <ac:grpSpMkLst>
            <pc:docMk/>
            <pc:sldMk cId="2903154677" sldId="456"/>
            <ac:grpSpMk id="45" creationId="{06857B22-53AC-469E-16DD-8F1A8C8D73A4}"/>
          </ac:grpSpMkLst>
        </pc:grpChg>
        <pc:picChg chg="del">
          <ac:chgData name="Shyam Sundar Shankar" userId="9863916e855db834" providerId="LiveId" clId="{3A41D690-EC85-4A78-B751-CCD146C4F363}" dt="2023-02-27T16:14:53.676" v="210" actId="478"/>
          <ac:picMkLst>
            <pc:docMk/>
            <pc:sldMk cId="2903154677" sldId="456"/>
            <ac:picMk id="12" creationId="{141CC98C-BCD0-2F8A-ACA9-8765AD57DF6B}"/>
          </ac:picMkLst>
        </pc:picChg>
        <pc:picChg chg="del">
          <ac:chgData name="Shyam Sundar Shankar" userId="9863916e855db834" providerId="LiveId" clId="{3A41D690-EC85-4A78-B751-CCD146C4F363}" dt="2023-02-27T16:14:58.781" v="211" actId="478"/>
          <ac:picMkLst>
            <pc:docMk/>
            <pc:sldMk cId="2903154677" sldId="456"/>
            <ac:picMk id="20" creationId="{775FFEEE-59B8-0422-0C7B-A2CA168A6197}"/>
          </ac:picMkLst>
        </pc:picChg>
        <pc:picChg chg="del">
          <ac:chgData name="Shyam Sundar Shankar" userId="9863916e855db834" providerId="LiveId" clId="{3A41D690-EC85-4A78-B751-CCD146C4F363}" dt="2023-02-27T16:14:58.781" v="211" actId="478"/>
          <ac:picMkLst>
            <pc:docMk/>
            <pc:sldMk cId="2903154677" sldId="456"/>
            <ac:picMk id="28" creationId="{512E18AC-D3C0-EE73-ABAE-865AA8CC56B4}"/>
          </ac:picMkLst>
        </pc:picChg>
        <pc:picChg chg="del">
          <ac:chgData name="Shyam Sundar Shankar" userId="9863916e855db834" providerId="LiveId" clId="{3A41D690-EC85-4A78-B751-CCD146C4F363}" dt="2023-02-27T16:14:58.781" v="211" actId="478"/>
          <ac:picMkLst>
            <pc:docMk/>
            <pc:sldMk cId="2903154677" sldId="456"/>
            <ac:picMk id="31" creationId="{9563D1CE-A8E7-B680-1F26-D1016F8B75ED}"/>
          </ac:picMkLst>
        </pc:picChg>
      </pc:sldChg>
      <pc:sldChg chg="addSp delSp modSp del mod">
        <pc:chgData name="Shyam Sundar Shankar" userId="9863916e855db834" providerId="LiveId" clId="{3A41D690-EC85-4A78-B751-CCD146C4F363}" dt="2023-02-27T17:19:03.177" v="1372" actId="47"/>
        <pc:sldMkLst>
          <pc:docMk/>
          <pc:sldMk cId="1160295007" sldId="457"/>
        </pc:sldMkLst>
        <pc:spChg chg="del">
          <ac:chgData name="Shyam Sundar Shankar" userId="9863916e855db834" providerId="LiveId" clId="{3A41D690-EC85-4A78-B751-CCD146C4F363}" dt="2023-02-27T16:14:20.475" v="175" actId="478"/>
          <ac:spMkLst>
            <pc:docMk/>
            <pc:sldMk cId="1160295007" sldId="457"/>
            <ac:spMk id="2" creationId="{819D4B4B-18F8-6A97-5059-095B0B769EF8}"/>
          </ac:spMkLst>
        </pc:spChg>
        <pc:spChg chg="mod">
          <ac:chgData name="Shyam Sundar Shankar" userId="9863916e855db834" providerId="LiveId" clId="{3A41D690-EC85-4A78-B751-CCD146C4F363}" dt="2023-02-27T16:14:36.673" v="207" actId="20577"/>
          <ac:spMkLst>
            <pc:docMk/>
            <pc:sldMk cId="1160295007" sldId="457"/>
            <ac:spMk id="3" creationId="{59FC0214-A413-1854-6008-B6E96CC71161}"/>
          </ac:spMkLst>
        </pc:spChg>
        <pc:spChg chg="add mod">
          <ac:chgData name="Shyam Sundar Shankar" userId="9863916e855db834" providerId="LiveId" clId="{3A41D690-EC85-4A78-B751-CCD146C4F363}" dt="2023-02-27T16:14:28.914" v="200" actId="20577"/>
          <ac:spMkLst>
            <pc:docMk/>
            <pc:sldMk cId="1160295007" sldId="457"/>
            <ac:spMk id="5" creationId="{9034CF5A-0A9E-3EB3-F82B-97F1E5F17FC6}"/>
          </ac:spMkLst>
        </pc:spChg>
        <pc:spChg chg="add del mod">
          <ac:chgData name="Shyam Sundar Shankar" userId="9863916e855db834" providerId="LiveId" clId="{3A41D690-EC85-4A78-B751-CCD146C4F363}" dt="2023-02-27T16:18:30.372" v="344"/>
          <ac:spMkLst>
            <pc:docMk/>
            <pc:sldMk cId="1160295007" sldId="457"/>
            <ac:spMk id="20" creationId="{E3C98EA4-86CC-178E-5D03-BA8CA832F139}"/>
          </ac:spMkLst>
        </pc:spChg>
        <pc:spChg chg="add del mod">
          <ac:chgData name="Shyam Sundar Shankar" userId="9863916e855db834" providerId="LiveId" clId="{3A41D690-EC85-4A78-B751-CCD146C4F363}" dt="2023-02-27T16:18:30.372" v="344"/>
          <ac:spMkLst>
            <pc:docMk/>
            <pc:sldMk cId="1160295007" sldId="457"/>
            <ac:spMk id="21" creationId="{6D5E2585-DC41-7DAB-C4F0-78CAFD6EE030}"/>
          </ac:spMkLst>
        </pc:spChg>
        <pc:spChg chg="add del mod">
          <ac:chgData name="Shyam Sundar Shankar" userId="9863916e855db834" providerId="LiveId" clId="{3A41D690-EC85-4A78-B751-CCD146C4F363}" dt="2023-02-27T16:18:30.372" v="344"/>
          <ac:spMkLst>
            <pc:docMk/>
            <pc:sldMk cId="1160295007" sldId="457"/>
            <ac:spMk id="22" creationId="{3C3560EF-A5EF-7100-9770-28BFCCA29A72}"/>
          </ac:spMkLst>
        </pc:spChg>
        <pc:spChg chg="add del mod">
          <ac:chgData name="Shyam Sundar Shankar" userId="9863916e855db834" providerId="LiveId" clId="{3A41D690-EC85-4A78-B751-CCD146C4F363}" dt="2023-02-27T16:18:30.372" v="344"/>
          <ac:spMkLst>
            <pc:docMk/>
            <pc:sldMk cId="1160295007" sldId="457"/>
            <ac:spMk id="23" creationId="{7C69BF1B-A45C-BE7E-4EEC-50A842E16E3D}"/>
          </ac:spMkLst>
        </pc:spChg>
        <pc:spChg chg="add del mod">
          <ac:chgData name="Shyam Sundar Shankar" userId="9863916e855db834" providerId="LiveId" clId="{3A41D690-EC85-4A78-B751-CCD146C4F363}" dt="2023-02-27T16:18:30.372" v="344"/>
          <ac:spMkLst>
            <pc:docMk/>
            <pc:sldMk cId="1160295007" sldId="457"/>
            <ac:spMk id="24" creationId="{7B9CDF00-06B2-3007-D2BA-0F13D4DD363A}"/>
          </ac:spMkLst>
        </pc:spChg>
        <pc:spChg chg="add del mod">
          <ac:chgData name="Shyam Sundar Shankar" userId="9863916e855db834" providerId="LiveId" clId="{3A41D690-EC85-4A78-B751-CCD146C4F363}" dt="2023-02-27T16:18:30.372" v="344"/>
          <ac:spMkLst>
            <pc:docMk/>
            <pc:sldMk cId="1160295007" sldId="457"/>
            <ac:spMk id="25" creationId="{C7781BEF-6D8C-6930-0E4E-63AC0E7352F8}"/>
          </ac:spMkLst>
        </pc:spChg>
        <pc:spChg chg="add del mod">
          <ac:chgData name="Shyam Sundar Shankar" userId="9863916e855db834" providerId="LiveId" clId="{3A41D690-EC85-4A78-B751-CCD146C4F363}" dt="2023-02-27T16:18:30.372" v="344"/>
          <ac:spMkLst>
            <pc:docMk/>
            <pc:sldMk cId="1160295007" sldId="457"/>
            <ac:spMk id="55" creationId="{E924B132-B649-C898-7BC4-783B825F2849}"/>
          </ac:spMkLst>
        </pc:spChg>
        <pc:spChg chg="add del mod">
          <ac:chgData name="Shyam Sundar Shankar" userId="9863916e855db834" providerId="LiveId" clId="{3A41D690-EC85-4A78-B751-CCD146C4F363}" dt="2023-02-27T16:18:30.372" v="344"/>
          <ac:spMkLst>
            <pc:docMk/>
            <pc:sldMk cId="1160295007" sldId="457"/>
            <ac:spMk id="56" creationId="{D8D01656-C93A-2C25-3841-D201D780092F}"/>
          </ac:spMkLst>
        </pc:spChg>
        <pc:spChg chg="add del mod">
          <ac:chgData name="Shyam Sundar Shankar" userId="9863916e855db834" providerId="LiveId" clId="{3A41D690-EC85-4A78-B751-CCD146C4F363}" dt="2023-02-27T16:18:30.372" v="344"/>
          <ac:spMkLst>
            <pc:docMk/>
            <pc:sldMk cId="1160295007" sldId="457"/>
            <ac:spMk id="57" creationId="{0318CAF2-1705-D516-F412-CB501F632CE4}"/>
          </ac:spMkLst>
        </pc:spChg>
        <pc:spChg chg="add del mod">
          <ac:chgData name="Shyam Sundar Shankar" userId="9863916e855db834" providerId="LiveId" clId="{3A41D690-EC85-4A78-B751-CCD146C4F363}" dt="2023-02-27T16:18:30.372" v="344"/>
          <ac:spMkLst>
            <pc:docMk/>
            <pc:sldMk cId="1160295007" sldId="457"/>
            <ac:spMk id="58" creationId="{94C0D37E-7CA6-B380-FE8D-D1570BC4134D}"/>
          </ac:spMkLst>
        </pc:spChg>
        <pc:spChg chg="add del mod">
          <ac:chgData name="Shyam Sundar Shankar" userId="9863916e855db834" providerId="LiveId" clId="{3A41D690-EC85-4A78-B751-CCD146C4F363}" dt="2023-02-27T16:18:30.372" v="344"/>
          <ac:spMkLst>
            <pc:docMk/>
            <pc:sldMk cId="1160295007" sldId="457"/>
            <ac:spMk id="59" creationId="{A301E88C-A169-E2F3-4BD2-3638EB9D9DA5}"/>
          </ac:spMkLst>
        </pc:spChg>
        <pc:spChg chg="add del mod">
          <ac:chgData name="Shyam Sundar Shankar" userId="9863916e855db834" providerId="LiveId" clId="{3A41D690-EC85-4A78-B751-CCD146C4F363}" dt="2023-02-27T16:18:30.372" v="344"/>
          <ac:spMkLst>
            <pc:docMk/>
            <pc:sldMk cId="1160295007" sldId="457"/>
            <ac:spMk id="60" creationId="{80D9276E-390B-04AB-62F3-35CE2E810170}"/>
          </ac:spMkLst>
        </pc:spChg>
        <pc:spChg chg="add del mod">
          <ac:chgData name="Shyam Sundar Shankar" userId="9863916e855db834" providerId="LiveId" clId="{3A41D690-EC85-4A78-B751-CCD146C4F363}" dt="2023-02-27T16:18:34.300" v="346" actId="478"/>
          <ac:spMkLst>
            <pc:docMk/>
            <pc:sldMk cId="1160295007" sldId="457"/>
            <ac:spMk id="61" creationId="{4753B85E-975A-29ED-F643-B04D88D4196A}"/>
          </ac:spMkLst>
        </pc:spChg>
        <pc:spChg chg="add del mod">
          <ac:chgData name="Shyam Sundar Shankar" userId="9863916e855db834" providerId="LiveId" clId="{3A41D690-EC85-4A78-B751-CCD146C4F363}" dt="2023-02-27T16:18:34.300" v="346" actId="478"/>
          <ac:spMkLst>
            <pc:docMk/>
            <pc:sldMk cId="1160295007" sldId="457"/>
            <ac:spMk id="62" creationId="{D2BAF457-D77A-EE76-85FA-499C9A543E44}"/>
          </ac:spMkLst>
        </pc:spChg>
        <pc:spChg chg="add del mod">
          <ac:chgData name="Shyam Sundar Shankar" userId="9863916e855db834" providerId="LiveId" clId="{3A41D690-EC85-4A78-B751-CCD146C4F363}" dt="2023-02-27T16:18:34.300" v="346" actId="478"/>
          <ac:spMkLst>
            <pc:docMk/>
            <pc:sldMk cId="1160295007" sldId="457"/>
            <ac:spMk id="63" creationId="{7F02369A-7C3A-4771-E528-72A1C647E765}"/>
          </ac:spMkLst>
        </pc:spChg>
        <pc:spChg chg="add del mod">
          <ac:chgData name="Shyam Sundar Shankar" userId="9863916e855db834" providerId="LiveId" clId="{3A41D690-EC85-4A78-B751-CCD146C4F363}" dt="2023-02-27T16:18:34.300" v="346" actId="478"/>
          <ac:spMkLst>
            <pc:docMk/>
            <pc:sldMk cId="1160295007" sldId="457"/>
            <ac:spMk id="64" creationId="{AEA0DF5B-0385-BA44-17EA-A6DF7337499E}"/>
          </ac:spMkLst>
        </pc:spChg>
        <pc:spChg chg="add del mod">
          <ac:chgData name="Shyam Sundar Shankar" userId="9863916e855db834" providerId="LiveId" clId="{3A41D690-EC85-4A78-B751-CCD146C4F363}" dt="2023-02-27T16:18:34.300" v="346" actId="478"/>
          <ac:spMkLst>
            <pc:docMk/>
            <pc:sldMk cId="1160295007" sldId="457"/>
            <ac:spMk id="65" creationId="{6495DAFA-C54F-A25A-FE8D-27D1B11B6652}"/>
          </ac:spMkLst>
        </pc:spChg>
        <pc:spChg chg="add del mod">
          <ac:chgData name="Shyam Sundar Shankar" userId="9863916e855db834" providerId="LiveId" clId="{3A41D690-EC85-4A78-B751-CCD146C4F363}" dt="2023-02-27T16:18:34.300" v="346" actId="478"/>
          <ac:spMkLst>
            <pc:docMk/>
            <pc:sldMk cId="1160295007" sldId="457"/>
            <ac:spMk id="66" creationId="{72C8633F-EAC7-729C-B175-60B39AA04458}"/>
          </ac:spMkLst>
        </pc:spChg>
        <pc:spChg chg="add del mod">
          <ac:chgData name="Shyam Sundar Shankar" userId="9863916e855db834" providerId="LiveId" clId="{3A41D690-EC85-4A78-B751-CCD146C4F363}" dt="2023-02-27T16:18:34.300" v="346" actId="478"/>
          <ac:spMkLst>
            <pc:docMk/>
            <pc:sldMk cId="1160295007" sldId="457"/>
            <ac:spMk id="67" creationId="{1B34BE71-581D-CD3C-57C2-D0DB3E72CE80}"/>
          </ac:spMkLst>
        </pc:spChg>
        <pc:spChg chg="add del mod">
          <ac:chgData name="Shyam Sundar Shankar" userId="9863916e855db834" providerId="LiveId" clId="{3A41D690-EC85-4A78-B751-CCD146C4F363}" dt="2023-02-27T16:18:34.300" v="346" actId="478"/>
          <ac:spMkLst>
            <pc:docMk/>
            <pc:sldMk cId="1160295007" sldId="457"/>
            <ac:spMk id="68" creationId="{39CBB51D-FAAC-5720-E1D8-8931C548E629}"/>
          </ac:spMkLst>
        </pc:spChg>
        <pc:spChg chg="add del mod">
          <ac:chgData name="Shyam Sundar Shankar" userId="9863916e855db834" providerId="LiveId" clId="{3A41D690-EC85-4A78-B751-CCD146C4F363}" dt="2023-02-27T16:18:34.300" v="346" actId="478"/>
          <ac:spMkLst>
            <pc:docMk/>
            <pc:sldMk cId="1160295007" sldId="457"/>
            <ac:spMk id="69" creationId="{7149DF8A-615F-B4CC-BAD9-CB543A9D9B35}"/>
          </ac:spMkLst>
        </pc:spChg>
        <pc:spChg chg="add del mod">
          <ac:chgData name="Shyam Sundar Shankar" userId="9863916e855db834" providerId="LiveId" clId="{3A41D690-EC85-4A78-B751-CCD146C4F363}" dt="2023-02-27T16:18:34.300" v="346" actId="478"/>
          <ac:spMkLst>
            <pc:docMk/>
            <pc:sldMk cId="1160295007" sldId="457"/>
            <ac:spMk id="70" creationId="{7AA6C441-1232-9658-96D9-FA97B200EC64}"/>
          </ac:spMkLst>
        </pc:spChg>
        <pc:spChg chg="add del mod">
          <ac:chgData name="Shyam Sundar Shankar" userId="9863916e855db834" providerId="LiveId" clId="{3A41D690-EC85-4A78-B751-CCD146C4F363}" dt="2023-02-27T16:18:34.300" v="346" actId="478"/>
          <ac:spMkLst>
            <pc:docMk/>
            <pc:sldMk cId="1160295007" sldId="457"/>
            <ac:spMk id="71" creationId="{CAEFB0DB-6D1C-DE87-1065-5E06E975A88B}"/>
          </ac:spMkLst>
        </pc:spChg>
        <pc:spChg chg="add del mod">
          <ac:chgData name="Shyam Sundar Shankar" userId="9863916e855db834" providerId="LiveId" clId="{3A41D690-EC85-4A78-B751-CCD146C4F363}" dt="2023-02-27T16:18:34.300" v="346" actId="478"/>
          <ac:spMkLst>
            <pc:docMk/>
            <pc:sldMk cId="1160295007" sldId="457"/>
            <ac:spMk id="72" creationId="{15CC8305-9FB2-6D75-8072-8A445E59B1FE}"/>
          </ac:spMkLst>
        </pc:spChg>
        <pc:spChg chg="add del mod">
          <ac:chgData name="Shyam Sundar Shankar" userId="9863916e855db834" providerId="LiveId" clId="{3A41D690-EC85-4A78-B751-CCD146C4F363}" dt="2023-02-27T16:19:00.874" v="348"/>
          <ac:spMkLst>
            <pc:docMk/>
            <pc:sldMk cId="1160295007" sldId="457"/>
            <ac:spMk id="73" creationId="{EAD97BB6-BF3D-BC4E-F453-3F46306F533D}"/>
          </ac:spMkLst>
        </pc:spChg>
        <pc:spChg chg="add del mod">
          <ac:chgData name="Shyam Sundar Shankar" userId="9863916e855db834" providerId="LiveId" clId="{3A41D690-EC85-4A78-B751-CCD146C4F363}" dt="2023-02-27T16:19:00.874" v="348"/>
          <ac:spMkLst>
            <pc:docMk/>
            <pc:sldMk cId="1160295007" sldId="457"/>
            <ac:spMk id="74" creationId="{3719AA60-0C95-B5F0-9548-4E04D1FFF878}"/>
          </ac:spMkLst>
        </pc:spChg>
        <pc:spChg chg="add del mod">
          <ac:chgData name="Shyam Sundar Shankar" userId="9863916e855db834" providerId="LiveId" clId="{3A41D690-EC85-4A78-B751-CCD146C4F363}" dt="2023-02-27T16:19:00.874" v="348"/>
          <ac:spMkLst>
            <pc:docMk/>
            <pc:sldMk cId="1160295007" sldId="457"/>
            <ac:spMk id="76" creationId="{B52F3D1E-8B97-1F43-9E5E-C99A50E9C9A3}"/>
          </ac:spMkLst>
        </pc:spChg>
        <pc:spChg chg="add del mod">
          <ac:chgData name="Shyam Sundar Shankar" userId="9863916e855db834" providerId="LiveId" clId="{3A41D690-EC85-4A78-B751-CCD146C4F363}" dt="2023-02-27T16:19:00.874" v="348"/>
          <ac:spMkLst>
            <pc:docMk/>
            <pc:sldMk cId="1160295007" sldId="457"/>
            <ac:spMk id="77" creationId="{0447D018-93B2-A2AF-3AED-D176EE5DDA4B}"/>
          </ac:spMkLst>
        </pc:spChg>
        <pc:spChg chg="mod">
          <ac:chgData name="Shyam Sundar Shankar" userId="9863916e855db834" providerId="LiveId" clId="{3A41D690-EC85-4A78-B751-CCD146C4F363}" dt="2023-02-27T16:18:58.735" v="347"/>
          <ac:spMkLst>
            <pc:docMk/>
            <pc:sldMk cId="1160295007" sldId="457"/>
            <ac:spMk id="79" creationId="{0E1DCBEA-8A3F-39F6-3543-D66FDC032BC2}"/>
          </ac:spMkLst>
        </pc:spChg>
        <pc:spChg chg="mod">
          <ac:chgData name="Shyam Sundar Shankar" userId="9863916e855db834" providerId="LiveId" clId="{3A41D690-EC85-4A78-B751-CCD146C4F363}" dt="2023-02-27T16:18:58.735" v="347"/>
          <ac:spMkLst>
            <pc:docMk/>
            <pc:sldMk cId="1160295007" sldId="457"/>
            <ac:spMk id="80" creationId="{E2BABC96-80EE-A599-D960-8B182FBFE3BE}"/>
          </ac:spMkLst>
        </pc:spChg>
        <pc:spChg chg="mod">
          <ac:chgData name="Shyam Sundar Shankar" userId="9863916e855db834" providerId="LiveId" clId="{3A41D690-EC85-4A78-B751-CCD146C4F363}" dt="2023-02-27T16:18:58.735" v="347"/>
          <ac:spMkLst>
            <pc:docMk/>
            <pc:sldMk cId="1160295007" sldId="457"/>
            <ac:spMk id="81" creationId="{469DFF7B-5920-AF95-7423-145736E58DB2}"/>
          </ac:spMkLst>
        </pc:spChg>
        <pc:spChg chg="mod">
          <ac:chgData name="Shyam Sundar Shankar" userId="9863916e855db834" providerId="LiveId" clId="{3A41D690-EC85-4A78-B751-CCD146C4F363}" dt="2023-02-27T16:18:58.735" v="347"/>
          <ac:spMkLst>
            <pc:docMk/>
            <pc:sldMk cId="1160295007" sldId="457"/>
            <ac:spMk id="82" creationId="{72334058-3B76-9285-5759-DE29999D52D7}"/>
          </ac:spMkLst>
        </pc:spChg>
        <pc:spChg chg="mod">
          <ac:chgData name="Shyam Sundar Shankar" userId="9863916e855db834" providerId="LiveId" clId="{3A41D690-EC85-4A78-B751-CCD146C4F363}" dt="2023-02-27T16:18:58.735" v="347"/>
          <ac:spMkLst>
            <pc:docMk/>
            <pc:sldMk cId="1160295007" sldId="457"/>
            <ac:spMk id="84" creationId="{4665CCB6-8029-26D6-C0AE-61110A4E7822}"/>
          </ac:spMkLst>
        </pc:spChg>
        <pc:spChg chg="mod">
          <ac:chgData name="Shyam Sundar Shankar" userId="9863916e855db834" providerId="LiveId" clId="{3A41D690-EC85-4A78-B751-CCD146C4F363}" dt="2023-02-27T16:18:58.735" v="347"/>
          <ac:spMkLst>
            <pc:docMk/>
            <pc:sldMk cId="1160295007" sldId="457"/>
            <ac:spMk id="85" creationId="{403B9F39-4639-62B7-8C74-0C25081014E0}"/>
          </ac:spMkLst>
        </pc:spChg>
        <pc:spChg chg="mod">
          <ac:chgData name="Shyam Sundar Shankar" userId="9863916e855db834" providerId="LiveId" clId="{3A41D690-EC85-4A78-B751-CCD146C4F363}" dt="2023-02-27T16:18:58.735" v="347"/>
          <ac:spMkLst>
            <pc:docMk/>
            <pc:sldMk cId="1160295007" sldId="457"/>
            <ac:spMk id="86" creationId="{AE4CCCA4-A447-7CF4-26CA-F9BCEA128B01}"/>
          </ac:spMkLst>
        </pc:spChg>
        <pc:spChg chg="mod">
          <ac:chgData name="Shyam Sundar Shankar" userId="9863916e855db834" providerId="LiveId" clId="{3A41D690-EC85-4A78-B751-CCD146C4F363}" dt="2023-02-27T16:18:58.735" v="347"/>
          <ac:spMkLst>
            <pc:docMk/>
            <pc:sldMk cId="1160295007" sldId="457"/>
            <ac:spMk id="87" creationId="{428D3E5A-552B-455D-6773-0D16607E90BE}"/>
          </ac:spMkLst>
        </pc:spChg>
        <pc:spChg chg="mod">
          <ac:chgData name="Shyam Sundar Shankar" userId="9863916e855db834" providerId="LiveId" clId="{3A41D690-EC85-4A78-B751-CCD146C4F363}" dt="2023-02-27T16:18:58.735" v="347"/>
          <ac:spMkLst>
            <pc:docMk/>
            <pc:sldMk cId="1160295007" sldId="457"/>
            <ac:spMk id="89" creationId="{478C40D3-BEE5-E6D6-2F99-A2B7FD66D236}"/>
          </ac:spMkLst>
        </pc:spChg>
        <pc:spChg chg="mod">
          <ac:chgData name="Shyam Sundar Shankar" userId="9863916e855db834" providerId="LiveId" clId="{3A41D690-EC85-4A78-B751-CCD146C4F363}" dt="2023-02-27T16:18:58.735" v="347"/>
          <ac:spMkLst>
            <pc:docMk/>
            <pc:sldMk cId="1160295007" sldId="457"/>
            <ac:spMk id="90" creationId="{7F994DC0-7AC7-49BE-F95B-35AB181ABF1A}"/>
          </ac:spMkLst>
        </pc:spChg>
        <pc:spChg chg="add del mod">
          <ac:chgData name="Shyam Sundar Shankar" userId="9863916e855db834" providerId="LiveId" clId="{3A41D690-EC85-4A78-B751-CCD146C4F363}" dt="2023-02-27T16:19:06.725" v="350" actId="478"/>
          <ac:spMkLst>
            <pc:docMk/>
            <pc:sldMk cId="1160295007" sldId="457"/>
            <ac:spMk id="92" creationId="{4A520361-FCBA-4EAC-72A0-2791A6209710}"/>
          </ac:spMkLst>
        </pc:spChg>
        <pc:spChg chg="add del mod">
          <ac:chgData name="Shyam Sundar Shankar" userId="9863916e855db834" providerId="LiveId" clId="{3A41D690-EC85-4A78-B751-CCD146C4F363}" dt="2023-02-27T16:19:06.725" v="350" actId="478"/>
          <ac:spMkLst>
            <pc:docMk/>
            <pc:sldMk cId="1160295007" sldId="457"/>
            <ac:spMk id="93" creationId="{3E78F8BB-B9C9-CF87-6CBC-FAF8D9738E2E}"/>
          </ac:spMkLst>
        </pc:spChg>
        <pc:spChg chg="add del mod">
          <ac:chgData name="Shyam Sundar Shankar" userId="9863916e855db834" providerId="LiveId" clId="{3A41D690-EC85-4A78-B751-CCD146C4F363}" dt="2023-02-27T16:19:06.725" v="350" actId="478"/>
          <ac:spMkLst>
            <pc:docMk/>
            <pc:sldMk cId="1160295007" sldId="457"/>
            <ac:spMk id="95" creationId="{B87E7E5F-A8E9-1C17-5731-7E27682FA450}"/>
          </ac:spMkLst>
        </pc:spChg>
        <pc:spChg chg="add del mod">
          <ac:chgData name="Shyam Sundar Shankar" userId="9863916e855db834" providerId="LiveId" clId="{3A41D690-EC85-4A78-B751-CCD146C4F363}" dt="2023-02-27T16:19:06.725" v="350" actId="478"/>
          <ac:spMkLst>
            <pc:docMk/>
            <pc:sldMk cId="1160295007" sldId="457"/>
            <ac:spMk id="96" creationId="{9C6B9E19-3276-D2F6-076B-1786F0461A48}"/>
          </ac:spMkLst>
        </pc:spChg>
        <pc:spChg chg="mod">
          <ac:chgData name="Shyam Sundar Shankar" userId="9863916e855db834" providerId="LiveId" clId="{3A41D690-EC85-4A78-B751-CCD146C4F363}" dt="2023-02-27T16:19:05.162" v="349"/>
          <ac:spMkLst>
            <pc:docMk/>
            <pc:sldMk cId="1160295007" sldId="457"/>
            <ac:spMk id="98" creationId="{5A411205-A738-6899-F323-21A8796D4558}"/>
          </ac:spMkLst>
        </pc:spChg>
        <pc:spChg chg="mod">
          <ac:chgData name="Shyam Sundar Shankar" userId="9863916e855db834" providerId="LiveId" clId="{3A41D690-EC85-4A78-B751-CCD146C4F363}" dt="2023-02-27T16:19:05.162" v="349"/>
          <ac:spMkLst>
            <pc:docMk/>
            <pc:sldMk cId="1160295007" sldId="457"/>
            <ac:spMk id="99" creationId="{2B17945B-F0E5-8917-0189-8C09292F1CF8}"/>
          </ac:spMkLst>
        </pc:spChg>
        <pc:spChg chg="mod">
          <ac:chgData name="Shyam Sundar Shankar" userId="9863916e855db834" providerId="LiveId" clId="{3A41D690-EC85-4A78-B751-CCD146C4F363}" dt="2023-02-27T16:19:05.162" v="349"/>
          <ac:spMkLst>
            <pc:docMk/>
            <pc:sldMk cId="1160295007" sldId="457"/>
            <ac:spMk id="100" creationId="{97758E2A-4085-1CEE-A999-35C138AF9C2A}"/>
          </ac:spMkLst>
        </pc:spChg>
        <pc:spChg chg="mod">
          <ac:chgData name="Shyam Sundar Shankar" userId="9863916e855db834" providerId="LiveId" clId="{3A41D690-EC85-4A78-B751-CCD146C4F363}" dt="2023-02-27T16:19:05.162" v="349"/>
          <ac:spMkLst>
            <pc:docMk/>
            <pc:sldMk cId="1160295007" sldId="457"/>
            <ac:spMk id="101" creationId="{9FD9D8EE-5E86-5D9A-CA7A-10C393140DF3}"/>
          </ac:spMkLst>
        </pc:spChg>
        <pc:spChg chg="mod">
          <ac:chgData name="Shyam Sundar Shankar" userId="9863916e855db834" providerId="LiveId" clId="{3A41D690-EC85-4A78-B751-CCD146C4F363}" dt="2023-02-27T16:19:05.162" v="349"/>
          <ac:spMkLst>
            <pc:docMk/>
            <pc:sldMk cId="1160295007" sldId="457"/>
            <ac:spMk id="103" creationId="{0E707B54-313F-CE7D-909F-25339CD379F4}"/>
          </ac:spMkLst>
        </pc:spChg>
        <pc:spChg chg="mod">
          <ac:chgData name="Shyam Sundar Shankar" userId="9863916e855db834" providerId="LiveId" clId="{3A41D690-EC85-4A78-B751-CCD146C4F363}" dt="2023-02-27T16:19:05.162" v="349"/>
          <ac:spMkLst>
            <pc:docMk/>
            <pc:sldMk cId="1160295007" sldId="457"/>
            <ac:spMk id="104" creationId="{2429FCB4-4766-1D66-EC9F-9D2A72C4AB11}"/>
          </ac:spMkLst>
        </pc:spChg>
        <pc:spChg chg="mod">
          <ac:chgData name="Shyam Sundar Shankar" userId="9863916e855db834" providerId="LiveId" clId="{3A41D690-EC85-4A78-B751-CCD146C4F363}" dt="2023-02-27T16:19:05.162" v="349"/>
          <ac:spMkLst>
            <pc:docMk/>
            <pc:sldMk cId="1160295007" sldId="457"/>
            <ac:spMk id="105" creationId="{A4E56836-6D3E-17FF-4890-C213F964188F}"/>
          </ac:spMkLst>
        </pc:spChg>
        <pc:spChg chg="mod">
          <ac:chgData name="Shyam Sundar Shankar" userId="9863916e855db834" providerId="LiveId" clId="{3A41D690-EC85-4A78-B751-CCD146C4F363}" dt="2023-02-27T16:19:05.162" v="349"/>
          <ac:spMkLst>
            <pc:docMk/>
            <pc:sldMk cId="1160295007" sldId="457"/>
            <ac:spMk id="106" creationId="{21DB07DE-9A6E-7E2D-8BC1-1943AC880DA9}"/>
          </ac:spMkLst>
        </pc:spChg>
        <pc:spChg chg="mod">
          <ac:chgData name="Shyam Sundar Shankar" userId="9863916e855db834" providerId="LiveId" clId="{3A41D690-EC85-4A78-B751-CCD146C4F363}" dt="2023-02-27T16:19:05.162" v="349"/>
          <ac:spMkLst>
            <pc:docMk/>
            <pc:sldMk cId="1160295007" sldId="457"/>
            <ac:spMk id="108" creationId="{97C6E291-151F-126F-BB4D-AB2384CF2074}"/>
          </ac:spMkLst>
        </pc:spChg>
        <pc:spChg chg="mod">
          <ac:chgData name="Shyam Sundar Shankar" userId="9863916e855db834" providerId="LiveId" clId="{3A41D690-EC85-4A78-B751-CCD146C4F363}" dt="2023-02-27T16:19:05.162" v="349"/>
          <ac:spMkLst>
            <pc:docMk/>
            <pc:sldMk cId="1160295007" sldId="457"/>
            <ac:spMk id="109" creationId="{813CA33E-B6C2-9836-4781-C329A476ACE9}"/>
          </ac:spMkLst>
        </pc:spChg>
        <pc:grpChg chg="del">
          <ac:chgData name="Shyam Sundar Shankar" userId="9863916e855db834" providerId="LiveId" clId="{3A41D690-EC85-4A78-B751-CCD146C4F363}" dt="2023-02-27T16:14:44.417" v="209" actId="478"/>
          <ac:grpSpMkLst>
            <pc:docMk/>
            <pc:sldMk cId="1160295007" sldId="457"/>
            <ac:grpSpMk id="7" creationId="{00000000-0000-0000-0000-000000000000}"/>
          </ac:grpSpMkLst>
        </pc:grpChg>
        <pc:grpChg chg="del">
          <ac:chgData name="Shyam Sundar Shankar" userId="9863916e855db834" providerId="LiveId" clId="{3A41D690-EC85-4A78-B751-CCD146C4F363}" dt="2023-02-27T16:14:44.417" v="209" actId="478"/>
          <ac:grpSpMkLst>
            <pc:docMk/>
            <pc:sldMk cId="1160295007" sldId="457"/>
            <ac:grpSpMk id="26" creationId="{00000000-0000-0000-0000-000000000000}"/>
          </ac:grpSpMkLst>
        </pc:grpChg>
        <pc:grpChg chg="del">
          <ac:chgData name="Shyam Sundar Shankar" userId="9863916e855db834" providerId="LiveId" clId="{3A41D690-EC85-4A78-B751-CCD146C4F363}" dt="2023-02-27T16:14:44.417" v="209" actId="478"/>
          <ac:grpSpMkLst>
            <pc:docMk/>
            <pc:sldMk cId="1160295007" sldId="457"/>
            <ac:grpSpMk id="42" creationId="{00000000-0000-0000-0000-000000000000}"/>
          </ac:grpSpMkLst>
        </pc:grpChg>
        <pc:grpChg chg="add del mod">
          <ac:chgData name="Shyam Sundar Shankar" userId="9863916e855db834" providerId="LiveId" clId="{3A41D690-EC85-4A78-B751-CCD146C4F363}" dt="2023-02-27T16:19:00.874" v="348"/>
          <ac:grpSpMkLst>
            <pc:docMk/>
            <pc:sldMk cId="1160295007" sldId="457"/>
            <ac:grpSpMk id="78" creationId="{C0F1E722-0879-A5CF-D751-104DB7777093}"/>
          </ac:grpSpMkLst>
        </pc:grpChg>
        <pc:grpChg chg="add del mod">
          <ac:chgData name="Shyam Sundar Shankar" userId="9863916e855db834" providerId="LiveId" clId="{3A41D690-EC85-4A78-B751-CCD146C4F363}" dt="2023-02-27T16:19:00.874" v="348"/>
          <ac:grpSpMkLst>
            <pc:docMk/>
            <pc:sldMk cId="1160295007" sldId="457"/>
            <ac:grpSpMk id="83" creationId="{67DE9B4D-E583-48F1-EDDF-8C23B4A381F3}"/>
          </ac:grpSpMkLst>
        </pc:grpChg>
        <pc:grpChg chg="add del mod">
          <ac:chgData name="Shyam Sundar Shankar" userId="9863916e855db834" providerId="LiveId" clId="{3A41D690-EC85-4A78-B751-CCD146C4F363}" dt="2023-02-27T16:19:00.874" v="348"/>
          <ac:grpSpMkLst>
            <pc:docMk/>
            <pc:sldMk cId="1160295007" sldId="457"/>
            <ac:grpSpMk id="88" creationId="{C2AF3587-0D67-79DA-60D3-2AE30D178200}"/>
          </ac:grpSpMkLst>
        </pc:grpChg>
        <pc:grpChg chg="add del mod">
          <ac:chgData name="Shyam Sundar Shankar" userId="9863916e855db834" providerId="LiveId" clId="{3A41D690-EC85-4A78-B751-CCD146C4F363}" dt="2023-02-27T16:19:06.725" v="350" actId="478"/>
          <ac:grpSpMkLst>
            <pc:docMk/>
            <pc:sldMk cId="1160295007" sldId="457"/>
            <ac:grpSpMk id="97" creationId="{D9803163-A3EE-EEA3-D1F1-18C211D1A065}"/>
          </ac:grpSpMkLst>
        </pc:grpChg>
        <pc:grpChg chg="add del mod">
          <ac:chgData name="Shyam Sundar Shankar" userId="9863916e855db834" providerId="LiveId" clId="{3A41D690-EC85-4A78-B751-CCD146C4F363}" dt="2023-02-27T16:19:06.725" v="350" actId="478"/>
          <ac:grpSpMkLst>
            <pc:docMk/>
            <pc:sldMk cId="1160295007" sldId="457"/>
            <ac:grpSpMk id="102" creationId="{2193203E-4E24-D5D9-5DBC-8B0BA4488D79}"/>
          </ac:grpSpMkLst>
        </pc:grpChg>
        <pc:grpChg chg="add del mod">
          <ac:chgData name="Shyam Sundar Shankar" userId="9863916e855db834" providerId="LiveId" clId="{3A41D690-EC85-4A78-B751-CCD146C4F363}" dt="2023-02-27T16:19:06.725" v="350" actId="478"/>
          <ac:grpSpMkLst>
            <pc:docMk/>
            <pc:sldMk cId="1160295007" sldId="457"/>
            <ac:grpSpMk id="107" creationId="{FD806D47-E548-30A8-1D3B-978E41886A5F}"/>
          </ac:grpSpMkLst>
        </pc:grpChg>
        <pc:graphicFrameChg chg="del">
          <ac:chgData name="Shyam Sundar Shankar" userId="9863916e855db834" providerId="LiveId" clId="{3A41D690-EC85-4A78-B751-CCD146C4F363}" dt="2023-02-27T16:14:39.774" v="208" actId="478"/>
          <ac:graphicFrameMkLst>
            <pc:docMk/>
            <pc:sldMk cId="1160295007" sldId="457"/>
            <ac:graphicFrameMk id="6" creationId="{00000000-0000-0000-0000-000000000000}"/>
          </ac:graphicFrameMkLst>
        </pc:graphicFrameChg>
        <pc:cxnChg chg="add del mod">
          <ac:chgData name="Shyam Sundar Shankar" userId="9863916e855db834" providerId="LiveId" clId="{3A41D690-EC85-4A78-B751-CCD146C4F363}" dt="2023-02-27T16:19:00.874" v="348"/>
          <ac:cxnSpMkLst>
            <pc:docMk/>
            <pc:sldMk cId="1160295007" sldId="457"/>
            <ac:cxnSpMk id="75" creationId="{78556A24-D30F-90A6-7F03-3A308E957811}"/>
          </ac:cxnSpMkLst>
        </pc:cxnChg>
        <pc:cxnChg chg="add del mod">
          <ac:chgData name="Shyam Sundar Shankar" userId="9863916e855db834" providerId="LiveId" clId="{3A41D690-EC85-4A78-B751-CCD146C4F363}" dt="2023-02-27T16:19:00.874" v="348"/>
          <ac:cxnSpMkLst>
            <pc:docMk/>
            <pc:sldMk cId="1160295007" sldId="457"/>
            <ac:cxnSpMk id="91" creationId="{ED161896-D531-AC63-AF88-9089CA78956C}"/>
          </ac:cxnSpMkLst>
        </pc:cxnChg>
        <pc:cxnChg chg="add del mod">
          <ac:chgData name="Shyam Sundar Shankar" userId="9863916e855db834" providerId="LiveId" clId="{3A41D690-EC85-4A78-B751-CCD146C4F363}" dt="2023-02-27T16:19:06.725" v="350" actId="478"/>
          <ac:cxnSpMkLst>
            <pc:docMk/>
            <pc:sldMk cId="1160295007" sldId="457"/>
            <ac:cxnSpMk id="94" creationId="{458DFE59-F974-0C70-015E-5F4AF424F2FA}"/>
          </ac:cxnSpMkLst>
        </pc:cxnChg>
        <pc:cxnChg chg="add del mod">
          <ac:chgData name="Shyam Sundar Shankar" userId="9863916e855db834" providerId="LiveId" clId="{3A41D690-EC85-4A78-B751-CCD146C4F363}" dt="2023-02-27T16:19:06.725" v="350" actId="478"/>
          <ac:cxnSpMkLst>
            <pc:docMk/>
            <pc:sldMk cId="1160295007" sldId="457"/>
            <ac:cxnSpMk id="110" creationId="{41AA2208-64C9-2CD7-CF76-4ABA8B0BB39C}"/>
          </ac:cxnSpMkLst>
        </pc:cxnChg>
      </pc:sldChg>
      <pc:sldChg chg="addSp delSp modSp mod">
        <pc:chgData name="Shyam Sundar Shankar" userId="9863916e855db834" providerId="LiveId" clId="{3A41D690-EC85-4A78-B751-CCD146C4F363}" dt="2023-02-28T18:30:28.668" v="6161" actId="207"/>
        <pc:sldMkLst>
          <pc:docMk/>
          <pc:sldMk cId="4155770063" sldId="458"/>
        </pc:sldMkLst>
        <pc:spChg chg="mod">
          <ac:chgData name="Shyam Sundar Shankar" userId="9863916e855db834" providerId="LiveId" clId="{3A41D690-EC85-4A78-B751-CCD146C4F363}" dt="2023-02-28T16:06:44.905" v="3518" actId="20577"/>
          <ac:spMkLst>
            <pc:docMk/>
            <pc:sldMk cId="4155770063" sldId="458"/>
            <ac:spMk id="2" creationId="{00000000-0000-0000-0000-000000000000}"/>
          </ac:spMkLst>
        </pc:spChg>
        <pc:spChg chg="add del mod">
          <ac:chgData name="Shyam Sundar Shankar" userId="9863916e855db834" providerId="LiveId" clId="{3A41D690-EC85-4A78-B751-CCD146C4F363}" dt="2023-02-28T16:09:25.554" v="3701"/>
          <ac:spMkLst>
            <pc:docMk/>
            <pc:sldMk cId="4155770063" sldId="458"/>
            <ac:spMk id="3" creationId="{03762B92-3FF8-12F3-0582-70610F4C8094}"/>
          </ac:spMkLst>
        </pc:spChg>
        <pc:spChg chg="del">
          <ac:chgData name="Shyam Sundar Shankar" userId="9863916e855db834" providerId="LiveId" clId="{3A41D690-EC85-4A78-B751-CCD146C4F363}" dt="2023-02-27T17:03:26.056" v="719" actId="478"/>
          <ac:spMkLst>
            <pc:docMk/>
            <pc:sldMk cId="4155770063" sldId="458"/>
            <ac:spMk id="3" creationId="{7F9E97D1-83A3-D0C3-D12C-76CD06C06088}"/>
          </ac:spMkLst>
        </pc:spChg>
        <pc:spChg chg="add del mod">
          <ac:chgData name="Shyam Sundar Shankar" userId="9863916e855db834" providerId="LiveId" clId="{3A41D690-EC85-4A78-B751-CCD146C4F363}" dt="2023-02-28T16:09:23.124" v="3687"/>
          <ac:spMkLst>
            <pc:docMk/>
            <pc:sldMk cId="4155770063" sldId="458"/>
            <ac:spMk id="6" creationId="{24967401-A890-5BD0-DAE3-73F97B65342A}"/>
          </ac:spMkLst>
        </pc:spChg>
        <pc:spChg chg="add del mod">
          <ac:chgData name="Shyam Sundar Shankar" userId="9863916e855db834" providerId="LiveId" clId="{3A41D690-EC85-4A78-B751-CCD146C4F363}" dt="2023-02-27T17:03:30.203" v="723"/>
          <ac:spMkLst>
            <pc:docMk/>
            <pc:sldMk cId="4155770063" sldId="458"/>
            <ac:spMk id="6" creationId="{E495F9DC-F22A-2917-7B43-5F2E69B19FB6}"/>
          </ac:spMkLst>
        </pc:spChg>
        <pc:spChg chg="add mod">
          <ac:chgData name="Shyam Sundar Shankar" userId="9863916e855db834" providerId="LiveId" clId="{3A41D690-EC85-4A78-B751-CCD146C4F363}" dt="2023-02-28T16:10:27.334" v="3726" actId="20577"/>
          <ac:spMkLst>
            <pc:docMk/>
            <pc:sldMk cId="4155770063" sldId="458"/>
            <ac:spMk id="7" creationId="{1CBD4946-FE8F-64B5-6AD0-C3D59E26F792}"/>
          </ac:spMkLst>
        </pc:spChg>
        <pc:spChg chg="add del mod">
          <ac:chgData name="Shyam Sundar Shankar" userId="9863916e855db834" providerId="LiveId" clId="{3A41D690-EC85-4A78-B751-CCD146C4F363}" dt="2023-02-27T17:03:30.203" v="723"/>
          <ac:spMkLst>
            <pc:docMk/>
            <pc:sldMk cId="4155770063" sldId="458"/>
            <ac:spMk id="7" creationId="{F1A3D329-2153-4FB7-012D-1243F3065F84}"/>
          </ac:spMkLst>
        </pc:spChg>
        <pc:spChg chg="add del mod">
          <ac:chgData name="Shyam Sundar Shankar" userId="9863916e855db834" providerId="LiveId" clId="{3A41D690-EC85-4A78-B751-CCD146C4F363}" dt="2023-02-27T17:03:30.203" v="723"/>
          <ac:spMkLst>
            <pc:docMk/>
            <pc:sldMk cId="4155770063" sldId="458"/>
            <ac:spMk id="8" creationId="{CDD6D668-47EA-2E2F-55B6-D9A8C81E8366}"/>
          </ac:spMkLst>
        </pc:spChg>
        <pc:spChg chg="add del mod">
          <ac:chgData name="Shyam Sundar Shankar" userId="9863916e855db834" providerId="LiveId" clId="{3A41D690-EC85-4A78-B751-CCD146C4F363}" dt="2023-02-27T17:03:30.203" v="723"/>
          <ac:spMkLst>
            <pc:docMk/>
            <pc:sldMk cId="4155770063" sldId="458"/>
            <ac:spMk id="9" creationId="{0DB1EB93-7CF0-602A-AF30-22A7A61A53F0}"/>
          </ac:spMkLst>
        </pc:spChg>
        <pc:spChg chg="add del mod">
          <ac:chgData name="Shyam Sundar Shankar" userId="9863916e855db834" providerId="LiveId" clId="{3A41D690-EC85-4A78-B751-CCD146C4F363}" dt="2023-02-27T17:03:30.203" v="723"/>
          <ac:spMkLst>
            <pc:docMk/>
            <pc:sldMk cId="4155770063" sldId="458"/>
            <ac:spMk id="10" creationId="{B7AE3F40-DF59-5CEF-39C6-E4D999FD9012}"/>
          </ac:spMkLst>
        </pc:spChg>
        <pc:spChg chg="del">
          <ac:chgData name="Shyam Sundar Shankar" userId="9863916e855db834" providerId="LiveId" clId="{3A41D690-EC85-4A78-B751-CCD146C4F363}" dt="2023-02-27T17:03:26.056" v="719" actId="478"/>
          <ac:spMkLst>
            <pc:docMk/>
            <pc:sldMk cId="4155770063" sldId="458"/>
            <ac:spMk id="11" creationId="{11655FA5-89F7-615B-214F-3EA0469A9D63}"/>
          </ac:spMkLst>
        </pc:spChg>
        <pc:spChg chg="del">
          <ac:chgData name="Shyam Sundar Shankar" userId="9863916e855db834" providerId="LiveId" clId="{3A41D690-EC85-4A78-B751-CCD146C4F363}" dt="2023-02-27T17:03:26.056" v="719" actId="478"/>
          <ac:spMkLst>
            <pc:docMk/>
            <pc:sldMk cId="4155770063" sldId="458"/>
            <ac:spMk id="12" creationId="{792138FE-284E-265F-118C-E1E1C980BCB8}"/>
          </ac:spMkLst>
        </pc:spChg>
        <pc:spChg chg="del">
          <ac:chgData name="Shyam Sundar Shankar" userId="9863916e855db834" providerId="LiveId" clId="{3A41D690-EC85-4A78-B751-CCD146C4F363}" dt="2023-02-27T17:03:26.056" v="719" actId="478"/>
          <ac:spMkLst>
            <pc:docMk/>
            <pc:sldMk cId="4155770063" sldId="458"/>
            <ac:spMk id="13" creationId="{9BB1968F-C199-BD7B-7A9C-501661853479}"/>
          </ac:spMkLst>
        </pc:spChg>
        <pc:spChg chg="del">
          <ac:chgData name="Shyam Sundar Shankar" userId="9863916e855db834" providerId="LiveId" clId="{3A41D690-EC85-4A78-B751-CCD146C4F363}" dt="2023-02-27T17:03:26.056" v="719" actId="478"/>
          <ac:spMkLst>
            <pc:docMk/>
            <pc:sldMk cId="4155770063" sldId="458"/>
            <ac:spMk id="14" creationId="{1D464F7A-7E82-FA38-380C-00617D22313A}"/>
          </ac:spMkLst>
        </pc:spChg>
        <pc:spChg chg="add del mod">
          <ac:chgData name="Shyam Sundar Shankar" userId="9863916e855db834" providerId="LiveId" clId="{3A41D690-EC85-4A78-B751-CCD146C4F363}" dt="2023-02-27T17:03:30.203" v="723"/>
          <ac:spMkLst>
            <pc:docMk/>
            <pc:sldMk cId="4155770063" sldId="458"/>
            <ac:spMk id="15" creationId="{A0BABACE-19B2-3144-0DF4-4743CB408A88}"/>
          </ac:spMkLst>
        </pc:spChg>
        <pc:spChg chg="add del mod">
          <ac:chgData name="Shyam Sundar Shankar" userId="9863916e855db834" providerId="LiveId" clId="{3A41D690-EC85-4A78-B751-CCD146C4F363}" dt="2023-02-27T17:03:30.203" v="723"/>
          <ac:spMkLst>
            <pc:docMk/>
            <pc:sldMk cId="4155770063" sldId="458"/>
            <ac:spMk id="16" creationId="{94DA7295-E7C1-0CF4-440A-B601ED6511D5}"/>
          </ac:spMkLst>
        </pc:spChg>
        <pc:spChg chg="add del mod">
          <ac:chgData name="Shyam Sundar Shankar" userId="9863916e855db834" providerId="LiveId" clId="{3A41D690-EC85-4A78-B751-CCD146C4F363}" dt="2023-02-27T17:03:30.203" v="723"/>
          <ac:spMkLst>
            <pc:docMk/>
            <pc:sldMk cId="4155770063" sldId="458"/>
            <ac:spMk id="17" creationId="{1B092EE4-F799-09D3-D695-0D69CB4DA784}"/>
          </ac:spMkLst>
        </pc:spChg>
        <pc:spChg chg="add del mod">
          <ac:chgData name="Shyam Sundar Shankar" userId="9863916e855db834" providerId="LiveId" clId="{3A41D690-EC85-4A78-B751-CCD146C4F363}" dt="2023-02-27T17:03:30.203" v="723"/>
          <ac:spMkLst>
            <pc:docMk/>
            <pc:sldMk cId="4155770063" sldId="458"/>
            <ac:spMk id="18" creationId="{930650F6-F831-4FF2-74F5-F608E376DAD3}"/>
          </ac:spMkLst>
        </pc:spChg>
        <pc:spChg chg="add del mod">
          <ac:chgData name="Shyam Sundar Shankar" userId="9863916e855db834" providerId="LiveId" clId="{3A41D690-EC85-4A78-B751-CCD146C4F363}" dt="2023-02-27T17:03:30.203" v="723"/>
          <ac:spMkLst>
            <pc:docMk/>
            <pc:sldMk cId="4155770063" sldId="458"/>
            <ac:spMk id="19" creationId="{C4AE0BEC-9828-35E6-82E7-96448DF21827}"/>
          </ac:spMkLst>
        </pc:spChg>
        <pc:spChg chg="add del mod">
          <ac:chgData name="Shyam Sundar Shankar" userId="9863916e855db834" providerId="LiveId" clId="{3A41D690-EC85-4A78-B751-CCD146C4F363}" dt="2023-02-27T17:03:30.203" v="723"/>
          <ac:spMkLst>
            <pc:docMk/>
            <pc:sldMk cId="4155770063" sldId="458"/>
            <ac:spMk id="20" creationId="{9ACDED40-27D3-D39F-DE5D-B35DC986E8B0}"/>
          </ac:spMkLst>
        </pc:spChg>
        <pc:spChg chg="del">
          <ac:chgData name="Shyam Sundar Shankar" userId="9863916e855db834" providerId="LiveId" clId="{3A41D690-EC85-4A78-B751-CCD146C4F363}" dt="2023-02-27T17:03:26.056" v="719" actId="478"/>
          <ac:spMkLst>
            <pc:docMk/>
            <pc:sldMk cId="4155770063" sldId="458"/>
            <ac:spMk id="21" creationId="{179955D0-EBC6-52DE-5721-901E4AB62F1F}"/>
          </ac:spMkLst>
        </pc:spChg>
        <pc:spChg chg="del">
          <ac:chgData name="Shyam Sundar Shankar" userId="9863916e855db834" providerId="LiveId" clId="{3A41D690-EC85-4A78-B751-CCD146C4F363}" dt="2023-02-27T17:03:26.056" v="719" actId="478"/>
          <ac:spMkLst>
            <pc:docMk/>
            <pc:sldMk cId="4155770063" sldId="458"/>
            <ac:spMk id="22" creationId="{A7DC21AA-004D-1167-0A61-D629BBDCD4A0}"/>
          </ac:spMkLst>
        </pc:spChg>
        <pc:spChg chg="del">
          <ac:chgData name="Shyam Sundar Shankar" userId="9863916e855db834" providerId="LiveId" clId="{3A41D690-EC85-4A78-B751-CCD146C4F363}" dt="2023-02-27T17:03:26.056" v="719" actId="478"/>
          <ac:spMkLst>
            <pc:docMk/>
            <pc:sldMk cId="4155770063" sldId="458"/>
            <ac:spMk id="23" creationId="{5139C243-3519-F91A-C527-6C643777FFF2}"/>
          </ac:spMkLst>
        </pc:spChg>
        <pc:spChg chg="del">
          <ac:chgData name="Shyam Sundar Shankar" userId="9863916e855db834" providerId="LiveId" clId="{3A41D690-EC85-4A78-B751-CCD146C4F363}" dt="2023-02-27T17:03:26.056" v="719" actId="478"/>
          <ac:spMkLst>
            <pc:docMk/>
            <pc:sldMk cId="4155770063" sldId="458"/>
            <ac:spMk id="24" creationId="{192B4E79-FC70-6BA5-A68A-4152100CF40F}"/>
          </ac:spMkLst>
        </pc:spChg>
        <pc:spChg chg="del">
          <ac:chgData name="Shyam Sundar Shankar" userId="9863916e855db834" providerId="LiveId" clId="{3A41D690-EC85-4A78-B751-CCD146C4F363}" dt="2023-02-27T17:03:26.056" v="719" actId="478"/>
          <ac:spMkLst>
            <pc:docMk/>
            <pc:sldMk cId="4155770063" sldId="458"/>
            <ac:spMk id="25" creationId="{560D5E39-2445-7B99-DCE9-B4FA6A552A7E}"/>
          </ac:spMkLst>
        </pc:spChg>
        <pc:spChg chg="del">
          <ac:chgData name="Shyam Sundar Shankar" userId="9863916e855db834" providerId="LiveId" clId="{3A41D690-EC85-4A78-B751-CCD146C4F363}" dt="2023-02-27T17:03:26.056" v="719" actId="478"/>
          <ac:spMkLst>
            <pc:docMk/>
            <pc:sldMk cId="4155770063" sldId="458"/>
            <ac:spMk id="26" creationId="{322F85AE-45F3-2FD7-0D68-FCD9499E9DF4}"/>
          </ac:spMkLst>
        </pc:spChg>
        <pc:spChg chg="add del mod">
          <ac:chgData name="Shyam Sundar Shankar" userId="9863916e855db834" providerId="LiveId" clId="{3A41D690-EC85-4A78-B751-CCD146C4F363}" dt="2023-02-27T17:03:30.203" v="723"/>
          <ac:spMkLst>
            <pc:docMk/>
            <pc:sldMk cId="4155770063" sldId="458"/>
            <ac:spMk id="27" creationId="{3B3A6C0C-31E8-A1C3-32C6-9529C49DD184}"/>
          </ac:spMkLst>
        </pc:spChg>
        <pc:spChg chg="add mod">
          <ac:chgData name="Shyam Sundar Shankar" userId="9863916e855db834" providerId="LiveId" clId="{3A41D690-EC85-4A78-B751-CCD146C4F363}" dt="2023-02-28T18:30:11.224" v="6156" actId="207"/>
          <ac:spMkLst>
            <pc:docMk/>
            <pc:sldMk cId="4155770063" sldId="458"/>
            <ac:spMk id="28" creationId="{C0C641A4-B557-F752-966D-04B89FCC33A4}"/>
          </ac:spMkLst>
        </pc:spChg>
        <pc:spChg chg="add del mod">
          <ac:chgData name="Shyam Sundar Shankar" userId="9863916e855db834" providerId="LiveId" clId="{3A41D690-EC85-4A78-B751-CCD146C4F363}" dt="2023-02-28T16:07:34.969" v="3579" actId="478"/>
          <ac:spMkLst>
            <pc:docMk/>
            <pc:sldMk cId="4155770063" sldId="458"/>
            <ac:spMk id="29" creationId="{D38DD841-B788-2FF2-2714-8399E6F21879}"/>
          </ac:spMkLst>
        </pc:spChg>
        <pc:spChg chg="del">
          <ac:chgData name="Shyam Sundar Shankar" userId="9863916e855db834" providerId="LiveId" clId="{3A41D690-EC85-4A78-B751-CCD146C4F363}" dt="2023-02-27T17:03:26.056" v="719" actId="478"/>
          <ac:spMkLst>
            <pc:docMk/>
            <pc:sldMk cId="4155770063" sldId="458"/>
            <ac:spMk id="30" creationId="{00000000-0000-0000-0000-000000000000}"/>
          </ac:spMkLst>
        </pc:spChg>
        <pc:spChg chg="add del mod">
          <ac:chgData name="Shyam Sundar Shankar" userId="9863916e855db834" providerId="LiveId" clId="{3A41D690-EC85-4A78-B751-CCD146C4F363}" dt="2023-02-27T17:14:11.424" v="1130" actId="478"/>
          <ac:spMkLst>
            <pc:docMk/>
            <pc:sldMk cId="4155770063" sldId="458"/>
            <ac:spMk id="31" creationId="{5D9640FC-058C-039B-41A1-065C37028823}"/>
          </ac:spMkLst>
        </pc:spChg>
        <pc:spChg chg="add del mod">
          <ac:chgData name="Shyam Sundar Shankar" userId="9863916e855db834" providerId="LiveId" clId="{3A41D690-EC85-4A78-B751-CCD146C4F363}" dt="2023-02-27T17:15:40.464" v="1182" actId="478"/>
          <ac:spMkLst>
            <pc:docMk/>
            <pc:sldMk cId="4155770063" sldId="458"/>
            <ac:spMk id="32" creationId="{2EDE85B0-E58B-E237-829C-2DA1D3EB4AC7}"/>
          </ac:spMkLst>
        </pc:spChg>
        <pc:spChg chg="add del mod">
          <ac:chgData name="Shyam Sundar Shankar" userId="9863916e855db834" providerId="LiveId" clId="{3A41D690-EC85-4A78-B751-CCD146C4F363}" dt="2023-02-27T17:15:40.464" v="1182" actId="478"/>
          <ac:spMkLst>
            <pc:docMk/>
            <pc:sldMk cId="4155770063" sldId="458"/>
            <ac:spMk id="33" creationId="{4F8EFAC0-7A74-350A-0708-D6CC14C2BDB7}"/>
          </ac:spMkLst>
        </pc:spChg>
        <pc:spChg chg="add del mod">
          <ac:chgData name="Shyam Sundar Shankar" userId="9863916e855db834" providerId="LiveId" clId="{3A41D690-EC85-4A78-B751-CCD146C4F363}" dt="2023-02-27T17:15:28.308" v="1181" actId="478"/>
          <ac:spMkLst>
            <pc:docMk/>
            <pc:sldMk cId="4155770063" sldId="458"/>
            <ac:spMk id="34" creationId="{D42E6EE3-B0E2-50D8-3037-36023ABCE159}"/>
          </ac:spMkLst>
        </pc:spChg>
        <pc:spChg chg="add del mod">
          <ac:chgData name="Shyam Sundar Shankar" userId="9863916e855db834" providerId="LiveId" clId="{3A41D690-EC85-4A78-B751-CCD146C4F363}" dt="2023-02-27T17:15:40.464" v="1182" actId="478"/>
          <ac:spMkLst>
            <pc:docMk/>
            <pc:sldMk cId="4155770063" sldId="458"/>
            <ac:spMk id="35" creationId="{C3096324-C16E-7817-C267-A67FB4EA218E}"/>
          </ac:spMkLst>
        </pc:spChg>
        <pc:spChg chg="add del mod">
          <ac:chgData name="Shyam Sundar Shankar" userId="9863916e855db834" providerId="LiveId" clId="{3A41D690-EC85-4A78-B751-CCD146C4F363}" dt="2023-02-27T17:15:40.464" v="1182" actId="478"/>
          <ac:spMkLst>
            <pc:docMk/>
            <pc:sldMk cId="4155770063" sldId="458"/>
            <ac:spMk id="36" creationId="{2C396C93-22BF-6DB8-2B15-DE21C3E10E84}"/>
          </ac:spMkLst>
        </pc:spChg>
        <pc:spChg chg="add del mod">
          <ac:chgData name="Shyam Sundar Shankar" userId="9863916e855db834" providerId="LiveId" clId="{3A41D690-EC85-4A78-B751-CCD146C4F363}" dt="2023-02-27T17:15:40.464" v="1182" actId="478"/>
          <ac:spMkLst>
            <pc:docMk/>
            <pc:sldMk cId="4155770063" sldId="458"/>
            <ac:spMk id="37" creationId="{E80709F7-9E3A-A306-A21A-5C18394CFD50}"/>
          </ac:spMkLst>
        </pc:spChg>
        <pc:spChg chg="add del mod">
          <ac:chgData name="Shyam Sundar Shankar" userId="9863916e855db834" providerId="LiveId" clId="{3A41D690-EC85-4A78-B751-CCD146C4F363}" dt="2023-02-27T17:15:40.464" v="1182" actId="478"/>
          <ac:spMkLst>
            <pc:docMk/>
            <pc:sldMk cId="4155770063" sldId="458"/>
            <ac:spMk id="38" creationId="{EBAF3A62-B592-CDFD-5D06-97278F6041EF}"/>
          </ac:spMkLst>
        </pc:spChg>
        <pc:spChg chg="add del mod">
          <ac:chgData name="Shyam Sundar Shankar" userId="9863916e855db834" providerId="LiveId" clId="{3A41D690-EC85-4A78-B751-CCD146C4F363}" dt="2023-02-27T17:15:40.464" v="1182" actId="478"/>
          <ac:spMkLst>
            <pc:docMk/>
            <pc:sldMk cId="4155770063" sldId="458"/>
            <ac:spMk id="39" creationId="{C390253F-FCB1-5015-178C-FE41C3A9F587}"/>
          </ac:spMkLst>
        </pc:spChg>
        <pc:spChg chg="add del mod">
          <ac:chgData name="Shyam Sundar Shankar" userId="9863916e855db834" providerId="LiveId" clId="{3A41D690-EC85-4A78-B751-CCD146C4F363}" dt="2023-02-27T17:15:40.464" v="1182" actId="478"/>
          <ac:spMkLst>
            <pc:docMk/>
            <pc:sldMk cId="4155770063" sldId="458"/>
            <ac:spMk id="40" creationId="{2CB2F037-15AD-162C-45B1-43E0C8F3187F}"/>
          </ac:spMkLst>
        </pc:spChg>
        <pc:spChg chg="add del mod">
          <ac:chgData name="Shyam Sundar Shankar" userId="9863916e855db834" providerId="LiveId" clId="{3A41D690-EC85-4A78-B751-CCD146C4F363}" dt="2023-02-28T18:30:14.996" v="6157" actId="207"/>
          <ac:spMkLst>
            <pc:docMk/>
            <pc:sldMk cId="4155770063" sldId="458"/>
            <ac:spMk id="41" creationId="{4B1C0952-45AD-DAA4-7E16-694C1B57EE6E}"/>
          </ac:spMkLst>
        </pc:spChg>
        <pc:spChg chg="add del mod">
          <ac:chgData name="Shyam Sundar Shankar" userId="9863916e855db834" providerId="LiveId" clId="{3A41D690-EC85-4A78-B751-CCD146C4F363}" dt="2023-02-28T16:09:25.734" v="3702" actId="478"/>
          <ac:spMkLst>
            <pc:docMk/>
            <pc:sldMk cId="4155770063" sldId="458"/>
            <ac:spMk id="42" creationId="{D0234BF9-E41B-1AE1-92CD-058CA2EEC432}"/>
          </ac:spMkLst>
        </pc:spChg>
        <pc:spChg chg="add del mod">
          <ac:chgData name="Shyam Sundar Shankar" userId="9863916e855db834" providerId="LiveId" clId="{3A41D690-EC85-4A78-B751-CCD146C4F363}" dt="2023-02-28T18:30:21.781" v="6159" actId="207"/>
          <ac:spMkLst>
            <pc:docMk/>
            <pc:sldMk cId="4155770063" sldId="458"/>
            <ac:spMk id="43" creationId="{7089D40D-56E3-DC9A-02DB-98C681364B36}"/>
          </ac:spMkLst>
        </pc:spChg>
        <pc:spChg chg="add del mod">
          <ac:chgData name="Shyam Sundar Shankar" userId="9863916e855db834" providerId="LiveId" clId="{3A41D690-EC85-4A78-B751-CCD146C4F363}" dt="2023-02-28T16:10:37.854" v="3748" actId="20577"/>
          <ac:spMkLst>
            <pc:docMk/>
            <pc:sldMk cId="4155770063" sldId="458"/>
            <ac:spMk id="44" creationId="{C7CA00A0-6CE6-484D-C3FA-60D3A4826B68}"/>
          </ac:spMkLst>
        </pc:spChg>
        <pc:spChg chg="add del mod">
          <ac:chgData name="Shyam Sundar Shankar" userId="9863916e855db834" providerId="LiveId" clId="{3A41D690-EC85-4A78-B751-CCD146C4F363}" dt="2023-02-28T18:30:25.258" v="6160" actId="207"/>
          <ac:spMkLst>
            <pc:docMk/>
            <pc:sldMk cId="4155770063" sldId="458"/>
            <ac:spMk id="45" creationId="{EEF75DC7-B222-4603-8228-BE3BD45C3592}"/>
          </ac:spMkLst>
        </pc:spChg>
        <pc:spChg chg="add del mod">
          <ac:chgData name="Shyam Sundar Shankar" userId="9863916e855db834" providerId="LiveId" clId="{3A41D690-EC85-4A78-B751-CCD146C4F363}" dt="2023-02-28T16:09:25.934" v="3703" actId="478"/>
          <ac:spMkLst>
            <pc:docMk/>
            <pc:sldMk cId="4155770063" sldId="458"/>
            <ac:spMk id="46" creationId="{C41B01B2-AA0D-799D-EC9F-063BF31D3ADA}"/>
          </ac:spMkLst>
        </pc:spChg>
        <pc:spChg chg="add del mod">
          <ac:chgData name="Shyam Sundar Shankar" userId="9863916e855db834" providerId="LiveId" clId="{3A41D690-EC85-4A78-B751-CCD146C4F363}" dt="2023-02-28T18:30:18.567" v="6158" actId="207"/>
          <ac:spMkLst>
            <pc:docMk/>
            <pc:sldMk cId="4155770063" sldId="458"/>
            <ac:spMk id="47" creationId="{AEF70790-0897-EE9E-6DA3-867CBF0283BF}"/>
          </ac:spMkLst>
        </pc:spChg>
        <pc:spChg chg="add del mod">
          <ac:chgData name="Shyam Sundar Shankar" userId="9863916e855db834" providerId="LiveId" clId="{3A41D690-EC85-4A78-B751-CCD146C4F363}" dt="2023-02-28T16:09:25.734" v="3702" actId="478"/>
          <ac:spMkLst>
            <pc:docMk/>
            <pc:sldMk cId="4155770063" sldId="458"/>
            <ac:spMk id="48" creationId="{036CA4D8-4743-E974-69EC-9011BBD186BB}"/>
          </ac:spMkLst>
        </pc:spChg>
        <pc:spChg chg="add del mod">
          <ac:chgData name="Shyam Sundar Shankar" userId="9863916e855db834" providerId="LiveId" clId="{3A41D690-EC85-4A78-B751-CCD146C4F363}" dt="2023-02-28T18:30:28.668" v="6161" actId="207"/>
          <ac:spMkLst>
            <pc:docMk/>
            <pc:sldMk cId="4155770063" sldId="458"/>
            <ac:spMk id="49" creationId="{0863F7B5-FC6F-B928-55EF-06CFDDB297D2}"/>
          </ac:spMkLst>
        </pc:spChg>
        <pc:spChg chg="add del mod">
          <ac:chgData name="Shyam Sundar Shankar" userId="9863916e855db834" providerId="LiveId" clId="{3A41D690-EC85-4A78-B751-CCD146C4F363}" dt="2023-02-28T16:11:03.939" v="3765" actId="20577"/>
          <ac:spMkLst>
            <pc:docMk/>
            <pc:sldMk cId="4155770063" sldId="458"/>
            <ac:spMk id="50" creationId="{2B85CD70-6EBA-2663-1325-9BD9BF6D2495}"/>
          </ac:spMkLst>
        </pc:spChg>
      </pc:sldChg>
      <pc:sldChg chg="addSp delSp modSp add del mod">
        <pc:chgData name="Shyam Sundar Shankar" userId="9863916e855db834" providerId="LiveId" clId="{3A41D690-EC85-4A78-B751-CCD146C4F363}" dt="2023-02-28T16:06:40.579" v="3510" actId="47"/>
        <pc:sldMkLst>
          <pc:docMk/>
          <pc:sldMk cId="2028235453" sldId="459"/>
        </pc:sldMkLst>
        <pc:spChg chg="add mod">
          <ac:chgData name="Shyam Sundar Shankar" userId="9863916e855db834" providerId="LiveId" clId="{3A41D690-EC85-4A78-B751-CCD146C4F363}" dt="2023-02-27T17:21:12.117" v="1380"/>
          <ac:spMkLst>
            <pc:docMk/>
            <pc:sldMk cId="2028235453" sldId="459"/>
            <ac:spMk id="2" creationId="{8A3D4735-D55D-05F2-8AE3-AA471BC22A48}"/>
          </ac:spMkLst>
        </pc:spChg>
        <pc:spChg chg="mod">
          <ac:chgData name="Shyam Sundar Shankar" userId="9863916e855db834" providerId="LiveId" clId="{3A41D690-EC85-4A78-B751-CCD146C4F363}" dt="2023-02-27T17:23:18.560" v="1455" actId="1076"/>
          <ac:spMkLst>
            <pc:docMk/>
            <pc:sldMk cId="2028235453" sldId="459"/>
            <ac:spMk id="3" creationId="{59FC0214-A413-1854-6008-B6E96CC71161}"/>
          </ac:spMkLst>
        </pc:spChg>
        <pc:spChg chg="add mod">
          <ac:chgData name="Shyam Sundar Shankar" userId="9863916e855db834" providerId="LiveId" clId="{3A41D690-EC85-4A78-B751-CCD146C4F363}" dt="2023-02-27T17:22:51.300" v="1415" actId="20577"/>
          <ac:spMkLst>
            <pc:docMk/>
            <pc:sldMk cId="2028235453" sldId="459"/>
            <ac:spMk id="4" creationId="{28C6A3B7-7F3E-782B-132C-0420BB404498}"/>
          </ac:spMkLst>
        </pc:spChg>
        <pc:spChg chg="mod">
          <ac:chgData name="Shyam Sundar Shankar" userId="9863916e855db834" providerId="LiveId" clId="{3A41D690-EC85-4A78-B751-CCD146C4F363}" dt="2023-02-28T16:06:33.235" v="3509" actId="20577"/>
          <ac:spMkLst>
            <pc:docMk/>
            <pc:sldMk cId="2028235453" sldId="459"/>
            <ac:spMk id="5" creationId="{9034CF5A-0A9E-3EB3-F82B-97F1E5F17FC6}"/>
          </ac:spMkLst>
        </pc:spChg>
        <pc:spChg chg="add del mod">
          <ac:chgData name="Shyam Sundar Shankar" userId="9863916e855db834" providerId="LiveId" clId="{3A41D690-EC85-4A78-B751-CCD146C4F363}" dt="2023-02-27T17:21:46.427" v="1384" actId="478"/>
          <ac:spMkLst>
            <pc:docMk/>
            <pc:sldMk cId="2028235453" sldId="459"/>
            <ac:spMk id="6" creationId="{C5F4C25E-C863-D983-A14A-A38D9AD521CC}"/>
          </ac:spMkLst>
        </pc:spChg>
        <pc:spChg chg="add del mod">
          <ac:chgData name="Shyam Sundar Shankar" userId="9863916e855db834" providerId="LiveId" clId="{3A41D690-EC85-4A78-B751-CCD146C4F363}" dt="2023-02-27T17:21:46.427" v="1384" actId="478"/>
          <ac:spMkLst>
            <pc:docMk/>
            <pc:sldMk cId="2028235453" sldId="459"/>
            <ac:spMk id="7" creationId="{B5D49718-70C7-1C38-142F-EB9F404AE57B}"/>
          </ac:spMkLst>
        </pc:spChg>
        <pc:spChg chg="add mod">
          <ac:chgData name="Shyam Sundar Shankar" userId="9863916e855db834" providerId="LiveId" clId="{3A41D690-EC85-4A78-B751-CCD146C4F363}" dt="2023-02-27T17:23:42.236" v="1460" actId="408"/>
          <ac:spMkLst>
            <pc:docMk/>
            <pc:sldMk cId="2028235453" sldId="459"/>
            <ac:spMk id="8" creationId="{931CBBCC-E918-4DE9-7693-46A794759723}"/>
          </ac:spMkLst>
        </pc:spChg>
        <pc:spChg chg="add mod">
          <ac:chgData name="Shyam Sundar Shankar" userId="9863916e855db834" providerId="LiveId" clId="{3A41D690-EC85-4A78-B751-CCD146C4F363}" dt="2023-02-27T17:21:38.061" v="1383" actId="408"/>
          <ac:spMkLst>
            <pc:docMk/>
            <pc:sldMk cId="2028235453" sldId="459"/>
            <ac:spMk id="9" creationId="{D81A87B3-2DBC-5B78-33BC-31D7EDC3CBAD}"/>
          </ac:spMkLst>
        </pc:spChg>
        <pc:spChg chg="add del mod">
          <ac:chgData name="Shyam Sundar Shankar" userId="9863916e855db834" providerId="LiveId" clId="{3A41D690-EC85-4A78-B751-CCD146C4F363}" dt="2023-02-27T17:23:25.752" v="1456" actId="478"/>
          <ac:spMkLst>
            <pc:docMk/>
            <pc:sldMk cId="2028235453" sldId="459"/>
            <ac:spMk id="10" creationId="{7F111281-0347-C5EC-843F-32119943D6B3}"/>
          </ac:spMkLst>
        </pc:spChg>
        <pc:spChg chg="add del mod">
          <ac:chgData name="Shyam Sundar Shankar" userId="9863916e855db834" providerId="LiveId" clId="{3A41D690-EC85-4A78-B751-CCD146C4F363}" dt="2023-02-27T17:23:25.752" v="1456" actId="478"/>
          <ac:spMkLst>
            <pc:docMk/>
            <pc:sldMk cId="2028235453" sldId="459"/>
            <ac:spMk id="11" creationId="{0FE2E87E-7834-272E-AB1C-E5E623284A29}"/>
          </ac:spMkLst>
        </pc:spChg>
        <pc:spChg chg="add mod">
          <ac:chgData name="Shyam Sundar Shankar" userId="9863916e855db834" providerId="LiveId" clId="{3A41D690-EC85-4A78-B751-CCD146C4F363}" dt="2023-02-27T17:23:42.236" v="1460" actId="408"/>
          <ac:spMkLst>
            <pc:docMk/>
            <pc:sldMk cId="2028235453" sldId="459"/>
            <ac:spMk id="12" creationId="{C73E5638-F943-D0AF-4343-B63CCE34C058}"/>
          </ac:spMkLst>
        </pc:spChg>
        <pc:spChg chg="add mod">
          <ac:chgData name="Shyam Sundar Shankar" userId="9863916e855db834" providerId="LiveId" clId="{3A41D690-EC85-4A78-B751-CCD146C4F363}" dt="2023-02-27T17:24:16.873" v="1503" actId="20577"/>
          <ac:spMkLst>
            <pc:docMk/>
            <pc:sldMk cId="2028235453" sldId="459"/>
            <ac:spMk id="13" creationId="{5BF4EDEA-068C-217E-F1E7-960DEA4EFFDD}"/>
          </ac:spMkLst>
        </pc:spChg>
        <pc:spChg chg="add mod">
          <ac:chgData name="Shyam Sundar Shankar" userId="9863916e855db834" providerId="LiveId" clId="{3A41D690-EC85-4A78-B751-CCD146C4F363}" dt="2023-02-27T17:24:22.276" v="1517" actId="20577"/>
          <ac:spMkLst>
            <pc:docMk/>
            <pc:sldMk cId="2028235453" sldId="459"/>
            <ac:spMk id="14" creationId="{FD112333-B1A1-2F95-ABE1-DA37A06B8AB6}"/>
          </ac:spMkLst>
        </pc:spChg>
        <pc:spChg chg="add mod">
          <ac:chgData name="Shyam Sundar Shankar" userId="9863916e855db834" providerId="LiveId" clId="{3A41D690-EC85-4A78-B751-CCD146C4F363}" dt="2023-02-27T17:24:32.173" v="1538" actId="20577"/>
          <ac:spMkLst>
            <pc:docMk/>
            <pc:sldMk cId="2028235453" sldId="459"/>
            <ac:spMk id="15" creationId="{F4BF991C-05A4-AB91-C2AB-82147446C9B9}"/>
          </ac:spMkLst>
        </pc:spChg>
      </pc:sldChg>
      <pc:sldChg chg="addSp delSp modSp add del mod">
        <pc:chgData name="Shyam Sundar Shankar" userId="9863916e855db834" providerId="LiveId" clId="{3A41D690-EC85-4A78-B751-CCD146C4F363}" dt="2023-02-28T16:52:40.724" v="4721" actId="47"/>
        <pc:sldMkLst>
          <pc:docMk/>
          <pc:sldMk cId="2415201523" sldId="460"/>
        </pc:sldMkLst>
        <pc:spChg chg="mod">
          <ac:chgData name="Shyam Sundar Shankar" userId="9863916e855db834" providerId="LiveId" clId="{3A41D690-EC85-4A78-B751-CCD146C4F363}" dt="2023-02-28T16:11:42.754" v="3781" actId="20577"/>
          <ac:spMkLst>
            <pc:docMk/>
            <pc:sldMk cId="2415201523" sldId="460"/>
            <ac:spMk id="2" creationId="{00000000-0000-0000-0000-000000000000}"/>
          </ac:spMkLst>
        </pc:spChg>
        <pc:spChg chg="mod">
          <ac:chgData name="Shyam Sundar Shankar" userId="9863916e855db834" providerId="LiveId" clId="{3A41D690-EC85-4A78-B751-CCD146C4F363}" dt="2023-02-27T17:42:59.532" v="1606"/>
          <ac:spMkLst>
            <pc:docMk/>
            <pc:sldMk cId="2415201523" sldId="460"/>
            <ac:spMk id="8" creationId="{F3D05C12-ACEB-10F0-7928-EB5867CA29E3}"/>
          </ac:spMkLst>
        </pc:spChg>
        <pc:spChg chg="mod">
          <ac:chgData name="Shyam Sundar Shankar" userId="9863916e855db834" providerId="LiveId" clId="{3A41D690-EC85-4A78-B751-CCD146C4F363}" dt="2023-02-27T17:42:59.532" v="1606"/>
          <ac:spMkLst>
            <pc:docMk/>
            <pc:sldMk cId="2415201523" sldId="460"/>
            <ac:spMk id="9" creationId="{13847F0B-4FE6-E317-3180-FD6EC6D31816}"/>
          </ac:spMkLst>
        </pc:spChg>
        <pc:spChg chg="mod">
          <ac:chgData name="Shyam Sundar Shankar" userId="9863916e855db834" providerId="LiveId" clId="{3A41D690-EC85-4A78-B751-CCD146C4F363}" dt="2023-02-27T17:42:59.532" v="1606"/>
          <ac:spMkLst>
            <pc:docMk/>
            <pc:sldMk cId="2415201523" sldId="460"/>
            <ac:spMk id="10" creationId="{6EA4E5A2-6BA4-E76A-BAC1-0A5469A08906}"/>
          </ac:spMkLst>
        </pc:spChg>
        <pc:spChg chg="mod">
          <ac:chgData name="Shyam Sundar Shankar" userId="9863916e855db834" providerId="LiveId" clId="{3A41D690-EC85-4A78-B751-CCD146C4F363}" dt="2023-02-27T17:42:59.532" v="1606"/>
          <ac:spMkLst>
            <pc:docMk/>
            <pc:sldMk cId="2415201523" sldId="460"/>
            <ac:spMk id="11" creationId="{1D79FA99-BB21-4E50-65C9-8DB499D360FA}"/>
          </ac:spMkLst>
        </pc:spChg>
        <pc:spChg chg="mod">
          <ac:chgData name="Shyam Sundar Shankar" userId="9863916e855db834" providerId="LiveId" clId="{3A41D690-EC85-4A78-B751-CCD146C4F363}" dt="2023-02-27T17:42:59.532" v="1606"/>
          <ac:spMkLst>
            <pc:docMk/>
            <pc:sldMk cId="2415201523" sldId="460"/>
            <ac:spMk id="12" creationId="{2A636AAD-3D0A-BC2D-E06C-B20B55CC0DDF}"/>
          </ac:spMkLst>
        </pc:spChg>
        <pc:spChg chg="mod">
          <ac:chgData name="Shyam Sundar Shankar" userId="9863916e855db834" providerId="LiveId" clId="{3A41D690-EC85-4A78-B751-CCD146C4F363}" dt="2023-02-27T17:42:59.532" v="1606"/>
          <ac:spMkLst>
            <pc:docMk/>
            <pc:sldMk cId="2415201523" sldId="460"/>
            <ac:spMk id="13" creationId="{ACA14584-7A0D-3FF6-6A69-B6934E4D3926}"/>
          </ac:spMkLst>
        </pc:spChg>
        <pc:spChg chg="mod">
          <ac:chgData name="Shyam Sundar Shankar" userId="9863916e855db834" providerId="LiveId" clId="{3A41D690-EC85-4A78-B751-CCD146C4F363}" dt="2023-02-27T17:42:59.532" v="1606"/>
          <ac:spMkLst>
            <pc:docMk/>
            <pc:sldMk cId="2415201523" sldId="460"/>
            <ac:spMk id="14" creationId="{62773F5F-EC33-07F0-FB0A-8B879C9F3F87}"/>
          </ac:spMkLst>
        </pc:spChg>
        <pc:spChg chg="mod">
          <ac:chgData name="Shyam Sundar Shankar" userId="9863916e855db834" providerId="LiveId" clId="{3A41D690-EC85-4A78-B751-CCD146C4F363}" dt="2023-02-27T17:42:59.532" v="1606"/>
          <ac:spMkLst>
            <pc:docMk/>
            <pc:sldMk cId="2415201523" sldId="460"/>
            <ac:spMk id="15" creationId="{9351F3AF-552A-971D-6484-35F602BFAB55}"/>
          </ac:spMkLst>
        </pc:spChg>
        <pc:spChg chg="mod">
          <ac:chgData name="Shyam Sundar Shankar" userId="9863916e855db834" providerId="LiveId" clId="{3A41D690-EC85-4A78-B751-CCD146C4F363}" dt="2023-02-27T17:42:59.532" v="1606"/>
          <ac:spMkLst>
            <pc:docMk/>
            <pc:sldMk cId="2415201523" sldId="460"/>
            <ac:spMk id="16" creationId="{889B89F2-9D83-9F71-F3E1-5E51A6E7CA52}"/>
          </ac:spMkLst>
        </pc:spChg>
        <pc:spChg chg="mod">
          <ac:chgData name="Shyam Sundar Shankar" userId="9863916e855db834" providerId="LiveId" clId="{3A41D690-EC85-4A78-B751-CCD146C4F363}" dt="2023-02-27T17:42:59.532" v="1606"/>
          <ac:spMkLst>
            <pc:docMk/>
            <pc:sldMk cId="2415201523" sldId="460"/>
            <ac:spMk id="17" creationId="{B812E50D-E9EC-7945-6A04-BB2EF73AB455}"/>
          </ac:spMkLst>
        </pc:spChg>
        <pc:spChg chg="add del mod">
          <ac:chgData name="Shyam Sundar Shankar" userId="9863916e855db834" providerId="LiveId" clId="{3A41D690-EC85-4A78-B751-CCD146C4F363}" dt="2023-02-27T17:43:03.939" v="1607"/>
          <ac:spMkLst>
            <pc:docMk/>
            <pc:sldMk cId="2415201523" sldId="460"/>
            <ac:spMk id="18" creationId="{D8BE1A92-DF4F-A37C-B611-F4561F632B85}"/>
          </ac:spMkLst>
        </pc:spChg>
        <pc:spChg chg="add del mod">
          <ac:chgData name="Shyam Sundar Shankar" userId="9863916e855db834" providerId="LiveId" clId="{3A41D690-EC85-4A78-B751-CCD146C4F363}" dt="2023-02-27T17:43:03.939" v="1607"/>
          <ac:spMkLst>
            <pc:docMk/>
            <pc:sldMk cId="2415201523" sldId="460"/>
            <ac:spMk id="19" creationId="{43B07855-34AD-4C15-9CA7-74DAC50891EF}"/>
          </ac:spMkLst>
        </pc:spChg>
        <pc:spChg chg="add del mod">
          <ac:chgData name="Shyam Sundar Shankar" userId="9863916e855db834" providerId="LiveId" clId="{3A41D690-EC85-4A78-B751-CCD146C4F363}" dt="2023-02-27T17:43:03.939" v="1607"/>
          <ac:spMkLst>
            <pc:docMk/>
            <pc:sldMk cId="2415201523" sldId="460"/>
            <ac:spMk id="20" creationId="{9C8773D5-3418-1652-0B38-97C69C8C9EA7}"/>
          </ac:spMkLst>
        </pc:spChg>
        <pc:spChg chg="add del mod">
          <ac:chgData name="Shyam Sundar Shankar" userId="9863916e855db834" providerId="LiveId" clId="{3A41D690-EC85-4A78-B751-CCD146C4F363}" dt="2023-02-27T17:43:03.939" v="1607"/>
          <ac:spMkLst>
            <pc:docMk/>
            <pc:sldMk cId="2415201523" sldId="460"/>
            <ac:spMk id="21" creationId="{6A640AFC-B951-E782-F558-24EC58397AE6}"/>
          </ac:spMkLst>
        </pc:spChg>
        <pc:spChg chg="add del mod">
          <ac:chgData name="Shyam Sundar Shankar" userId="9863916e855db834" providerId="LiveId" clId="{3A41D690-EC85-4A78-B751-CCD146C4F363}" dt="2023-02-27T17:43:03.939" v="1607"/>
          <ac:spMkLst>
            <pc:docMk/>
            <pc:sldMk cId="2415201523" sldId="460"/>
            <ac:spMk id="22" creationId="{C256C438-4430-1E6C-C121-729E0F15D875}"/>
          </ac:spMkLst>
        </pc:spChg>
        <pc:spChg chg="add del mod">
          <ac:chgData name="Shyam Sundar Shankar" userId="9863916e855db834" providerId="LiveId" clId="{3A41D690-EC85-4A78-B751-CCD146C4F363}" dt="2023-02-27T17:43:03.939" v="1607"/>
          <ac:spMkLst>
            <pc:docMk/>
            <pc:sldMk cId="2415201523" sldId="460"/>
            <ac:spMk id="23" creationId="{C205B83A-E533-1E37-B02A-7889CDE558F3}"/>
          </ac:spMkLst>
        </pc:spChg>
        <pc:spChg chg="add del mod">
          <ac:chgData name="Shyam Sundar Shankar" userId="9863916e855db834" providerId="LiveId" clId="{3A41D690-EC85-4A78-B751-CCD146C4F363}" dt="2023-02-27T17:43:03.939" v="1607"/>
          <ac:spMkLst>
            <pc:docMk/>
            <pc:sldMk cId="2415201523" sldId="460"/>
            <ac:spMk id="24" creationId="{3BA4314A-6E68-9C2A-7F89-C5B965E5D46E}"/>
          </ac:spMkLst>
        </pc:spChg>
        <pc:spChg chg="add del mod">
          <ac:chgData name="Shyam Sundar Shankar" userId="9863916e855db834" providerId="LiveId" clId="{3A41D690-EC85-4A78-B751-CCD146C4F363}" dt="2023-02-27T17:43:03.939" v="1607"/>
          <ac:spMkLst>
            <pc:docMk/>
            <pc:sldMk cId="2415201523" sldId="460"/>
            <ac:spMk id="25" creationId="{4D8EF7CC-A073-A72E-5A22-AF071F6776D1}"/>
          </ac:spMkLst>
        </pc:spChg>
        <pc:spChg chg="add del mod">
          <ac:chgData name="Shyam Sundar Shankar" userId="9863916e855db834" providerId="LiveId" clId="{3A41D690-EC85-4A78-B751-CCD146C4F363}" dt="2023-02-27T17:43:03.939" v="1607"/>
          <ac:spMkLst>
            <pc:docMk/>
            <pc:sldMk cId="2415201523" sldId="460"/>
            <ac:spMk id="26" creationId="{B0E4309C-F876-5C38-7AA5-6C5DEA5B83BD}"/>
          </ac:spMkLst>
        </pc:spChg>
        <pc:spChg chg="add del mod">
          <ac:chgData name="Shyam Sundar Shankar" userId="9863916e855db834" providerId="LiveId" clId="{3A41D690-EC85-4A78-B751-CCD146C4F363}" dt="2023-02-27T17:43:03.939" v="1607"/>
          <ac:spMkLst>
            <pc:docMk/>
            <pc:sldMk cId="2415201523" sldId="460"/>
            <ac:spMk id="27" creationId="{3DC1453A-7E35-7AD3-7439-89781A57CB19}"/>
          </ac:spMkLst>
        </pc:spChg>
        <pc:spChg chg="del">
          <ac:chgData name="Shyam Sundar Shankar" userId="9863916e855db834" providerId="LiveId" clId="{3A41D690-EC85-4A78-B751-CCD146C4F363}" dt="2023-02-27T17:26:08.319" v="1557" actId="478"/>
          <ac:spMkLst>
            <pc:docMk/>
            <pc:sldMk cId="2415201523" sldId="460"/>
            <ac:spMk id="28" creationId="{C0C641A4-B557-F752-966D-04B89FCC33A4}"/>
          </ac:spMkLst>
        </pc:spChg>
        <pc:spChg chg="del">
          <ac:chgData name="Shyam Sundar Shankar" userId="9863916e855db834" providerId="LiveId" clId="{3A41D690-EC85-4A78-B751-CCD146C4F363}" dt="2023-02-27T17:26:08.319" v="1557" actId="478"/>
          <ac:spMkLst>
            <pc:docMk/>
            <pc:sldMk cId="2415201523" sldId="460"/>
            <ac:spMk id="29" creationId="{D38DD841-B788-2FF2-2714-8399E6F21879}"/>
          </ac:spMkLst>
        </pc:spChg>
        <pc:spChg chg="add del mod">
          <ac:chgData name="Shyam Sundar Shankar" userId="9863916e855db834" providerId="LiveId" clId="{3A41D690-EC85-4A78-B751-CCD146C4F363}" dt="2023-02-27T17:43:03.939" v="1607"/>
          <ac:spMkLst>
            <pc:docMk/>
            <pc:sldMk cId="2415201523" sldId="460"/>
            <ac:spMk id="30" creationId="{FF528917-C401-020D-F6C0-8C52D6998903}"/>
          </ac:spMkLst>
        </pc:spChg>
        <pc:spChg chg="add del mod">
          <ac:chgData name="Shyam Sundar Shankar" userId="9863916e855db834" providerId="LiveId" clId="{3A41D690-EC85-4A78-B751-CCD146C4F363}" dt="2023-02-27T17:43:03.939" v="1607"/>
          <ac:spMkLst>
            <pc:docMk/>
            <pc:sldMk cId="2415201523" sldId="460"/>
            <ac:spMk id="31" creationId="{B1149489-8A75-ED87-E630-C447E9ECCE92}"/>
          </ac:spMkLst>
        </pc:spChg>
        <pc:spChg chg="add del mod">
          <ac:chgData name="Shyam Sundar Shankar" userId="9863916e855db834" providerId="LiveId" clId="{3A41D690-EC85-4A78-B751-CCD146C4F363}" dt="2023-02-27T17:43:03.939" v="1607"/>
          <ac:spMkLst>
            <pc:docMk/>
            <pc:sldMk cId="2415201523" sldId="460"/>
            <ac:spMk id="32" creationId="{AC13C7C5-EA09-8089-D76E-6BA8847CD79C}"/>
          </ac:spMkLst>
        </pc:spChg>
        <pc:spChg chg="add del mod">
          <ac:chgData name="Shyam Sundar Shankar" userId="9863916e855db834" providerId="LiveId" clId="{3A41D690-EC85-4A78-B751-CCD146C4F363}" dt="2023-02-27T17:43:03.939" v="1607"/>
          <ac:spMkLst>
            <pc:docMk/>
            <pc:sldMk cId="2415201523" sldId="460"/>
            <ac:spMk id="33" creationId="{807A5C86-7741-46EF-4BCA-E20C1D055C5C}"/>
          </ac:spMkLst>
        </pc:spChg>
        <pc:spChg chg="add del mod">
          <ac:chgData name="Shyam Sundar Shankar" userId="9863916e855db834" providerId="LiveId" clId="{3A41D690-EC85-4A78-B751-CCD146C4F363}" dt="2023-02-27T17:43:03.939" v="1607"/>
          <ac:spMkLst>
            <pc:docMk/>
            <pc:sldMk cId="2415201523" sldId="460"/>
            <ac:spMk id="34" creationId="{7DD8BADD-A350-CB3D-77B6-CC82D84ED874}"/>
          </ac:spMkLst>
        </pc:spChg>
        <pc:spChg chg="add del mod">
          <ac:chgData name="Shyam Sundar Shankar" userId="9863916e855db834" providerId="LiveId" clId="{3A41D690-EC85-4A78-B751-CCD146C4F363}" dt="2023-02-27T17:43:03.939" v="1607"/>
          <ac:spMkLst>
            <pc:docMk/>
            <pc:sldMk cId="2415201523" sldId="460"/>
            <ac:spMk id="35" creationId="{D015FF8D-BB18-6707-B3DA-67D471F339CE}"/>
          </ac:spMkLst>
        </pc:spChg>
        <pc:spChg chg="add del mod">
          <ac:chgData name="Shyam Sundar Shankar" userId="9863916e855db834" providerId="LiveId" clId="{3A41D690-EC85-4A78-B751-CCD146C4F363}" dt="2023-02-27T17:43:03.939" v="1607"/>
          <ac:spMkLst>
            <pc:docMk/>
            <pc:sldMk cId="2415201523" sldId="460"/>
            <ac:spMk id="36" creationId="{E9B81E22-734E-0276-E97A-CFDA82721D51}"/>
          </ac:spMkLst>
        </pc:spChg>
        <pc:spChg chg="add del mod">
          <ac:chgData name="Shyam Sundar Shankar" userId="9863916e855db834" providerId="LiveId" clId="{3A41D690-EC85-4A78-B751-CCD146C4F363}" dt="2023-02-27T17:43:03.939" v="1607"/>
          <ac:spMkLst>
            <pc:docMk/>
            <pc:sldMk cId="2415201523" sldId="460"/>
            <ac:spMk id="37" creationId="{D30B1336-CCF8-7C6E-EF6D-EE7872A3E70A}"/>
          </ac:spMkLst>
        </pc:spChg>
        <pc:spChg chg="del">
          <ac:chgData name="Shyam Sundar Shankar" userId="9863916e855db834" providerId="LiveId" clId="{3A41D690-EC85-4A78-B751-CCD146C4F363}" dt="2023-02-27T17:26:08.319" v="1557" actId="478"/>
          <ac:spMkLst>
            <pc:docMk/>
            <pc:sldMk cId="2415201523" sldId="460"/>
            <ac:spMk id="41" creationId="{4B1C0952-45AD-DAA4-7E16-694C1B57EE6E}"/>
          </ac:spMkLst>
        </pc:spChg>
        <pc:spChg chg="del">
          <ac:chgData name="Shyam Sundar Shankar" userId="9863916e855db834" providerId="LiveId" clId="{3A41D690-EC85-4A78-B751-CCD146C4F363}" dt="2023-02-27T17:26:08.319" v="1557" actId="478"/>
          <ac:spMkLst>
            <pc:docMk/>
            <pc:sldMk cId="2415201523" sldId="460"/>
            <ac:spMk id="42" creationId="{D0234BF9-E41B-1AE1-92CD-058CA2EEC432}"/>
          </ac:spMkLst>
        </pc:spChg>
        <pc:spChg chg="del">
          <ac:chgData name="Shyam Sundar Shankar" userId="9863916e855db834" providerId="LiveId" clId="{3A41D690-EC85-4A78-B751-CCD146C4F363}" dt="2023-02-27T17:26:08.319" v="1557" actId="478"/>
          <ac:spMkLst>
            <pc:docMk/>
            <pc:sldMk cId="2415201523" sldId="460"/>
            <ac:spMk id="43" creationId="{7089D40D-56E3-DC9A-02DB-98C681364B36}"/>
          </ac:spMkLst>
        </pc:spChg>
        <pc:spChg chg="del">
          <ac:chgData name="Shyam Sundar Shankar" userId="9863916e855db834" providerId="LiveId" clId="{3A41D690-EC85-4A78-B751-CCD146C4F363}" dt="2023-02-27T17:26:08.319" v="1557" actId="478"/>
          <ac:spMkLst>
            <pc:docMk/>
            <pc:sldMk cId="2415201523" sldId="460"/>
            <ac:spMk id="44" creationId="{C7CA00A0-6CE6-484D-C3FA-60D3A4826B68}"/>
          </ac:spMkLst>
        </pc:spChg>
        <pc:spChg chg="del">
          <ac:chgData name="Shyam Sundar Shankar" userId="9863916e855db834" providerId="LiveId" clId="{3A41D690-EC85-4A78-B751-CCD146C4F363}" dt="2023-02-27T17:26:08.319" v="1557" actId="478"/>
          <ac:spMkLst>
            <pc:docMk/>
            <pc:sldMk cId="2415201523" sldId="460"/>
            <ac:spMk id="45" creationId="{EEF75DC7-B222-4603-8228-BE3BD45C3592}"/>
          </ac:spMkLst>
        </pc:spChg>
        <pc:spChg chg="del">
          <ac:chgData name="Shyam Sundar Shankar" userId="9863916e855db834" providerId="LiveId" clId="{3A41D690-EC85-4A78-B751-CCD146C4F363}" dt="2023-02-27T17:26:08.319" v="1557" actId="478"/>
          <ac:spMkLst>
            <pc:docMk/>
            <pc:sldMk cId="2415201523" sldId="460"/>
            <ac:spMk id="46" creationId="{C41B01B2-AA0D-799D-EC9F-063BF31D3ADA}"/>
          </ac:spMkLst>
        </pc:spChg>
        <pc:spChg chg="del">
          <ac:chgData name="Shyam Sundar Shankar" userId="9863916e855db834" providerId="LiveId" clId="{3A41D690-EC85-4A78-B751-CCD146C4F363}" dt="2023-02-27T17:26:08.319" v="1557" actId="478"/>
          <ac:spMkLst>
            <pc:docMk/>
            <pc:sldMk cId="2415201523" sldId="460"/>
            <ac:spMk id="47" creationId="{AEF70790-0897-EE9E-6DA3-867CBF0283BF}"/>
          </ac:spMkLst>
        </pc:spChg>
        <pc:spChg chg="del">
          <ac:chgData name="Shyam Sundar Shankar" userId="9863916e855db834" providerId="LiveId" clId="{3A41D690-EC85-4A78-B751-CCD146C4F363}" dt="2023-02-27T17:26:08.319" v="1557" actId="478"/>
          <ac:spMkLst>
            <pc:docMk/>
            <pc:sldMk cId="2415201523" sldId="460"/>
            <ac:spMk id="48" creationId="{036CA4D8-4743-E974-69EC-9011BBD186BB}"/>
          </ac:spMkLst>
        </pc:spChg>
        <pc:spChg chg="del">
          <ac:chgData name="Shyam Sundar Shankar" userId="9863916e855db834" providerId="LiveId" clId="{3A41D690-EC85-4A78-B751-CCD146C4F363}" dt="2023-02-27T17:26:08.319" v="1557" actId="478"/>
          <ac:spMkLst>
            <pc:docMk/>
            <pc:sldMk cId="2415201523" sldId="460"/>
            <ac:spMk id="49" creationId="{0863F7B5-FC6F-B928-55EF-06CFDDB297D2}"/>
          </ac:spMkLst>
        </pc:spChg>
        <pc:spChg chg="del">
          <ac:chgData name="Shyam Sundar Shankar" userId="9863916e855db834" providerId="LiveId" clId="{3A41D690-EC85-4A78-B751-CCD146C4F363}" dt="2023-02-27T17:26:08.319" v="1557" actId="478"/>
          <ac:spMkLst>
            <pc:docMk/>
            <pc:sldMk cId="2415201523" sldId="460"/>
            <ac:spMk id="50" creationId="{2B85CD70-6EBA-2663-1325-9BD9BF6D2495}"/>
          </ac:spMkLst>
        </pc:spChg>
        <pc:spChg chg="mod">
          <ac:chgData name="Shyam Sundar Shankar" userId="9863916e855db834" providerId="LiveId" clId="{3A41D690-EC85-4A78-B751-CCD146C4F363}" dt="2023-02-27T17:43:07.432" v="1608"/>
          <ac:spMkLst>
            <pc:docMk/>
            <pc:sldMk cId="2415201523" sldId="460"/>
            <ac:spMk id="51" creationId="{E7FB7765-428E-ADB8-036F-18985729E96B}"/>
          </ac:spMkLst>
        </pc:spChg>
        <pc:spChg chg="mod">
          <ac:chgData name="Shyam Sundar Shankar" userId="9863916e855db834" providerId="LiveId" clId="{3A41D690-EC85-4A78-B751-CCD146C4F363}" dt="2023-02-27T17:43:07.432" v="1608"/>
          <ac:spMkLst>
            <pc:docMk/>
            <pc:sldMk cId="2415201523" sldId="460"/>
            <ac:spMk id="52" creationId="{5855782E-A7C1-A791-5175-C963B1F459FF}"/>
          </ac:spMkLst>
        </pc:spChg>
        <pc:spChg chg="mod">
          <ac:chgData name="Shyam Sundar Shankar" userId="9863916e855db834" providerId="LiveId" clId="{3A41D690-EC85-4A78-B751-CCD146C4F363}" dt="2023-02-27T17:43:07.432" v="1608"/>
          <ac:spMkLst>
            <pc:docMk/>
            <pc:sldMk cId="2415201523" sldId="460"/>
            <ac:spMk id="53" creationId="{E5AEB448-911F-DA15-4696-BD29224E4214}"/>
          </ac:spMkLst>
        </pc:spChg>
        <pc:spChg chg="mod">
          <ac:chgData name="Shyam Sundar Shankar" userId="9863916e855db834" providerId="LiveId" clId="{3A41D690-EC85-4A78-B751-CCD146C4F363}" dt="2023-02-27T17:43:07.432" v="1608"/>
          <ac:spMkLst>
            <pc:docMk/>
            <pc:sldMk cId="2415201523" sldId="460"/>
            <ac:spMk id="54" creationId="{D6B8D910-797D-C7FD-2544-BCE7B09ABDBE}"/>
          </ac:spMkLst>
        </pc:spChg>
        <pc:spChg chg="mod">
          <ac:chgData name="Shyam Sundar Shankar" userId="9863916e855db834" providerId="LiveId" clId="{3A41D690-EC85-4A78-B751-CCD146C4F363}" dt="2023-02-27T17:43:07.432" v="1608"/>
          <ac:spMkLst>
            <pc:docMk/>
            <pc:sldMk cId="2415201523" sldId="460"/>
            <ac:spMk id="55" creationId="{9CC5AB89-16F4-CF6F-1A5D-604CE4FDDE48}"/>
          </ac:spMkLst>
        </pc:spChg>
        <pc:spChg chg="mod">
          <ac:chgData name="Shyam Sundar Shankar" userId="9863916e855db834" providerId="LiveId" clId="{3A41D690-EC85-4A78-B751-CCD146C4F363}" dt="2023-02-27T17:43:07.432" v="1608"/>
          <ac:spMkLst>
            <pc:docMk/>
            <pc:sldMk cId="2415201523" sldId="460"/>
            <ac:spMk id="56" creationId="{BBD33CAD-8909-A714-BFB7-DA8C8A66ACB3}"/>
          </ac:spMkLst>
        </pc:spChg>
        <pc:spChg chg="mod">
          <ac:chgData name="Shyam Sundar Shankar" userId="9863916e855db834" providerId="LiveId" clId="{3A41D690-EC85-4A78-B751-CCD146C4F363}" dt="2023-02-27T17:43:07.432" v="1608"/>
          <ac:spMkLst>
            <pc:docMk/>
            <pc:sldMk cId="2415201523" sldId="460"/>
            <ac:spMk id="57" creationId="{AA751FBF-4DD5-15E1-E0E9-A663375CFA6A}"/>
          </ac:spMkLst>
        </pc:spChg>
        <pc:spChg chg="mod">
          <ac:chgData name="Shyam Sundar Shankar" userId="9863916e855db834" providerId="LiveId" clId="{3A41D690-EC85-4A78-B751-CCD146C4F363}" dt="2023-02-27T17:43:07.432" v="1608"/>
          <ac:spMkLst>
            <pc:docMk/>
            <pc:sldMk cId="2415201523" sldId="460"/>
            <ac:spMk id="58" creationId="{F3BE2897-81C7-9AE0-754B-8D4CB5B864C0}"/>
          </ac:spMkLst>
        </pc:spChg>
        <pc:spChg chg="mod">
          <ac:chgData name="Shyam Sundar Shankar" userId="9863916e855db834" providerId="LiveId" clId="{3A41D690-EC85-4A78-B751-CCD146C4F363}" dt="2023-02-27T17:43:07.432" v="1608"/>
          <ac:spMkLst>
            <pc:docMk/>
            <pc:sldMk cId="2415201523" sldId="460"/>
            <ac:spMk id="59" creationId="{2EDE9173-B0BD-CCA4-3220-FBAD4743C120}"/>
          </ac:spMkLst>
        </pc:spChg>
        <pc:spChg chg="mod">
          <ac:chgData name="Shyam Sundar Shankar" userId="9863916e855db834" providerId="LiveId" clId="{3A41D690-EC85-4A78-B751-CCD146C4F363}" dt="2023-02-27T17:43:07.432" v="1608"/>
          <ac:spMkLst>
            <pc:docMk/>
            <pc:sldMk cId="2415201523" sldId="460"/>
            <ac:spMk id="60" creationId="{0A6BBAA7-8A4A-1CD1-139C-7F0A3FC1A2AF}"/>
          </ac:spMkLst>
        </pc:spChg>
        <pc:spChg chg="add del mod">
          <ac:chgData name="Shyam Sundar Shankar" userId="9863916e855db834" providerId="LiveId" clId="{3A41D690-EC85-4A78-B751-CCD146C4F363}" dt="2023-02-27T17:43:09.774" v="1609"/>
          <ac:spMkLst>
            <pc:docMk/>
            <pc:sldMk cId="2415201523" sldId="460"/>
            <ac:spMk id="61" creationId="{36FD9535-E2F9-A1A1-ADF2-11C3E3664261}"/>
          </ac:spMkLst>
        </pc:spChg>
        <pc:spChg chg="add del mod">
          <ac:chgData name="Shyam Sundar Shankar" userId="9863916e855db834" providerId="LiveId" clId="{3A41D690-EC85-4A78-B751-CCD146C4F363}" dt="2023-02-27T17:43:09.774" v="1609"/>
          <ac:spMkLst>
            <pc:docMk/>
            <pc:sldMk cId="2415201523" sldId="460"/>
            <ac:spMk id="62" creationId="{71EB9797-A029-86F1-D874-45A98E73DD06}"/>
          </ac:spMkLst>
        </pc:spChg>
        <pc:spChg chg="add del mod">
          <ac:chgData name="Shyam Sundar Shankar" userId="9863916e855db834" providerId="LiveId" clId="{3A41D690-EC85-4A78-B751-CCD146C4F363}" dt="2023-02-27T17:43:09.774" v="1609"/>
          <ac:spMkLst>
            <pc:docMk/>
            <pc:sldMk cId="2415201523" sldId="460"/>
            <ac:spMk id="63" creationId="{4A396017-4791-1338-404C-26A9005F82B1}"/>
          </ac:spMkLst>
        </pc:spChg>
        <pc:spChg chg="add del mod">
          <ac:chgData name="Shyam Sundar Shankar" userId="9863916e855db834" providerId="LiveId" clId="{3A41D690-EC85-4A78-B751-CCD146C4F363}" dt="2023-02-27T17:43:09.774" v="1609"/>
          <ac:spMkLst>
            <pc:docMk/>
            <pc:sldMk cId="2415201523" sldId="460"/>
            <ac:spMk id="64" creationId="{E9AFC6B1-27D6-9BF1-17CA-2DACEEF150EF}"/>
          </ac:spMkLst>
        </pc:spChg>
        <pc:spChg chg="add del mod">
          <ac:chgData name="Shyam Sundar Shankar" userId="9863916e855db834" providerId="LiveId" clId="{3A41D690-EC85-4A78-B751-CCD146C4F363}" dt="2023-02-27T17:43:09.774" v="1609"/>
          <ac:spMkLst>
            <pc:docMk/>
            <pc:sldMk cId="2415201523" sldId="460"/>
            <ac:spMk id="65" creationId="{9EBDA38E-3261-E92E-6F79-45F95423876C}"/>
          </ac:spMkLst>
        </pc:spChg>
        <pc:spChg chg="add del mod">
          <ac:chgData name="Shyam Sundar Shankar" userId="9863916e855db834" providerId="LiveId" clId="{3A41D690-EC85-4A78-B751-CCD146C4F363}" dt="2023-02-27T17:43:09.774" v="1609"/>
          <ac:spMkLst>
            <pc:docMk/>
            <pc:sldMk cId="2415201523" sldId="460"/>
            <ac:spMk id="66" creationId="{FF9B537B-13E9-C67A-01E9-93C0F0AC4655}"/>
          </ac:spMkLst>
        </pc:spChg>
        <pc:spChg chg="add del mod">
          <ac:chgData name="Shyam Sundar Shankar" userId="9863916e855db834" providerId="LiveId" clId="{3A41D690-EC85-4A78-B751-CCD146C4F363}" dt="2023-02-27T17:43:09.774" v="1609"/>
          <ac:spMkLst>
            <pc:docMk/>
            <pc:sldMk cId="2415201523" sldId="460"/>
            <ac:spMk id="67" creationId="{7141DEE5-527B-F32F-346D-E425EB92913C}"/>
          </ac:spMkLst>
        </pc:spChg>
        <pc:spChg chg="add del mod">
          <ac:chgData name="Shyam Sundar Shankar" userId="9863916e855db834" providerId="LiveId" clId="{3A41D690-EC85-4A78-B751-CCD146C4F363}" dt="2023-02-27T17:43:09.774" v="1609"/>
          <ac:spMkLst>
            <pc:docMk/>
            <pc:sldMk cId="2415201523" sldId="460"/>
            <ac:spMk id="68" creationId="{13DE6C62-81DC-4CD8-6BC4-02027AC05EBF}"/>
          </ac:spMkLst>
        </pc:spChg>
        <pc:spChg chg="add del mod">
          <ac:chgData name="Shyam Sundar Shankar" userId="9863916e855db834" providerId="LiveId" clId="{3A41D690-EC85-4A78-B751-CCD146C4F363}" dt="2023-02-27T17:43:09.774" v="1609"/>
          <ac:spMkLst>
            <pc:docMk/>
            <pc:sldMk cId="2415201523" sldId="460"/>
            <ac:spMk id="69" creationId="{07CDF960-B950-8EEC-4B04-76539569761E}"/>
          </ac:spMkLst>
        </pc:spChg>
        <pc:spChg chg="add del mod">
          <ac:chgData name="Shyam Sundar Shankar" userId="9863916e855db834" providerId="LiveId" clId="{3A41D690-EC85-4A78-B751-CCD146C4F363}" dt="2023-02-27T17:43:09.774" v="1609"/>
          <ac:spMkLst>
            <pc:docMk/>
            <pc:sldMk cId="2415201523" sldId="460"/>
            <ac:spMk id="70" creationId="{EC1326FC-E393-2C00-B3AC-3A41C7A59BA3}"/>
          </ac:spMkLst>
        </pc:spChg>
        <pc:spChg chg="add del mod">
          <ac:chgData name="Shyam Sundar Shankar" userId="9863916e855db834" providerId="LiveId" clId="{3A41D690-EC85-4A78-B751-CCD146C4F363}" dt="2023-02-27T17:43:09.774" v="1609"/>
          <ac:spMkLst>
            <pc:docMk/>
            <pc:sldMk cId="2415201523" sldId="460"/>
            <ac:spMk id="71" creationId="{5C341DD8-3F1F-CA88-2BC9-CC67A753A101}"/>
          </ac:spMkLst>
        </pc:spChg>
        <pc:spChg chg="add del mod">
          <ac:chgData name="Shyam Sundar Shankar" userId="9863916e855db834" providerId="LiveId" clId="{3A41D690-EC85-4A78-B751-CCD146C4F363}" dt="2023-02-27T17:43:09.774" v="1609"/>
          <ac:spMkLst>
            <pc:docMk/>
            <pc:sldMk cId="2415201523" sldId="460"/>
            <ac:spMk id="72" creationId="{34B25BF0-4237-C1B3-1C5C-0651B42795CA}"/>
          </ac:spMkLst>
        </pc:spChg>
        <pc:spChg chg="add del mod">
          <ac:chgData name="Shyam Sundar Shankar" userId="9863916e855db834" providerId="LiveId" clId="{3A41D690-EC85-4A78-B751-CCD146C4F363}" dt="2023-02-27T17:43:09.774" v="1609"/>
          <ac:spMkLst>
            <pc:docMk/>
            <pc:sldMk cId="2415201523" sldId="460"/>
            <ac:spMk id="73" creationId="{0E1BE0CD-7550-14F0-03E5-B483D0F31F27}"/>
          </ac:spMkLst>
        </pc:spChg>
        <pc:spChg chg="add del mod">
          <ac:chgData name="Shyam Sundar Shankar" userId="9863916e855db834" providerId="LiveId" clId="{3A41D690-EC85-4A78-B751-CCD146C4F363}" dt="2023-02-27T17:43:09.774" v="1609"/>
          <ac:spMkLst>
            <pc:docMk/>
            <pc:sldMk cId="2415201523" sldId="460"/>
            <ac:spMk id="74" creationId="{67FBDC3B-16B1-3831-0D26-5288AA18F7C2}"/>
          </ac:spMkLst>
        </pc:spChg>
        <pc:spChg chg="add del mod">
          <ac:chgData name="Shyam Sundar Shankar" userId="9863916e855db834" providerId="LiveId" clId="{3A41D690-EC85-4A78-B751-CCD146C4F363}" dt="2023-02-27T17:43:09.774" v="1609"/>
          <ac:spMkLst>
            <pc:docMk/>
            <pc:sldMk cId="2415201523" sldId="460"/>
            <ac:spMk id="75" creationId="{3B6E358D-1A01-C288-3831-1F7E9A235D58}"/>
          </ac:spMkLst>
        </pc:spChg>
        <pc:spChg chg="add del mod">
          <ac:chgData name="Shyam Sundar Shankar" userId="9863916e855db834" providerId="LiveId" clId="{3A41D690-EC85-4A78-B751-CCD146C4F363}" dt="2023-02-27T17:43:09.774" v="1609"/>
          <ac:spMkLst>
            <pc:docMk/>
            <pc:sldMk cId="2415201523" sldId="460"/>
            <ac:spMk id="76" creationId="{40188781-8119-BF20-D5FE-7ED297E49F2E}"/>
          </ac:spMkLst>
        </pc:spChg>
        <pc:spChg chg="add del mod">
          <ac:chgData name="Shyam Sundar Shankar" userId="9863916e855db834" providerId="LiveId" clId="{3A41D690-EC85-4A78-B751-CCD146C4F363}" dt="2023-02-27T17:43:09.774" v="1609"/>
          <ac:spMkLst>
            <pc:docMk/>
            <pc:sldMk cId="2415201523" sldId="460"/>
            <ac:spMk id="77" creationId="{DFED5EAC-2897-1B9F-10AC-9C151D7AF9C3}"/>
          </ac:spMkLst>
        </pc:spChg>
        <pc:spChg chg="add del mod">
          <ac:chgData name="Shyam Sundar Shankar" userId="9863916e855db834" providerId="LiveId" clId="{3A41D690-EC85-4A78-B751-CCD146C4F363}" dt="2023-02-27T17:43:09.774" v="1609"/>
          <ac:spMkLst>
            <pc:docMk/>
            <pc:sldMk cId="2415201523" sldId="460"/>
            <ac:spMk id="78" creationId="{CB217445-78D7-F021-41C2-CCF26F48ABDA}"/>
          </ac:spMkLst>
        </pc:spChg>
        <pc:spChg chg="mod">
          <ac:chgData name="Shyam Sundar Shankar" userId="9863916e855db834" providerId="LiveId" clId="{3A41D690-EC85-4A78-B751-CCD146C4F363}" dt="2023-02-27T17:43:29.903" v="1611"/>
          <ac:spMkLst>
            <pc:docMk/>
            <pc:sldMk cId="2415201523" sldId="460"/>
            <ac:spMk id="82" creationId="{D90C50DB-0CF0-BBEB-96ED-CFFBA83AA210}"/>
          </ac:spMkLst>
        </pc:spChg>
        <pc:spChg chg="mod">
          <ac:chgData name="Shyam Sundar Shankar" userId="9863916e855db834" providerId="LiveId" clId="{3A41D690-EC85-4A78-B751-CCD146C4F363}" dt="2023-02-27T17:43:29.903" v="1611"/>
          <ac:spMkLst>
            <pc:docMk/>
            <pc:sldMk cId="2415201523" sldId="460"/>
            <ac:spMk id="83" creationId="{B6C47D2A-F7F6-C63B-2B1D-6AA8CC5C37AE}"/>
          </ac:spMkLst>
        </pc:spChg>
        <pc:spChg chg="mod">
          <ac:chgData name="Shyam Sundar Shankar" userId="9863916e855db834" providerId="LiveId" clId="{3A41D690-EC85-4A78-B751-CCD146C4F363}" dt="2023-02-27T17:43:29.903" v="1611"/>
          <ac:spMkLst>
            <pc:docMk/>
            <pc:sldMk cId="2415201523" sldId="460"/>
            <ac:spMk id="84" creationId="{27B153E8-4B87-4C6C-BFA4-7FB4A28FEE82}"/>
          </ac:spMkLst>
        </pc:spChg>
        <pc:spChg chg="mod">
          <ac:chgData name="Shyam Sundar Shankar" userId="9863916e855db834" providerId="LiveId" clId="{3A41D690-EC85-4A78-B751-CCD146C4F363}" dt="2023-02-27T17:43:29.903" v="1611"/>
          <ac:spMkLst>
            <pc:docMk/>
            <pc:sldMk cId="2415201523" sldId="460"/>
            <ac:spMk id="85" creationId="{9DD7875D-0518-BB40-97F7-31D11C8FDD96}"/>
          </ac:spMkLst>
        </pc:spChg>
        <pc:spChg chg="mod">
          <ac:chgData name="Shyam Sundar Shankar" userId="9863916e855db834" providerId="LiveId" clId="{3A41D690-EC85-4A78-B751-CCD146C4F363}" dt="2023-02-27T17:43:29.903" v="1611"/>
          <ac:spMkLst>
            <pc:docMk/>
            <pc:sldMk cId="2415201523" sldId="460"/>
            <ac:spMk id="86" creationId="{A481E1EC-E6E8-9926-31B7-4BF4E0653CA3}"/>
          </ac:spMkLst>
        </pc:spChg>
        <pc:spChg chg="mod">
          <ac:chgData name="Shyam Sundar Shankar" userId="9863916e855db834" providerId="LiveId" clId="{3A41D690-EC85-4A78-B751-CCD146C4F363}" dt="2023-02-27T17:43:29.903" v="1611"/>
          <ac:spMkLst>
            <pc:docMk/>
            <pc:sldMk cId="2415201523" sldId="460"/>
            <ac:spMk id="87" creationId="{F86E0D39-9554-F6B8-3A84-A4BEE9259DC4}"/>
          </ac:spMkLst>
        </pc:spChg>
        <pc:spChg chg="mod">
          <ac:chgData name="Shyam Sundar Shankar" userId="9863916e855db834" providerId="LiveId" clId="{3A41D690-EC85-4A78-B751-CCD146C4F363}" dt="2023-02-27T17:43:29.903" v="1611"/>
          <ac:spMkLst>
            <pc:docMk/>
            <pc:sldMk cId="2415201523" sldId="460"/>
            <ac:spMk id="88" creationId="{EC2CDEBA-F1C6-B630-48C4-4A1C7D8A15F4}"/>
          </ac:spMkLst>
        </pc:spChg>
        <pc:spChg chg="mod">
          <ac:chgData name="Shyam Sundar Shankar" userId="9863916e855db834" providerId="LiveId" clId="{3A41D690-EC85-4A78-B751-CCD146C4F363}" dt="2023-02-27T17:43:29.903" v="1611"/>
          <ac:spMkLst>
            <pc:docMk/>
            <pc:sldMk cId="2415201523" sldId="460"/>
            <ac:spMk id="89" creationId="{E83713EE-8ACB-C31C-45A9-089D6025F4E7}"/>
          </ac:spMkLst>
        </pc:spChg>
        <pc:spChg chg="mod">
          <ac:chgData name="Shyam Sundar Shankar" userId="9863916e855db834" providerId="LiveId" clId="{3A41D690-EC85-4A78-B751-CCD146C4F363}" dt="2023-02-27T17:43:29.903" v="1611"/>
          <ac:spMkLst>
            <pc:docMk/>
            <pc:sldMk cId="2415201523" sldId="460"/>
            <ac:spMk id="90" creationId="{1B590193-5265-B17E-9425-E11395DC6420}"/>
          </ac:spMkLst>
        </pc:spChg>
        <pc:spChg chg="mod">
          <ac:chgData name="Shyam Sundar Shankar" userId="9863916e855db834" providerId="LiveId" clId="{3A41D690-EC85-4A78-B751-CCD146C4F363}" dt="2023-02-27T17:43:29.903" v="1611"/>
          <ac:spMkLst>
            <pc:docMk/>
            <pc:sldMk cId="2415201523" sldId="460"/>
            <ac:spMk id="91" creationId="{6FFFAD51-07A7-AD72-F5F3-9FF1D6A0BED2}"/>
          </ac:spMkLst>
        </pc:spChg>
        <pc:spChg chg="add del mod">
          <ac:chgData name="Shyam Sundar Shankar" userId="9863916e855db834" providerId="LiveId" clId="{3A41D690-EC85-4A78-B751-CCD146C4F363}" dt="2023-02-27T17:43:47.823" v="1613" actId="478"/>
          <ac:spMkLst>
            <pc:docMk/>
            <pc:sldMk cId="2415201523" sldId="460"/>
            <ac:spMk id="92" creationId="{B9F2DAEC-3A60-B1B6-20B7-BAF4948481D0}"/>
          </ac:spMkLst>
        </pc:spChg>
        <pc:spChg chg="add del mod">
          <ac:chgData name="Shyam Sundar Shankar" userId="9863916e855db834" providerId="LiveId" clId="{3A41D690-EC85-4A78-B751-CCD146C4F363}" dt="2023-02-27T17:43:56.920" v="1616" actId="478"/>
          <ac:spMkLst>
            <pc:docMk/>
            <pc:sldMk cId="2415201523" sldId="460"/>
            <ac:spMk id="93" creationId="{A9096C27-030E-D1F2-BB55-8A2014165D0E}"/>
          </ac:spMkLst>
        </pc:spChg>
        <pc:spChg chg="add del mod">
          <ac:chgData name="Shyam Sundar Shankar" userId="9863916e855db834" providerId="LiveId" clId="{3A41D690-EC85-4A78-B751-CCD146C4F363}" dt="2023-02-27T17:43:52.533" v="1615" actId="478"/>
          <ac:spMkLst>
            <pc:docMk/>
            <pc:sldMk cId="2415201523" sldId="460"/>
            <ac:spMk id="94" creationId="{CEBF8B3B-2A9E-0056-C97F-D793F0F4AD14}"/>
          </ac:spMkLst>
        </pc:spChg>
        <pc:spChg chg="add del mod">
          <ac:chgData name="Shyam Sundar Shankar" userId="9863916e855db834" providerId="LiveId" clId="{3A41D690-EC85-4A78-B751-CCD146C4F363}" dt="2023-02-27T17:44:01.415" v="1618" actId="478"/>
          <ac:spMkLst>
            <pc:docMk/>
            <pc:sldMk cId="2415201523" sldId="460"/>
            <ac:spMk id="95" creationId="{FA59FAEC-739D-DC29-3412-1E2C2BE0FAFF}"/>
          </ac:spMkLst>
        </pc:spChg>
        <pc:spChg chg="add del mod">
          <ac:chgData name="Shyam Sundar Shankar" userId="9863916e855db834" providerId="LiveId" clId="{3A41D690-EC85-4A78-B751-CCD146C4F363}" dt="2023-02-27T17:43:59.278" v="1617" actId="478"/>
          <ac:spMkLst>
            <pc:docMk/>
            <pc:sldMk cId="2415201523" sldId="460"/>
            <ac:spMk id="96" creationId="{852710CA-1B67-8D5B-4F3B-865335811911}"/>
          </ac:spMkLst>
        </pc:spChg>
        <pc:spChg chg="add del mod">
          <ac:chgData name="Shyam Sundar Shankar" userId="9863916e855db834" providerId="LiveId" clId="{3A41D690-EC85-4A78-B751-CCD146C4F363}" dt="2023-02-27T17:43:49.867" v="1614" actId="478"/>
          <ac:spMkLst>
            <pc:docMk/>
            <pc:sldMk cId="2415201523" sldId="460"/>
            <ac:spMk id="97" creationId="{86366C4E-71B0-D3F4-47F9-82FD4460927F}"/>
          </ac:spMkLst>
        </pc:spChg>
        <pc:spChg chg="add mod">
          <ac:chgData name="Shyam Sundar Shankar" userId="9863916e855db834" providerId="LiveId" clId="{3A41D690-EC85-4A78-B751-CCD146C4F363}" dt="2023-02-28T16:12:27.093" v="3793" actId="20577"/>
          <ac:spMkLst>
            <pc:docMk/>
            <pc:sldMk cId="2415201523" sldId="460"/>
            <ac:spMk id="98" creationId="{924D6F0D-7212-0040-B142-DAEAEF857689}"/>
          </ac:spMkLst>
        </pc:spChg>
        <pc:spChg chg="add mod">
          <ac:chgData name="Shyam Sundar Shankar" userId="9863916e855db834" providerId="LiveId" clId="{3A41D690-EC85-4A78-B751-CCD146C4F363}" dt="2023-02-28T16:12:26.528" v="3792"/>
          <ac:spMkLst>
            <pc:docMk/>
            <pc:sldMk cId="2415201523" sldId="460"/>
            <ac:spMk id="99" creationId="{ADB1874A-9846-59F8-9529-BFF3D88930B3}"/>
          </ac:spMkLst>
        </pc:spChg>
        <pc:spChg chg="add mod">
          <ac:chgData name="Shyam Sundar Shankar" userId="9863916e855db834" providerId="LiveId" clId="{3A41D690-EC85-4A78-B751-CCD146C4F363}" dt="2023-02-27T18:18:01.927" v="1640" actId="20577"/>
          <ac:spMkLst>
            <pc:docMk/>
            <pc:sldMk cId="2415201523" sldId="460"/>
            <ac:spMk id="100" creationId="{FA91AE1F-E6D0-4B02-BD45-6426974B04A5}"/>
          </ac:spMkLst>
        </pc:spChg>
        <pc:spChg chg="add mod">
          <ac:chgData name="Shyam Sundar Shankar" userId="9863916e855db834" providerId="LiveId" clId="{3A41D690-EC85-4A78-B751-CCD146C4F363}" dt="2023-02-27T18:18:13.418" v="1731" actId="20577"/>
          <ac:spMkLst>
            <pc:docMk/>
            <pc:sldMk cId="2415201523" sldId="460"/>
            <ac:spMk id="101" creationId="{2371D288-7224-F781-DFA5-AFF3F55AFBAC}"/>
          </ac:spMkLst>
        </pc:spChg>
        <pc:spChg chg="add mod">
          <ac:chgData name="Shyam Sundar Shankar" userId="9863916e855db834" providerId="LiveId" clId="{3A41D690-EC85-4A78-B751-CCD146C4F363}" dt="2023-02-27T18:18:17.874" v="1738" actId="20577"/>
          <ac:spMkLst>
            <pc:docMk/>
            <pc:sldMk cId="2415201523" sldId="460"/>
            <ac:spMk id="102" creationId="{7E4EF570-0A52-4AF0-E354-E0111649E655}"/>
          </ac:spMkLst>
        </pc:spChg>
        <pc:spChg chg="add mod">
          <ac:chgData name="Shyam Sundar Shankar" userId="9863916e855db834" providerId="LiveId" clId="{3A41D690-EC85-4A78-B751-CCD146C4F363}" dt="2023-02-27T18:18:23.435" v="1784" actId="20577"/>
          <ac:spMkLst>
            <pc:docMk/>
            <pc:sldMk cId="2415201523" sldId="460"/>
            <ac:spMk id="103" creationId="{ECF7C1D8-60C3-0551-7BB7-055446017216}"/>
          </ac:spMkLst>
        </pc:spChg>
        <pc:spChg chg="add mod">
          <ac:chgData name="Shyam Sundar Shankar" userId="9863916e855db834" providerId="LiveId" clId="{3A41D690-EC85-4A78-B751-CCD146C4F363}" dt="2023-02-27T18:18:28.137" v="1791" actId="20577"/>
          <ac:spMkLst>
            <pc:docMk/>
            <pc:sldMk cId="2415201523" sldId="460"/>
            <ac:spMk id="104" creationId="{946679C3-5B35-2AD9-D22E-271C75B35515}"/>
          </ac:spMkLst>
        </pc:spChg>
        <pc:spChg chg="add mod">
          <ac:chgData name="Shyam Sundar Shankar" userId="9863916e855db834" providerId="LiveId" clId="{3A41D690-EC85-4A78-B751-CCD146C4F363}" dt="2023-02-27T18:18:41.083" v="1852" actId="20577"/>
          <ac:spMkLst>
            <pc:docMk/>
            <pc:sldMk cId="2415201523" sldId="460"/>
            <ac:spMk id="105" creationId="{99B32DAC-601E-B9B3-A47A-CAD6E0C67451}"/>
          </ac:spMkLst>
        </pc:spChg>
        <pc:spChg chg="add mod">
          <ac:chgData name="Shyam Sundar Shankar" userId="9863916e855db834" providerId="LiveId" clId="{3A41D690-EC85-4A78-B751-CCD146C4F363}" dt="2023-02-27T18:18:31.717" v="1798" actId="20577"/>
          <ac:spMkLst>
            <pc:docMk/>
            <pc:sldMk cId="2415201523" sldId="460"/>
            <ac:spMk id="106" creationId="{526F5D02-7169-7509-1BD9-D34E278BAA41}"/>
          </ac:spMkLst>
        </pc:spChg>
        <pc:spChg chg="add mod">
          <ac:chgData name="Shyam Sundar Shankar" userId="9863916e855db834" providerId="LiveId" clId="{3A41D690-EC85-4A78-B751-CCD146C4F363}" dt="2023-02-27T18:18:45.843" v="1898" actId="20577"/>
          <ac:spMkLst>
            <pc:docMk/>
            <pc:sldMk cId="2415201523" sldId="460"/>
            <ac:spMk id="107" creationId="{F4F9F409-3066-D154-1EB0-7B4C2F662351}"/>
          </ac:spMkLst>
        </pc:spChg>
        <pc:spChg chg="add mod">
          <ac:chgData name="Shyam Sundar Shankar" userId="9863916e855db834" providerId="LiveId" clId="{3A41D690-EC85-4A78-B751-CCD146C4F363}" dt="2023-02-27T18:18:35.116" v="1805" actId="20577"/>
          <ac:spMkLst>
            <pc:docMk/>
            <pc:sldMk cId="2415201523" sldId="460"/>
            <ac:spMk id="108" creationId="{D57ABFCE-51D9-4D39-A6F6-7ADA20271155}"/>
          </ac:spMkLst>
        </pc:spChg>
        <pc:spChg chg="add mod">
          <ac:chgData name="Shyam Sundar Shankar" userId="9863916e855db834" providerId="LiveId" clId="{3A41D690-EC85-4A78-B751-CCD146C4F363}" dt="2023-02-27T18:18:50.826" v="1944" actId="20577"/>
          <ac:spMkLst>
            <pc:docMk/>
            <pc:sldMk cId="2415201523" sldId="460"/>
            <ac:spMk id="109" creationId="{6D4C5436-6BA5-A7F5-7B92-5EA75BD4E3B7}"/>
          </ac:spMkLst>
        </pc:spChg>
        <pc:grpChg chg="add del mod">
          <ac:chgData name="Shyam Sundar Shankar" userId="9863916e855db834" providerId="LiveId" clId="{3A41D690-EC85-4A78-B751-CCD146C4F363}" dt="2023-02-27T17:43:03.939" v="1607"/>
          <ac:grpSpMkLst>
            <pc:docMk/>
            <pc:sldMk cId="2415201523" sldId="460"/>
            <ac:grpSpMk id="3" creationId="{0FF16711-0CA2-DD9F-11F8-80D5446D6670}"/>
          </ac:grpSpMkLst>
        </pc:grpChg>
        <pc:grpChg chg="mod">
          <ac:chgData name="Shyam Sundar Shankar" userId="9863916e855db834" providerId="LiveId" clId="{3A41D690-EC85-4A78-B751-CCD146C4F363}" dt="2023-02-27T17:42:59.532" v="1606"/>
          <ac:grpSpMkLst>
            <pc:docMk/>
            <pc:sldMk cId="2415201523" sldId="460"/>
            <ac:grpSpMk id="6" creationId="{44D21190-729B-B673-3CF3-0CEE1A9DDD4E}"/>
          </ac:grpSpMkLst>
        </pc:grpChg>
        <pc:grpChg chg="mod">
          <ac:chgData name="Shyam Sundar Shankar" userId="9863916e855db834" providerId="LiveId" clId="{3A41D690-EC85-4A78-B751-CCD146C4F363}" dt="2023-02-27T17:42:59.532" v="1606"/>
          <ac:grpSpMkLst>
            <pc:docMk/>
            <pc:sldMk cId="2415201523" sldId="460"/>
            <ac:grpSpMk id="7" creationId="{41287D29-1CD1-03C9-FA67-6DFB9C298D71}"/>
          </ac:grpSpMkLst>
        </pc:grpChg>
        <pc:grpChg chg="add del mod">
          <ac:chgData name="Shyam Sundar Shankar" userId="9863916e855db834" providerId="LiveId" clId="{3A41D690-EC85-4A78-B751-CCD146C4F363}" dt="2023-02-27T17:43:09.774" v="1609"/>
          <ac:grpSpMkLst>
            <pc:docMk/>
            <pc:sldMk cId="2415201523" sldId="460"/>
            <ac:grpSpMk id="38" creationId="{026D43F2-EC09-7068-D088-6D169FA9F1F2}"/>
          </ac:grpSpMkLst>
        </pc:grpChg>
        <pc:grpChg chg="mod">
          <ac:chgData name="Shyam Sundar Shankar" userId="9863916e855db834" providerId="LiveId" clId="{3A41D690-EC85-4A78-B751-CCD146C4F363}" dt="2023-02-27T17:43:07.432" v="1608"/>
          <ac:grpSpMkLst>
            <pc:docMk/>
            <pc:sldMk cId="2415201523" sldId="460"/>
            <ac:grpSpMk id="39" creationId="{72C98EE3-BB08-8308-1FE3-F2ECF63AB5C4}"/>
          </ac:grpSpMkLst>
        </pc:grpChg>
        <pc:grpChg chg="mod">
          <ac:chgData name="Shyam Sundar Shankar" userId="9863916e855db834" providerId="LiveId" clId="{3A41D690-EC85-4A78-B751-CCD146C4F363}" dt="2023-02-27T17:43:07.432" v="1608"/>
          <ac:grpSpMkLst>
            <pc:docMk/>
            <pc:sldMk cId="2415201523" sldId="460"/>
            <ac:grpSpMk id="40" creationId="{1500CC0F-F0BE-BCC3-0FAC-49D230918038}"/>
          </ac:grpSpMkLst>
        </pc:grpChg>
        <pc:grpChg chg="add mod">
          <ac:chgData name="Shyam Sundar Shankar" userId="9863916e855db834" providerId="LiveId" clId="{3A41D690-EC85-4A78-B751-CCD146C4F363}" dt="2023-02-27T17:43:35.484" v="1612" actId="1076"/>
          <ac:grpSpMkLst>
            <pc:docMk/>
            <pc:sldMk cId="2415201523" sldId="460"/>
            <ac:grpSpMk id="79" creationId="{0182275C-DF41-F5CF-7FB3-B834B11C3D60}"/>
          </ac:grpSpMkLst>
        </pc:grpChg>
        <pc:grpChg chg="mod">
          <ac:chgData name="Shyam Sundar Shankar" userId="9863916e855db834" providerId="LiveId" clId="{3A41D690-EC85-4A78-B751-CCD146C4F363}" dt="2023-02-27T17:43:29.903" v="1611"/>
          <ac:grpSpMkLst>
            <pc:docMk/>
            <pc:sldMk cId="2415201523" sldId="460"/>
            <ac:grpSpMk id="80" creationId="{C2BE5142-4003-29CA-3EF6-037165FE3079}"/>
          </ac:grpSpMkLst>
        </pc:grpChg>
        <pc:grpChg chg="mod">
          <ac:chgData name="Shyam Sundar Shankar" userId="9863916e855db834" providerId="LiveId" clId="{3A41D690-EC85-4A78-B751-CCD146C4F363}" dt="2023-02-27T17:43:29.903" v="1611"/>
          <ac:grpSpMkLst>
            <pc:docMk/>
            <pc:sldMk cId="2415201523" sldId="460"/>
            <ac:grpSpMk id="81" creationId="{28D2DC39-A078-3BDF-2EAF-46ECC72BDE57}"/>
          </ac:grpSpMkLst>
        </pc:grpChg>
      </pc:sldChg>
      <pc:sldChg chg="add del">
        <pc:chgData name="Shyam Sundar Shankar" userId="9863916e855db834" providerId="LiveId" clId="{3A41D690-EC85-4A78-B751-CCD146C4F363}" dt="2023-02-28T16:24:42.636" v="3964" actId="47"/>
        <pc:sldMkLst>
          <pc:docMk/>
          <pc:sldMk cId="1347411463" sldId="2271"/>
        </pc:sldMkLst>
      </pc:sldChg>
      <pc:sldChg chg="addSp delSp modSp add mod">
        <pc:chgData name="Shyam Sundar Shankar" userId="9863916e855db834" providerId="LiveId" clId="{3A41D690-EC85-4A78-B751-CCD146C4F363}" dt="2023-03-01T04:42:39.883" v="8577" actId="255"/>
        <pc:sldMkLst>
          <pc:docMk/>
          <pc:sldMk cId="2544098539" sldId="2272"/>
        </pc:sldMkLst>
        <pc:spChg chg="mod">
          <ac:chgData name="Shyam Sundar Shankar" userId="9863916e855db834" providerId="LiveId" clId="{3A41D690-EC85-4A78-B751-CCD146C4F363}" dt="2023-02-28T18:14:51.450" v="5919" actId="20577"/>
          <ac:spMkLst>
            <pc:docMk/>
            <pc:sldMk cId="2544098539" sldId="2272"/>
            <ac:spMk id="2" creationId="{00000000-0000-0000-0000-000000000000}"/>
          </ac:spMkLst>
        </pc:spChg>
        <pc:spChg chg="mod topLvl">
          <ac:chgData name="Shyam Sundar Shankar" userId="9863916e855db834" providerId="LiveId" clId="{3A41D690-EC85-4A78-B751-CCD146C4F363}" dt="2023-02-28T16:28:56.165" v="4020" actId="1036"/>
          <ac:spMkLst>
            <pc:docMk/>
            <pc:sldMk cId="2544098539" sldId="2272"/>
            <ac:spMk id="6" creationId="{1901AC44-2939-A476-D15D-5151C282874E}"/>
          </ac:spMkLst>
        </pc:spChg>
        <pc:spChg chg="del">
          <ac:chgData name="Shyam Sundar Shankar" userId="9863916e855db834" providerId="LiveId" clId="{3A41D690-EC85-4A78-B751-CCD146C4F363}" dt="2023-02-28T16:13:44.099" v="3809" actId="478"/>
          <ac:spMkLst>
            <pc:docMk/>
            <pc:sldMk cId="2544098539" sldId="2272"/>
            <ac:spMk id="7" creationId="{1CBD4946-FE8F-64B5-6AD0-C3D59E26F792}"/>
          </ac:spMkLst>
        </pc:spChg>
        <pc:spChg chg="del mod topLvl">
          <ac:chgData name="Shyam Sundar Shankar" userId="9863916e855db834" providerId="LiveId" clId="{3A41D690-EC85-4A78-B751-CCD146C4F363}" dt="2023-02-28T16:14:38.643" v="3817" actId="478"/>
          <ac:spMkLst>
            <pc:docMk/>
            <pc:sldMk cId="2544098539" sldId="2272"/>
            <ac:spMk id="8" creationId="{18E9ACA9-8976-8036-9FCF-14673D83CCEA}"/>
          </ac:spMkLst>
        </pc:spChg>
        <pc:spChg chg="mod">
          <ac:chgData name="Shyam Sundar Shankar" userId="9863916e855db834" providerId="LiveId" clId="{3A41D690-EC85-4A78-B751-CCD146C4F363}" dt="2023-02-28T16:13:57.118" v="3810"/>
          <ac:spMkLst>
            <pc:docMk/>
            <pc:sldMk cId="2544098539" sldId="2272"/>
            <ac:spMk id="10" creationId="{5834B887-4B5C-CD8E-4EFB-11D35C095050}"/>
          </ac:spMkLst>
        </pc:spChg>
        <pc:spChg chg="mod">
          <ac:chgData name="Shyam Sundar Shankar" userId="9863916e855db834" providerId="LiveId" clId="{3A41D690-EC85-4A78-B751-CCD146C4F363}" dt="2023-02-28T16:13:57.118" v="3810"/>
          <ac:spMkLst>
            <pc:docMk/>
            <pc:sldMk cId="2544098539" sldId="2272"/>
            <ac:spMk id="11" creationId="{96B0E4FD-1855-E3D2-7EBC-95F983558210}"/>
          </ac:spMkLst>
        </pc:spChg>
        <pc:spChg chg="mod">
          <ac:chgData name="Shyam Sundar Shankar" userId="9863916e855db834" providerId="LiveId" clId="{3A41D690-EC85-4A78-B751-CCD146C4F363}" dt="2023-02-28T16:17:12.107" v="3871" actId="20577"/>
          <ac:spMkLst>
            <pc:docMk/>
            <pc:sldMk cId="2544098539" sldId="2272"/>
            <ac:spMk id="13" creationId="{E7F973DC-F269-4EC0-47C9-D2DEC2720E9A}"/>
          </ac:spMkLst>
        </pc:spChg>
        <pc:spChg chg="mod">
          <ac:chgData name="Shyam Sundar Shankar" userId="9863916e855db834" providerId="LiveId" clId="{3A41D690-EC85-4A78-B751-CCD146C4F363}" dt="2023-02-28T16:15:11.886" v="3831" actId="20577"/>
          <ac:spMkLst>
            <pc:docMk/>
            <pc:sldMk cId="2544098539" sldId="2272"/>
            <ac:spMk id="14" creationId="{61034195-A490-3688-5604-2C4672E53580}"/>
          </ac:spMkLst>
        </pc:spChg>
        <pc:spChg chg="mod">
          <ac:chgData name="Shyam Sundar Shankar" userId="9863916e855db834" providerId="LiveId" clId="{3A41D690-EC85-4A78-B751-CCD146C4F363}" dt="2023-02-28T16:13:57.118" v="3810"/>
          <ac:spMkLst>
            <pc:docMk/>
            <pc:sldMk cId="2544098539" sldId="2272"/>
            <ac:spMk id="16" creationId="{60E3EE83-4504-99BE-42E4-AC3CA6A88AEB}"/>
          </ac:spMkLst>
        </pc:spChg>
        <pc:spChg chg="mod">
          <ac:chgData name="Shyam Sundar Shankar" userId="9863916e855db834" providerId="LiveId" clId="{3A41D690-EC85-4A78-B751-CCD146C4F363}" dt="2023-02-28T16:13:57.118" v="3810"/>
          <ac:spMkLst>
            <pc:docMk/>
            <pc:sldMk cId="2544098539" sldId="2272"/>
            <ac:spMk id="17" creationId="{0C17A3F4-FA44-3EDE-FCE4-7AE5324E1C5B}"/>
          </ac:spMkLst>
        </pc:spChg>
        <pc:spChg chg="add mod">
          <ac:chgData name="Shyam Sundar Shankar" userId="9863916e855db834" providerId="LiveId" clId="{3A41D690-EC85-4A78-B751-CCD146C4F363}" dt="2023-02-28T16:28:56.165" v="4020" actId="1036"/>
          <ac:spMkLst>
            <pc:docMk/>
            <pc:sldMk cId="2544098539" sldId="2272"/>
            <ac:spMk id="18" creationId="{3CE4557B-476D-82CE-1E0B-676CC844174B}"/>
          </ac:spMkLst>
        </pc:spChg>
        <pc:spChg chg="mod">
          <ac:chgData name="Shyam Sundar Shankar" userId="9863916e855db834" providerId="LiveId" clId="{3A41D690-EC85-4A78-B751-CCD146C4F363}" dt="2023-02-28T16:16:52.290" v="3861" actId="1035"/>
          <ac:spMkLst>
            <pc:docMk/>
            <pc:sldMk cId="2544098539" sldId="2272"/>
            <ac:spMk id="20" creationId="{066057C7-5564-AB1C-930F-D7BADA259EBC}"/>
          </ac:spMkLst>
        </pc:spChg>
        <pc:spChg chg="mod">
          <ac:chgData name="Shyam Sundar Shankar" userId="9863916e855db834" providerId="LiveId" clId="{3A41D690-EC85-4A78-B751-CCD146C4F363}" dt="2023-02-28T16:16:45.117" v="3858" actId="20577"/>
          <ac:spMkLst>
            <pc:docMk/>
            <pc:sldMk cId="2544098539" sldId="2272"/>
            <ac:spMk id="21" creationId="{140B8798-4659-FC2D-5DED-3AE96E5DE405}"/>
          </ac:spMkLst>
        </pc:spChg>
        <pc:spChg chg="add mod">
          <ac:chgData name="Shyam Sundar Shankar" userId="9863916e855db834" providerId="LiveId" clId="{3A41D690-EC85-4A78-B751-CCD146C4F363}" dt="2023-02-28T16:28:56.165" v="4020" actId="1036"/>
          <ac:spMkLst>
            <pc:docMk/>
            <pc:sldMk cId="2544098539" sldId="2272"/>
            <ac:spMk id="22" creationId="{CE762BCE-F5B3-E2F0-5BCB-0E4A255E7713}"/>
          </ac:spMkLst>
        </pc:spChg>
        <pc:spChg chg="mod">
          <ac:chgData name="Shyam Sundar Shankar" userId="9863916e855db834" providerId="LiveId" clId="{3A41D690-EC85-4A78-B751-CCD146C4F363}" dt="2023-02-28T16:17:33.506" v="3889"/>
          <ac:spMkLst>
            <pc:docMk/>
            <pc:sldMk cId="2544098539" sldId="2272"/>
            <ac:spMk id="24" creationId="{3695E6B0-F2D4-00B3-5243-7775E87F547C}"/>
          </ac:spMkLst>
        </pc:spChg>
        <pc:spChg chg="mod">
          <ac:chgData name="Shyam Sundar Shankar" userId="9863916e855db834" providerId="LiveId" clId="{3A41D690-EC85-4A78-B751-CCD146C4F363}" dt="2023-02-28T16:17:31.522" v="3888" actId="20577"/>
          <ac:spMkLst>
            <pc:docMk/>
            <pc:sldMk cId="2544098539" sldId="2272"/>
            <ac:spMk id="25" creationId="{A634C1C5-4B9F-816F-72C7-72FA82FA5732}"/>
          </ac:spMkLst>
        </pc:spChg>
        <pc:spChg chg="add del mod">
          <ac:chgData name="Shyam Sundar Shankar" userId="9863916e855db834" providerId="LiveId" clId="{3A41D690-EC85-4A78-B751-CCD146C4F363}" dt="2023-02-28T16:17:57.042" v="3900" actId="478"/>
          <ac:spMkLst>
            <pc:docMk/>
            <pc:sldMk cId="2544098539" sldId="2272"/>
            <ac:spMk id="26" creationId="{C31A2F43-ADB4-D476-B254-570714BFE9B3}"/>
          </ac:spMkLst>
        </pc:spChg>
        <pc:spChg chg="del">
          <ac:chgData name="Shyam Sundar Shankar" userId="9863916e855db834" providerId="LiveId" clId="{3A41D690-EC85-4A78-B751-CCD146C4F363}" dt="2023-02-28T16:13:39.714" v="3808" actId="478"/>
          <ac:spMkLst>
            <pc:docMk/>
            <pc:sldMk cId="2544098539" sldId="2272"/>
            <ac:spMk id="28" creationId="{C0C641A4-B557-F752-966D-04B89FCC33A4}"/>
          </ac:spMkLst>
        </pc:spChg>
        <pc:spChg chg="mod">
          <ac:chgData name="Shyam Sundar Shankar" userId="9863916e855db834" providerId="LiveId" clId="{3A41D690-EC85-4A78-B751-CCD146C4F363}" dt="2023-02-28T16:16:17.970" v="3849"/>
          <ac:spMkLst>
            <pc:docMk/>
            <pc:sldMk cId="2544098539" sldId="2272"/>
            <ac:spMk id="29" creationId="{3580C9EF-6452-7867-BFA7-FC4F0BB5EDB5}"/>
          </ac:spMkLst>
        </pc:spChg>
        <pc:spChg chg="mod">
          <ac:chgData name="Shyam Sundar Shankar" userId="9863916e855db834" providerId="LiveId" clId="{3A41D690-EC85-4A78-B751-CCD146C4F363}" dt="2023-02-28T16:16:17.970" v="3849"/>
          <ac:spMkLst>
            <pc:docMk/>
            <pc:sldMk cId="2544098539" sldId="2272"/>
            <ac:spMk id="30" creationId="{EDEDF8AE-B372-321F-3FAA-EB51B1478ED8}"/>
          </ac:spMkLst>
        </pc:spChg>
        <pc:spChg chg="add del mod">
          <ac:chgData name="Shyam Sundar Shankar" userId="9863916e855db834" providerId="LiveId" clId="{3A41D690-EC85-4A78-B751-CCD146C4F363}" dt="2023-02-28T16:17:57.042" v="3900" actId="478"/>
          <ac:spMkLst>
            <pc:docMk/>
            <pc:sldMk cId="2544098539" sldId="2272"/>
            <ac:spMk id="31" creationId="{AFC65D98-36F7-365C-46FF-430BC20AFCB7}"/>
          </ac:spMkLst>
        </pc:spChg>
        <pc:spChg chg="mod">
          <ac:chgData name="Shyam Sundar Shankar" userId="9863916e855db834" providerId="LiveId" clId="{3A41D690-EC85-4A78-B751-CCD146C4F363}" dt="2023-02-28T16:16:17.970" v="3849"/>
          <ac:spMkLst>
            <pc:docMk/>
            <pc:sldMk cId="2544098539" sldId="2272"/>
            <ac:spMk id="33" creationId="{3D4D3B3E-DF9D-8AAD-8233-BDDC07420DD3}"/>
          </ac:spMkLst>
        </pc:spChg>
        <pc:spChg chg="mod">
          <ac:chgData name="Shyam Sundar Shankar" userId="9863916e855db834" providerId="LiveId" clId="{3A41D690-EC85-4A78-B751-CCD146C4F363}" dt="2023-02-28T16:16:17.970" v="3849"/>
          <ac:spMkLst>
            <pc:docMk/>
            <pc:sldMk cId="2544098539" sldId="2272"/>
            <ac:spMk id="34" creationId="{E20B60D8-554D-E51C-6823-01523759B741}"/>
          </ac:spMkLst>
        </pc:spChg>
        <pc:spChg chg="add del mod">
          <ac:chgData name="Shyam Sundar Shankar" userId="9863916e855db834" providerId="LiveId" clId="{3A41D690-EC85-4A78-B751-CCD146C4F363}" dt="2023-02-28T16:17:57.042" v="3900" actId="478"/>
          <ac:spMkLst>
            <pc:docMk/>
            <pc:sldMk cId="2544098539" sldId="2272"/>
            <ac:spMk id="35" creationId="{181EC7AA-3AFC-660A-7D70-80C7D3C99663}"/>
          </ac:spMkLst>
        </pc:spChg>
        <pc:spChg chg="mod">
          <ac:chgData name="Shyam Sundar Shankar" userId="9863916e855db834" providerId="LiveId" clId="{3A41D690-EC85-4A78-B751-CCD146C4F363}" dt="2023-02-28T16:16:17.970" v="3849"/>
          <ac:spMkLst>
            <pc:docMk/>
            <pc:sldMk cId="2544098539" sldId="2272"/>
            <ac:spMk id="37" creationId="{087F20ED-BD10-D5C7-27F6-89C7E1C7696D}"/>
          </ac:spMkLst>
        </pc:spChg>
        <pc:spChg chg="mod">
          <ac:chgData name="Shyam Sundar Shankar" userId="9863916e855db834" providerId="LiveId" clId="{3A41D690-EC85-4A78-B751-CCD146C4F363}" dt="2023-02-28T16:16:17.970" v="3849"/>
          <ac:spMkLst>
            <pc:docMk/>
            <pc:sldMk cId="2544098539" sldId="2272"/>
            <ac:spMk id="38" creationId="{22FAE180-43C4-0EB7-C284-99029DF2DA6E}"/>
          </ac:spMkLst>
        </pc:spChg>
        <pc:spChg chg="add mod">
          <ac:chgData name="Shyam Sundar Shankar" userId="9863916e855db834" providerId="LiveId" clId="{3A41D690-EC85-4A78-B751-CCD146C4F363}" dt="2023-02-28T16:28:56.165" v="4020" actId="1036"/>
          <ac:spMkLst>
            <pc:docMk/>
            <pc:sldMk cId="2544098539" sldId="2272"/>
            <ac:spMk id="39" creationId="{1872B21F-6E24-3556-4B88-BE7B6E44D94A}"/>
          </ac:spMkLst>
        </pc:spChg>
        <pc:spChg chg="del">
          <ac:chgData name="Shyam Sundar Shankar" userId="9863916e855db834" providerId="LiveId" clId="{3A41D690-EC85-4A78-B751-CCD146C4F363}" dt="2023-02-28T16:13:39.714" v="3808" actId="478"/>
          <ac:spMkLst>
            <pc:docMk/>
            <pc:sldMk cId="2544098539" sldId="2272"/>
            <ac:spMk id="41" creationId="{4B1C0952-45AD-DAA4-7E16-694C1B57EE6E}"/>
          </ac:spMkLst>
        </pc:spChg>
        <pc:spChg chg="del">
          <ac:chgData name="Shyam Sundar Shankar" userId="9863916e855db834" providerId="LiveId" clId="{3A41D690-EC85-4A78-B751-CCD146C4F363}" dt="2023-02-28T16:13:44.099" v="3809" actId="478"/>
          <ac:spMkLst>
            <pc:docMk/>
            <pc:sldMk cId="2544098539" sldId="2272"/>
            <ac:spMk id="42" creationId="{D0234BF9-E41B-1AE1-92CD-058CA2EEC432}"/>
          </ac:spMkLst>
        </pc:spChg>
        <pc:spChg chg="del">
          <ac:chgData name="Shyam Sundar Shankar" userId="9863916e855db834" providerId="LiveId" clId="{3A41D690-EC85-4A78-B751-CCD146C4F363}" dt="2023-02-28T16:13:39.714" v="3808" actId="478"/>
          <ac:spMkLst>
            <pc:docMk/>
            <pc:sldMk cId="2544098539" sldId="2272"/>
            <ac:spMk id="43" creationId="{7089D40D-56E3-DC9A-02DB-98C681364B36}"/>
          </ac:spMkLst>
        </pc:spChg>
        <pc:spChg chg="del">
          <ac:chgData name="Shyam Sundar Shankar" userId="9863916e855db834" providerId="LiveId" clId="{3A41D690-EC85-4A78-B751-CCD146C4F363}" dt="2023-02-28T16:13:39.714" v="3808" actId="478"/>
          <ac:spMkLst>
            <pc:docMk/>
            <pc:sldMk cId="2544098539" sldId="2272"/>
            <ac:spMk id="44" creationId="{C7CA00A0-6CE6-484D-C3FA-60D3A4826B68}"/>
          </ac:spMkLst>
        </pc:spChg>
        <pc:spChg chg="del">
          <ac:chgData name="Shyam Sundar Shankar" userId="9863916e855db834" providerId="LiveId" clId="{3A41D690-EC85-4A78-B751-CCD146C4F363}" dt="2023-02-28T16:13:39.714" v="3808" actId="478"/>
          <ac:spMkLst>
            <pc:docMk/>
            <pc:sldMk cId="2544098539" sldId="2272"/>
            <ac:spMk id="45" creationId="{EEF75DC7-B222-4603-8228-BE3BD45C3592}"/>
          </ac:spMkLst>
        </pc:spChg>
        <pc:spChg chg="del">
          <ac:chgData name="Shyam Sundar Shankar" userId="9863916e855db834" providerId="LiveId" clId="{3A41D690-EC85-4A78-B751-CCD146C4F363}" dt="2023-02-28T16:13:39.714" v="3808" actId="478"/>
          <ac:spMkLst>
            <pc:docMk/>
            <pc:sldMk cId="2544098539" sldId="2272"/>
            <ac:spMk id="46" creationId="{C41B01B2-AA0D-799D-EC9F-063BF31D3ADA}"/>
          </ac:spMkLst>
        </pc:spChg>
        <pc:spChg chg="del">
          <ac:chgData name="Shyam Sundar Shankar" userId="9863916e855db834" providerId="LiveId" clId="{3A41D690-EC85-4A78-B751-CCD146C4F363}" dt="2023-02-28T16:13:39.714" v="3808" actId="478"/>
          <ac:spMkLst>
            <pc:docMk/>
            <pc:sldMk cId="2544098539" sldId="2272"/>
            <ac:spMk id="47" creationId="{AEF70790-0897-EE9E-6DA3-867CBF0283BF}"/>
          </ac:spMkLst>
        </pc:spChg>
        <pc:spChg chg="del">
          <ac:chgData name="Shyam Sundar Shankar" userId="9863916e855db834" providerId="LiveId" clId="{3A41D690-EC85-4A78-B751-CCD146C4F363}" dt="2023-02-28T16:13:44.099" v="3809" actId="478"/>
          <ac:spMkLst>
            <pc:docMk/>
            <pc:sldMk cId="2544098539" sldId="2272"/>
            <ac:spMk id="48" creationId="{036CA4D8-4743-E974-69EC-9011BBD186BB}"/>
          </ac:spMkLst>
        </pc:spChg>
        <pc:spChg chg="del">
          <ac:chgData name="Shyam Sundar Shankar" userId="9863916e855db834" providerId="LiveId" clId="{3A41D690-EC85-4A78-B751-CCD146C4F363}" dt="2023-02-28T16:13:39.714" v="3808" actId="478"/>
          <ac:spMkLst>
            <pc:docMk/>
            <pc:sldMk cId="2544098539" sldId="2272"/>
            <ac:spMk id="49" creationId="{0863F7B5-FC6F-B928-55EF-06CFDDB297D2}"/>
          </ac:spMkLst>
        </pc:spChg>
        <pc:spChg chg="del">
          <ac:chgData name="Shyam Sundar Shankar" userId="9863916e855db834" providerId="LiveId" clId="{3A41D690-EC85-4A78-B751-CCD146C4F363}" dt="2023-02-28T16:13:39.714" v="3808" actId="478"/>
          <ac:spMkLst>
            <pc:docMk/>
            <pc:sldMk cId="2544098539" sldId="2272"/>
            <ac:spMk id="50" creationId="{2B85CD70-6EBA-2663-1325-9BD9BF6D2495}"/>
          </ac:spMkLst>
        </pc:spChg>
        <pc:spChg chg="mod">
          <ac:chgData name="Shyam Sundar Shankar" userId="9863916e855db834" providerId="LiveId" clId="{3A41D690-EC85-4A78-B751-CCD146C4F363}" dt="2023-02-28T16:18:27.437" v="3911"/>
          <ac:spMkLst>
            <pc:docMk/>
            <pc:sldMk cId="2544098539" sldId="2272"/>
            <ac:spMk id="51" creationId="{9A59E7CB-DD8F-4DB6-3900-877D04B70D73}"/>
          </ac:spMkLst>
        </pc:spChg>
        <pc:spChg chg="mod">
          <ac:chgData name="Shyam Sundar Shankar" userId="9863916e855db834" providerId="LiveId" clId="{3A41D690-EC85-4A78-B751-CCD146C4F363}" dt="2023-02-28T16:18:25.392" v="3910" actId="20577"/>
          <ac:spMkLst>
            <pc:docMk/>
            <pc:sldMk cId="2544098539" sldId="2272"/>
            <ac:spMk id="52" creationId="{DFBD2A10-F636-AA0F-067E-63580EB7FE8D}"/>
          </ac:spMkLst>
        </pc:spChg>
        <pc:spChg chg="add mod">
          <ac:chgData name="Shyam Sundar Shankar" userId="9863916e855db834" providerId="LiveId" clId="{3A41D690-EC85-4A78-B751-CCD146C4F363}" dt="2023-02-28T16:28:56.165" v="4020" actId="1036"/>
          <ac:spMkLst>
            <pc:docMk/>
            <pc:sldMk cId="2544098539" sldId="2272"/>
            <ac:spMk id="53" creationId="{EF2BB820-250A-6153-0FA0-AB537A726CCC}"/>
          </ac:spMkLst>
        </pc:spChg>
        <pc:spChg chg="mod">
          <ac:chgData name="Shyam Sundar Shankar" userId="9863916e855db834" providerId="LiveId" clId="{3A41D690-EC85-4A78-B751-CCD146C4F363}" dt="2023-02-28T16:18:52.990" v="3926"/>
          <ac:spMkLst>
            <pc:docMk/>
            <pc:sldMk cId="2544098539" sldId="2272"/>
            <ac:spMk id="55" creationId="{C2AD3241-BBBE-CEF0-E9AA-B2792349D629}"/>
          </ac:spMkLst>
        </pc:spChg>
        <pc:spChg chg="mod">
          <ac:chgData name="Shyam Sundar Shankar" userId="9863916e855db834" providerId="LiveId" clId="{3A41D690-EC85-4A78-B751-CCD146C4F363}" dt="2023-02-28T16:18:49.876" v="3925" actId="20577"/>
          <ac:spMkLst>
            <pc:docMk/>
            <pc:sldMk cId="2544098539" sldId="2272"/>
            <ac:spMk id="56" creationId="{89201C3F-1B56-4D21-3D4A-54BB392AA28B}"/>
          </ac:spMkLst>
        </pc:spChg>
        <pc:spChg chg="add mod">
          <ac:chgData name="Shyam Sundar Shankar" userId="9863916e855db834" providerId="LiveId" clId="{3A41D690-EC85-4A78-B751-CCD146C4F363}" dt="2023-02-28T16:28:56.165" v="4020" actId="1036"/>
          <ac:spMkLst>
            <pc:docMk/>
            <pc:sldMk cId="2544098539" sldId="2272"/>
            <ac:spMk id="57" creationId="{789B1405-A691-7583-2DC3-5294F9462C4C}"/>
          </ac:spMkLst>
        </pc:spChg>
        <pc:spChg chg="mod">
          <ac:chgData name="Shyam Sundar Shankar" userId="9863916e855db834" providerId="LiveId" clId="{3A41D690-EC85-4A78-B751-CCD146C4F363}" dt="2023-02-28T16:19:33.881" v="3944" actId="1035"/>
          <ac:spMkLst>
            <pc:docMk/>
            <pc:sldMk cId="2544098539" sldId="2272"/>
            <ac:spMk id="59" creationId="{7F461530-6389-0152-1F29-4C1777F99A75}"/>
          </ac:spMkLst>
        </pc:spChg>
        <pc:spChg chg="mod">
          <ac:chgData name="Shyam Sundar Shankar" userId="9863916e855db834" providerId="LiveId" clId="{3A41D690-EC85-4A78-B751-CCD146C4F363}" dt="2023-02-28T16:18:59.446" v="3933" actId="20577"/>
          <ac:spMkLst>
            <pc:docMk/>
            <pc:sldMk cId="2544098539" sldId="2272"/>
            <ac:spMk id="60" creationId="{5AD458D2-2DD6-1F80-0EE7-1F8CD76E223F}"/>
          </ac:spMkLst>
        </pc:spChg>
        <pc:spChg chg="add mod">
          <ac:chgData name="Shyam Sundar Shankar" userId="9863916e855db834" providerId="LiveId" clId="{3A41D690-EC85-4A78-B751-CCD146C4F363}" dt="2023-02-28T16:28:56.165" v="4020" actId="1036"/>
          <ac:spMkLst>
            <pc:docMk/>
            <pc:sldMk cId="2544098539" sldId="2272"/>
            <ac:spMk id="61" creationId="{BAA7DAC0-6A14-239F-BD6A-D8C7198994C6}"/>
          </ac:spMkLst>
        </pc:spChg>
        <pc:spChg chg="add mod">
          <ac:chgData name="Shyam Sundar Shankar" userId="9863916e855db834" providerId="LiveId" clId="{3A41D690-EC85-4A78-B751-CCD146C4F363}" dt="2023-02-28T16:28:56.165" v="4020" actId="1036"/>
          <ac:spMkLst>
            <pc:docMk/>
            <pc:sldMk cId="2544098539" sldId="2272"/>
            <ac:spMk id="62" creationId="{0F8BF01B-5EF2-FAED-C0B7-D49EA6EFADA1}"/>
          </ac:spMkLst>
        </pc:spChg>
        <pc:spChg chg="add mod">
          <ac:chgData name="Shyam Sundar Shankar" userId="9863916e855db834" providerId="LiveId" clId="{3A41D690-EC85-4A78-B751-CCD146C4F363}" dt="2023-02-28T16:28:56.165" v="4020" actId="1036"/>
          <ac:spMkLst>
            <pc:docMk/>
            <pc:sldMk cId="2544098539" sldId="2272"/>
            <ac:spMk id="63" creationId="{124B7CD1-3850-8522-4D27-49855103C565}"/>
          </ac:spMkLst>
        </pc:spChg>
        <pc:spChg chg="add mod">
          <ac:chgData name="Shyam Sundar Shankar" userId="9863916e855db834" providerId="LiveId" clId="{3A41D690-EC85-4A78-B751-CCD146C4F363}" dt="2023-02-28T16:28:56.165" v="4020" actId="1036"/>
          <ac:spMkLst>
            <pc:docMk/>
            <pc:sldMk cId="2544098539" sldId="2272"/>
            <ac:spMk id="64" creationId="{57B15E29-99EE-8279-639E-2D84870D2386}"/>
          </ac:spMkLst>
        </pc:spChg>
        <pc:spChg chg="add mod">
          <ac:chgData name="Shyam Sundar Shankar" userId="9863916e855db834" providerId="LiveId" clId="{3A41D690-EC85-4A78-B751-CCD146C4F363}" dt="2023-02-28T16:28:56.165" v="4020" actId="1036"/>
          <ac:spMkLst>
            <pc:docMk/>
            <pc:sldMk cId="2544098539" sldId="2272"/>
            <ac:spMk id="65" creationId="{39BB5885-5F4E-FFE0-04BC-808D478DA280}"/>
          </ac:spMkLst>
        </pc:spChg>
        <pc:spChg chg="add mod">
          <ac:chgData name="Shyam Sundar Shankar" userId="9863916e855db834" providerId="LiveId" clId="{3A41D690-EC85-4A78-B751-CCD146C4F363}" dt="2023-02-28T16:28:56.165" v="4020" actId="1036"/>
          <ac:spMkLst>
            <pc:docMk/>
            <pc:sldMk cId="2544098539" sldId="2272"/>
            <ac:spMk id="66" creationId="{8115BA65-BF90-AC61-24B9-F16303A2EE2E}"/>
          </ac:spMkLst>
        </pc:spChg>
        <pc:spChg chg="add del mod">
          <ac:chgData name="Shyam Sundar Shankar" userId="9863916e855db834" providerId="LiveId" clId="{3A41D690-EC85-4A78-B751-CCD146C4F363}" dt="2023-02-28T16:30:18.503" v="4044" actId="478"/>
          <ac:spMkLst>
            <pc:docMk/>
            <pc:sldMk cId="2544098539" sldId="2272"/>
            <ac:spMk id="67" creationId="{A4D92722-EC76-114B-A506-BB95F13AEC9C}"/>
          </ac:spMkLst>
        </pc:spChg>
        <pc:spChg chg="add mod">
          <ac:chgData name="Shyam Sundar Shankar" userId="9863916e855db834" providerId="LiveId" clId="{3A41D690-EC85-4A78-B751-CCD146C4F363}" dt="2023-03-01T04:42:39.883" v="8577" actId="255"/>
          <ac:spMkLst>
            <pc:docMk/>
            <pc:sldMk cId="2544098539" sldId="2272"/>
            <ac:spMk id="68" creationId="{A773B16C-920B-3E85-2176-4198C8642C69}"/>
          </ac:spMkLst>
        </pc:spChg>
        <pc:spChg chg="add del mod">
          <ac:chgData name="Shyam Sundar Shankar" userId="9863916e855db834" providerId="LiveId" clId="{3A41D690-EC85-4A78-B751-CCD146C4F363}" dt="2023-02-28T16:30:11.459" v="4043" actId="478"/>
          <ac:spMkLst>
            <pc:docMk/>
            <pc:sldMk cId="2544098539" sldId="2272"/>
            <ac:spMk id="69" creationId="{7ADCB627-1609-D2E4-EB3C-026E6904AEB8}"/>
          </ac:spMkLst>
        </pc:spChg>
        <pc:spChg chg="add mod">
          <ac:chgData name="Shyam Sundar Shankar" userId="9863916e855db834" providerId="LiveId" clId="{3A41D690-EC85-4A78-B751-CCD146C4F363}" dt="2023-02-28T16:39:51.279" v="4178" actId="20577"/>
          <ac:spMkLst>
            <pc:docMk/>
            <pc:sldMk cId="2544098539" sldId="2272"/>
            <ac:spMk id="70" creationId="{FB7CA78D-2AEB-DB42-697D-25EA1CE155C9}"/>
          </ac:spMkLst>
        </pc:spChg>
        <pc:grpChg chg="add del mod">
          <ac:chgData name="Shyam Sundar Shankar" userId="9863916e855db834" providerId="LiveId" clId="{3A41D690-EC85-4A78-B751-CCD146C4F363}" dt="2023-02-28T16:14:38.643" v="3817" actId="478"/>
          <ac:grpSpMkLst>
            <pc:docMk/>
            <pc:sldMk cId="2544098539" sldId="2272"/>
            <ac:grpSpMk id="3" creationId="{8CBAD729-90A6-D177-3094-B985506E821F}"/>
          </ac:grpSpMkLst>
        </pc:grpChg>
        <pc:grpChg chg="add del mod">
          <ac:chgData name="Shyam Sundar Shankar" userId="9863916e855db834" providerId="LiveId" clId="{3A41D690-EC85-4A78-B751-CCD146C4F363}" dt="2023-02-28T16:14:31.075" v="3816" actId="478"/>
          <ac:grpSpMkLst>
            <pc:docMk/>
            <pc:sldMk cId="2544098539" sldId="2272"/>
            <ac:grpSpMk id="9" creationId="{BAF7B6BA-D723-867C-15D5-DC9E67DB07E6}"/>
          </ac:grpSpMkLst>
        </pc:grpChg>
        <pc:grpChg chg="add mod">
          <ac:chgData name="Shyam Sundar Shankar" userId="9863916e855db834" providerId="LiveId" clId="{3A41D690-EC85-4A78-B751-CCD146C4F363}" dt="2023-02-28T16:28:56.165" v="4020" actId="1036"/>
          <ac:grpSpMkLst>
            <pc:docMk/>
            <pc:sldMk cId="2544098539" sldId="2272"/>
            <ac:grpSpMk id="12" creationId="{06136769-C3D0-8476-6898-B474CE1F1A52}"/>
          </ac:grpSpMkLst>
        </pc:grpChg>
        <pc:grpChg chg="add del mod">
          <ac:chgData name="Shyam Sundar Shankar" userId="9863916e855db834" providerId="LiveId" clId="{3A41D690-EC85-4A78-B751-CCD146C4F363}" dt="2023-02-28T16:14:26.703" v="3815" actId="478"/>
          <ac:grpSpMkLst>
            <pc:docMk/>
            <pc:sldMk cId="2544098539" sldId="2272"/>
            <ac:grpSpMk id="15" creationId="{3252F054-1F96-DBC5-50C2-0D80CE9570E9}"/>
          </ac:grpSpMkLst>
        </pc:grpChg>
        <pc:grpChg chg="add mod">
          <ac:chgData name="Shyam Sundar Shankar" userId="9863916e855db834" providerId="LiveId" clId="{3A41D690-EC85-4A78-B751-CCD146C4F363}" dt="2023-02-28T16:28:56.165" v="4020" actId="1036"/>
          <ac:grpSpMkLst>
            <pc:docMk/>
            <pc:sldMk cId="2544098539" sldId="2272"/>
            <ac:grpSpMk id="19" creationId="{59FDF499-777A-03A4-6D61-F2188113572F}"/>
          </ac:grpSpMkLst>
        </pc:grpChg>
        <pc:grpChg chg="add mod">
          <ac:chgData name="Shyam Sundar Shankar" userId="9863916e855db834" providerId="LiveId" clId="{3A41D690-EC85-4A78-B751-CCD146C4F363}" dt="2023-02-28T16:28:56.165" v="4020" actId="1036"/>
          <ac:grpSpMkLst>
            <pc:docMk/>
            <pc:sldMk cId="2544098539" sldId="2272"/>
            <ac:grpSpMk id="23" creationId="{A2B7A12C-4DE9-9F1B-D49D-9D0980B8BEF6}"/>
          </ac:grpSpMkLst>
        </pc:grpChg>
        <pc:grpChg chg="add del mod">
          <ac:chgData name="Shyam Sundar Shankar" userId="9863916e855db834" providerId="LiveId" clId="{3A41D690-EC85-4A78-B751-CCD146C4F363}" dt="2023-02-28T16:17:57.042" v="3900" actId="478"/>
          <ac:grpSpMkLst>
            <pc:docMk/>
            <pc:sldMk cId="2544098539" sldId="2272"/>
            <ac:grpSpMk id="27" creationId="{562C3E53-EE1F-7C4E-BC36-588F0F839639}"/>
          </ac:grpSpMkLst>
        </pc:grpChg>
        <pc:grpChg chg="add del mod">
          <ac:chgData name="Shyam Sundar Shankar" userId="9863916e855db834" providerId="LiveId" clId="{3A41D690-EC85-4A78-B751-CCD146C4F363}" dt="2023-02-28T16:17:57.042" v="3900" actId="478"/>
          <ac:grpSpMkLst>
            <pc:docMk/>
            <pc:sldMk cId="2544098539" sldId="2272"/>
            <ac:grpSpMk id="32" creationId="{30E409AA-1ACF-C42E-1CD5-479BF35388CF}"/>
          </ac:grpSpMkLst>
        </pc:grpChg>
        <pc:grpChg chg="add del mod">
          <ac:chgData name="Shyam Sundar Shankar" userId="9863916e855db834" providerId="LiveId" clId="{3A41D690-EC85-4A78-B751-CCD146C4F363}" dt="2023-02-28T16:17:57.042" v="3900" actId="478"/>
          <ac:grpSpMkLst>
            <pc:docMk/>
            <pc:sldMk cId="2544098539" sldId="2272"/>
            <ac:grpSpMk id="36" creationId="{8CAE561C-C315-BF2D-6CA6-720185339C83}"/>
          </ac:grpSpMkLst>
        </pc:grpChg>
        <pc:grpChg chg="add mod">
          <ac:chgData name="Shyam Sundar Shankar" userId="9863916e855db834" providerId="LiveId" clId="{3A41D690-EC85-4A78-B751-CCD146C4F363}" dt="2023-02-28T16:28:56.165" v="4020" actId="1036"/>
          <ac:grpSpMkLst>
            <pc:docMk/>
            <pc:sldMk cId="2544098539" sldId="2272"/>
            <ac:grpSpMk id="40" creationId="{49E5C2EE-4152-613F-2440-C50126F6D507}"/>
          </ac:grpSpMkLst>
        </pc:grpChg>
        <pc:grpChg chg="add mod">
          <ac:chgData name="Shyam Sundar Shankar" userId="9863916e855db834" providerId="LiveId" clId="{3A41D690-EC85-4A78-B751-CCD146C4F363}" dt="2023-02-28T16:28:56.165" v="4020" actId="1036"/>
          <ac:grpSpMkLst>
            <pc:docMk/>
            <pc:sldMk cId="2544098539" sldId="2272"/>
            <ac:grpSpMk id="54" creationId="{98B07011-E93B-A35B-E8E8-F8A5A5361EE0}"/>
          </ac:grpSpMkLst>
        </pc:grpChg>
        <pc:grpChg chg="add mod">
          <ac:chgData name="Shyam Sundar Shankar" userId="9863916e855db834" providerId="LiveId" clId="{3A41D690-EC85-4A78-B751-CCD146C4F363}" dt="2023-02-28T16:28:56.165" v="4020" actId="1036"/>
          <ac:grpSpMkLst>
            <pc:docMk/>
            <pc:sldMk cId="2544098539" sldId="2272"/>
            <ac:grpSpMk id="58" creationId="{EDCDF3FA-E9E7-57BB-2F0B-FB32CB6EF0F0}"/>
          </ac:grpSpMkLst>
        </pc:grpChg>
      </pc:sldChg>
      <pc:sldChg chg="delSp modSp add del mod">
        <pc:chgData name="Shyam Sundar Shankar" userId="9863916e855db834" providerId="LiveId" clId="{3A41D690-EC85-4A78-B751-CCD146C4F363}" dt="2023-02-28T19:36:09.342" v="6938" actId="47"/>
        <pc:sldMkLst>
          <pc:docMk/>
          <pc:sldMk cId="1525314448" sldId="3319"/>
        </pc:sldMkLst>
        <pc:spChg chg="mod">
          <ac:chgData name="Shyam Sundar Shankar" userId="9863916e855db834" providerId="LiveId" clId="{3A41D690-EC85-4A78-B751-CCD146C4F363}" dt="2023-02-28T19:29:11.455" v="6752" actId="2711"/>
          <ac:spMkLst>
            <pc:docMk/>
            <pc:sldMk cId="1525314448" sldId="3319"/>
            <ac:spMk id="25" creationId="{4DEB43BD-9842-3A44-8001-6BDB23BEF17E}"/>
          </ac:spMkLst>
        </pc:spChg>
        <pc:spChg chg="mod">
          <ac:chgData name="Shyam Sundar Shankar" userId="9863916e855db834" providerId="LiveId" clId="{3A41D690-EC85-4A78-B751-CCD146C4F363}" dt="2023-02-28T19:29:11.455" v="6752" actId="2711"/>
          <ac:spMkLst>
            <pc:docMk/>
            <pc:sldMk cId="1525314448" sldId="3319"/>
            <ac:spMk id="29" creationId="{E3A9CFC3-D38D-AD4C-A42F-9BC562E7955E}"/>
          </ac:spMkLst>
        </pc:spChg>
        <pc:spChg chg="mod">
          <ac:chgData name="Shyam Sundar Shankar" userId="9863916e855db834" providerId="LiveId" clId="{3A41D690-EC85-4A78-B751-CCD146C4F363}" dt="2023-02-28T19:29:11.455" v="6752" actId="2711"/>
          <ac:spMkLst>
            <pc:docMk/>
            <pc:sldMk cId="1525314448" sldId="3319"/>
            <ac:spMk id="33" creationId="{D01A73CA-F1E8-974F-AFD1-8F07D99DD86C}"/>
          </ac:spMkLst>
        </pc:spChg>
        <pc:spChg chg="mod">
          <ac:chgData name="Shyam Sundar Shankar" userId="9863916e855db834" providerId="LiveId" clId="{3A41D690-EC85-4A78-B751-CCD146C4F363}" dt="2023-02-28T19:29:11.455" v="6752" actId="2711"/>
          <ac:spMkLst>
            <pc:docMk/>
            <pc:sldMk cId="1525314448" sldId="3319"/>
            <ac:spMk id="34" creationId="{11A6BACE-6AA7-9048-829C-D4CDE22CE82B}"/>
          </ac:spMkLst>
        </pc:spChg>
        <pc:spChg chg="mod">
          <ac:chgData name="Shyam Sundar Shankar" userId="9863916e855db834" providerId="LiveId" clId="{3A41D690-EC85-4A78-B751-CCD146C4F363}" dt="2023-02-28T19:29:11.455" v="6752" actId="2711"/>
          <ac:spMkLst>
            <pc:docMk/>
            <pc:sldMk cId="1525314448" sldId="3319"/>
            <ac:spMk id="35" creationId="{B7FD7095-FA0B-2548-ABE8-7BBD82CE9901}"/>
          </ac:spMkLst>
        </pc:spChg>
        <pc:spChg chg="mod">
          <ac:chgData name="Shyam Sundar Shankar" userId="9863916e855db834" providerId="LiveId" clId="{3A41D690-EC85-4A78-B751-CCD146C4F363}" dt="2023-02-28T19:29:11.455" v="6752" actId="2711"/>
          <ac:spMkLst>
            <pc:docMk/>
            <pc:sldMk cId="1525314448" sldId="3319"/>
            <ac:spMk id="36" creationId="{70B150B1-17E5-244F-B584-0FD9E11DFD47}"/>
          </ac:spMkLst>
        </pc:spChg>
        <pc:spChg chg="mod">
          <ac:chgData name="Shyam Sundar Shankar" userId="9863916e855db834" providerId="LiveId" clId="{3A41D690-EC85-4A78-B751-CCD146C4F363}" dt="2023-02-28T19:29:11.455" v="6752" actId="2711"/>
          <ac:spMkLst>
            <pc:docMk/>
            <pc:sldMk cId="1525314448" sldId="3319"/>
            <ac:spMk id="37" creationId="{48798347-38DD-B041-A5A2-8168409ECBB2}"/>
          </ac:spMkLst>
        </pc:spChg>
        <pc:spChg chg="mod">
          <ac:chgData name="Shyam Sundar Shankar" userId="9863916e855db834" providerId="LiveId" clId="{3A41D690-EC85-4A78-B751-CCD146C4F363}" dt="2023-02-28T19:29:11.455" v="6752" actId="2711"/>
          <ac:spMkLst>
            <pc:docMk/>
            <pc:sldMk cId="1525314448" sldId="3319"/>
            <ac:spMk id="38" creationId="{57D5A16B-EDF3-8F45-96FF-ADD8995D27C0}"/>
          </ac:spMkLst>
        </pc:spChg>
        <pc:spChg chg="mod">
          <ac:chgData name="Shyam Sundar Shankar" userId="9863916e855db834" providerId="LiveId" clId="{3A41D690-EC85-4A78-B751-CCD146C4F363}" dt="2023-02-28T19:29:11.455" v="6752" actId="2711"/>
          <ac:spMkLst>
            <pc:docMk/>
            <pc:sldMk cId="1525314448" sldId="3319"/>
            <ac:spMk id="39" creationId="{916864C5-631C-0B43-8EF3-283267A8ED52}"/>
          </ac:spMkLst>
        </pc:spChg>
        <pc:spChg chg="mod">
          <ac:chgData name="Shyam Sundar Shankar" userId="9863916e855db834" providerId="LiveId" clId="{3A41D690-EC85-4A78-B751-CCD146C4F363}" dt="2023-02-28T19:29:11.455" v="6752" actId="2711"/>
          <ac:spMkLst>
            <pc:docMk/>
            <pc:sldMk cId="1525314448" sldId="3319"/>
            <ac:spMk id="40" creationId="{CF8E41C6-A990-794D-B03D-A409C82E99BE}"/>
          </ac:spMkLst>
        </pc:spChg>
        <pc:spChg chg="mod">
          <ac:chgData name="Shyam Sundar Shankar" userId="9863916e855db834" providerId="LiveId" clId="{3A41D690-EC85-4A78-B751-CCD146C4F363}" dt="2023-02-28T19:29:11.455" v="6752" actId="2711"/>
          <ac:spMkLst>
            <pc:docMk/>
            <pc:sldMk cId="1525314448" sldId="3319"/>
            <ac:spMk id="41" creationId="{438F28E1-FC18-1146-A394-AFE0F9B282A5}"/>
          </ac:spMkLst>
        </pc:spChg>
        <pc:spChg chg="mod">
          <ac:chgData name="Shyam Sundar Shankar" userId="9863916e855db834" providerId="LiveId" clId="{3A41D690-EC85-4A78-B751-CCD146C4F363}" dt="2023-02-28T19:29:11.455" v="6752" actId="2711"/>
          <ac:spMkLst>
            <pc:docMk/>
            <pc:sldMk cId="1525314448" sldId="3319"/>
            <ac:spMk id="42" creationId="{8E48B094-AE6A-4448-B8A9-1A7F427BD716}"/>
          </ac:spMkLst>
        </pc:spChg>
        <pc:spChg chg="mod">
          <ac:chgData name="Shyam Sundar Shankar" userId="9863916e855db834" providerId="LiveId" clId="{3A41D690-EC85-4A78-B751-CCD146C4F363}" dt="2023-02-28T19:29:11.455" v="6752" actId="2711"/>
          <ac:spMkLst>
            <pc:docMk/>
            <pc:sldMk cId="1525314448" sldId="3319"/>
            <ac:spMk id="43" creationId="{78468407-AC72-B843-8AF0-9B419D474209}"/>
          </ac:spMkLst>
        </pc:spChg>
        <pc:spChg chg="mod">
          <ac:chgData name="Shyam Sundar Shankar" userId="9863916e855db834" providerId="LiveId" clId="{3A41D690-EC85-4A78-B751-CCD146C4F363}" dt="2023-02-28T19:29:11.455" v="6752" actId="2711"/>
          <ac:spMkLst>
            <pc:docMk/>
            <pc:sldMk cId="1525314448" sldId="3319"/>
            <ac:spMk id="44" creationId="{3B3B2E99-F992-954A-856B-588A4CBDB44B}"/>
          </ac:spMkLst>
        </pc:spChg>
        <pc:spChg chg="mod">
          <ac:chgData name="Shyam Sundar Shankar" userId="9863916e855db834" providerId="LiveId" clId="{3A41D690-EC85-4A78-B751-CCD146C4F363}" dt="2023-02-28T19:29:11.455" v="6752" actId="2711"/>
          <ac:spMkLst>
            <pc:docMk/>
            <pc:sldMk cId="1525314448" sldId="3319"/>
            <ac:spMk id="45" creationId="{2B25F52C-61C9-4547-85A1-6F2104F13292}"/>
          </ac:spMkLst>
        </pc:spChg>
        <pc:spChg chg="mod">
          <ac:chgData name="Shyam Sundar Shankar" userId="9863916e855db834" providerId="LiveId" clId="{3A41D690-EC85-4A78-B751-CCD146C4F363}" dt="2023-02-28T19:29:11.455" v="6752" actId="2711"/>
          <ac:spMkLst>
            <pc:docMk/>
            <pc:sldMk cId="1525314448" sldId="3319"/>
            <ac:spMk id="46" creationId="{EFF39C4E-CDF9-D744-89B7-15CD36EE8454}"/>
          </ac:spMkLst>
        </pc:spChg>
        <pc:spChg chg="mod">
          <ac:chgData name="Shyam Sundar Shankar" userId="9863916e855db834" providerId="LiveId" clId="{3A41D690-EC85-4A78-B751-CCD146C4F363}" dt="2023-02-28T19:29:11.455" v="6752" actId="2711"/>
          <ac:spMkLst>
            <pc:docMk/>
            <pc:sldMk cId="1525314448" sldId="3319"/>
            <ac:spMk id="47" creationId="{F355F4AE-5749-D848-9543-7F37931195AB}"/>
          </ac:spMkLst>
        </pc:spChg>
        <pc:spChg chg="mod">
          <ac:chgData name="Shyam Sundar Shankar" userId="9863916e855db834" providerId="LiveId" clId="{3A41D690-EC85-4A78-B751-CCD146C4F363}" dt="2023-02-28T19:29:11.455" v="6752" actId="2711"/>
          <ac:spMkLst>
            <pc:docMk/>
            <pc:sldMk cId="1525314448" sldId="3319"/>
            <ac:spMk id="51" creationId="{7D838655-79BA-3D44-AA8D-B2792EFE84EF}"/>
          </ac:spMkLst>
        </pc:spChg>
        <pc:spChg chg="mod">
          <ac:chgData name="Shyam Sundar Shankar" userId="9863916e855db834" providerId="LiveId" clId="{3A41D690-EC85-4A78-B751-CCD146C4F363}" dt="2023-02-28T19:29:11.455" v="6752" actId="2711"/>
          <ac:spMkLst>
            <pc:docMk/>
            <pc:sldMk cId="1525314448" sldId="3319"/>
            <ac:spMk id="54" creationId="{6EAA6427-1161-7243-8657-5E056C36B570}"/>
          </ac:spMkLst>
        </pc:spChg>
        <pc:spChg chg="mod">
          <ac:chgData name="Shyam Sundar Shankar" userId="9863916e855db834" providerId="LiveId" clId="{3A41D690-EC85-4A78-B751-CCD146C4F363}" dt="2023-02-28T19:29:11.455" v="6752" actId="2711"/>
          <ac:spMkLst>
            <pc:docMk/>
            <pc:sldMk cId="1525314448" sldId="3319"/>
            <ac:spMk id="55" creationId="{172C81AA-B5AD-2844-8E01-0E2C0CBCEC43}"/>
          </ac:spMkLst>
        </pc:spChg>
        <pc:spChg chg="mod">
          <ac:chgData name="Shyam Sundar Shankar" userId="9863916e855db834" providerId="LiveId" clId="{3A41D690-EC85-4A78-B751-CCD146C4F363}" dt="2023-02-28T19:29:11.455" v="6752" actId="2711"/>
          <ac:spMkLst>
            <pc:docMk/>
            <pc:sldMk cId="1525314448" sldId="3319"/>
            <ac:spMk id="56" creationId="{3CD0C9DB-AE58-A64D-B0DF-ED119AE5AA35}"/>
          </ac:spMkLst>
        </pc:spChg>
        <pc:spChg chg="mod">
          <ac:chgData name="Shyam Sundar Shankar" userId="9863916e855db834" providerId="LiveId" clId="{3A41D690-EC85-4A78-B751-CCD146C4F363}" dt="2023-02-28T19:29:11.455" v="6752" actId="2711"/>
          <ac:spMkLst>
            <pc:docMk/>
            <pc:sldMk cId="1525314448" sldId="3319"/>
            <ac:spMk id="57" creationId="{DC824447-0324-D049-8C72-1A12B64D2BE2}"/>
          </ac:spMkLst>
        </pc:spChg>
        <pc:spChg chg="mod">
          <ac:chgData name="Shyam Sundar Shankar" userId="9863916e855db834" providerId="LiveId" clId="{3A41D690-EC85-4A78-B751-CCD146C4F363}" dt="2023-02-28T19:29:11.455" v="6752" actId="2711"/>
          <ac:spMkLst>
            <pc:docMk/>
            <pc:sldMk cId="1525314448" sldId="3319"/>
            <ac:spMk id="58" creationId="{3C10F2F0-34BE-8846-8CD9-7757984821D8}"/>
          </ac:spMkLst>
        </pc:spChg>
        <pc:spChg chg="mod">
          <ac:chgData name="Shyam Sundar Shankar" userId="9863916e855db834" providerId="LiveId" clId="{3A41D690-EC85-4A78-B751-CCD146C4F363}" dt="2023-02-28T19:29:11.455" v="6752" actId="2711"/>
          <ac:spMkLst>
            <pc:docMk/>
            <pc:sldMk cId="1525314448" sldId="3319"/>
            <ac:spMk id="59" creationId="{C846271B-C792-7E4F-8C69-508AAC2BAA19}"/>
          </ac:spMkLst>
        </pc:spChg>
        <pc:spChg chg="mod">
          <ac:chgData name="Shyam Sundar Shankar" userId="9863916e855db834" providerId="LiveId" clId="{3A41D690-EC85-4A78-B751-CCD146C4F363}" dt="2023-02-28T19:29:11.455" v="6752" actId="2711"/>
          <ac:spMkLst>
            <pc:docMk/>
            <pc:sldMk cId="1525314448" sldId="3319"/>
            <ac:spMk id="60" creationId="{B3E8F806-C3AD-4945-8E1F-45165FB3B4A4}"/>
          </ac:spMkLst>
        </pc:spChg>
        <pc:spChg chg="mod">
          <ac:chgData name="Shyam Sundar Shankar" userId="9863916e855db834" providerId="LiveId" clId="{3A41D690-EC85-4A78-B751-CCD146C4F363}" dt="2023-02-28T19:29:11.455" v="6752" actId="2711"/>
          <ac:spMkLst>
            <pc:docMk/>
            <pc:sldMk cId="1525314448" sldId="3319"/>
            <ac:spMk id="61" creationId="{9270759E-D40B-F74D-A7E0-5435D523D8A2}"/>
          </ac:spMkLst>
        </pc:spChg>
        <pc:spChg chg="mod">
          <ac:chgData name="Shyam Sundar Shankar" userId="9863916e855db834" providerId="LiveId" clId="{3A41D690-EC85-4A78-B751-CCD146C4F363}" dt="2023-02-28T19:29:11.455" v="6752" actId="2711"/>
          <ac:spMkLst>
            <pc:docMk/>
            <pc:sldMk cId="1525314448" sldId="3319"/>
            <ac:spMk id="62" creationId="{63476CD6-6710-4848-962E-7B44D0717FCE}"/>
          </ac:spMkLst>
        </pc:spChg>
        <pc:spChg chg="mod">
          <ac:chgData name="Shyam Sundar Shankar" userId="9863916e855db834" providerId="LiveId" clId="{3A41D690-EC85-4A78-B751-CCD146C4F363}" dt="2023-02-28T19:29:11.455" v="6752" actId="2711"/>
          <ac:spMkLst>
            <pc:docMk/>
            <pc:sldMk cId="1525314448" sldId="3319"/>
            <ac:spMk id="63" creationId="{6A7D8CE3-54EA-5A40-95B8-56B1228016C2}"/>
          </ac:spMkLst>
        </pc:spChg>
        <pc:spChg chg="mod">
          <ac:chgData name="Shyam Sundar Shankar" userId="9863916e855db834" providerId="LiveId" clId="{3A41D690-EC85-4A78-B751-CCD146C4F363}" dt="2023-02-28T19:29:11.455" v="6752" actId="2711"/>
          <ac:spMkLst>
            <pc:docMk/>
            <pc:sldMk cId="1525314448" sldId="3319"/>
            <ac:spMk id="64" creationId="{F08543FF-C196-8143-BD73-1332E9E2974F}"/>
          </ac:spMkLst>
        </pc:spChg>
        <pc:spChg chg="mod">
          <ac:chgData name="Shyam Sundar Shankar" userId="9863916e855db834" providerId="LiveId" clId="{3A41D690-EC85-4A78-B751-CCD146C4F363}" dt="2023-02-28T19:29:11.455" v="6752" actId="2711"/>
          <ac:spMkLst>
            <pc:docMk/>
            <pc:sldMk cId="1525314448" sldId="3319"/>
            <ac:spMk id="65" creationId="{57079CE5-80B1-BB40-9FC1-17757FD6274E}"/>
          </ac:spMkLst>
        </pc:spChg>
        <pc:spChg chg="mod">
          <ac:chgData name="Shyam Sundar Shankar" userId="9863916e855db834" providerId="LiveId" clId="{3A41D690-EC85-4A78-B751-CCD146C4F363}" dt="2023-02-28T19:29:11.455" v="6752" actId="2711"/>
          <ac:spMkLst>
            <pc:docMk/>
            <pc:sldMk cId="1525314448" sldId="3319"/>
            <ac:spMk id="66" creationId="{C0893C51-23E4-0947-947E-3ABD38456246}"/>
          </ac:spMkLst>
        </pc:spChg>
        <pc:spChg chg="mod">
          <ac:chgData name="Shyam Sundar Shankar" userId="9863916e855db834" providerId="LiveId" clId="{3A41D690-EC85-4A78-B751-CCD146C4F363}" dt="2023-02-28T19:29:11.455" v="6752" actId="2711"/>
          <ac:spMkLst>
            <pc:docMk/>
            <pc:sldMk cId="1525314448" sldId="3319"/>
            <ac:spMk id="67" creationId="{7716B470-12FF-E84E-95A0-FFCD446787A2}"/>
          </ac:spMkLst>
        </pc:spChg>
        <pc:spChg chg="del mod">
          <ac:chgData name="Shyam Sundar Shankar" userId="9863916e855db834" providerId="LiveId" clId="{3A41D690-EC85-4A78-B751-CCD146C4F363}" dt="2023-02-28T19:28:58.056" v="6750" actId="478"/>
          <ac:spMkLst>
            <pc:docMk/>
            <pc:sldMk cId="1525314448" sldId="3319"/>
            <ac:spMk id="68" creationId="{1093BB98-4DB4-5F45-8546-ACB6E7FC8185}"/>
          </ac:spMkLst>
        </pc:spChg>
        <pc:spChg chg="del">
          <ac:chgData name="Shyam Sundar Shankar" userId="9863916e855db834" providerId="LiveId" clId="{3A41D690-EC85-4A78-B751-CCD146C4F363}" dt="2023-02-28T19:29:01.293" v="6751" actId="478"/>
          <ac:spMkLst>
            <pc:docMk/>
            <pc:sldMk cId="1525314448" sldId="3319"/>
            <ac:spMk id="69" creationId="{E7578B54-374A-DF43-9597-43B5B04BADCF}"/>
          </ac:spMkLst>
        </pc:spChg>
        <pc:spChg chg="mod">
          <ac:chgData name="Shyam Sundar Shankar" userId="9863916e855db834" providerId="LiveId" clId="{3A41D690-EC85-4A78-B751-CCD146C4F363}" dt="2023-02-28T19:29:11.455" v="6752" actId="2711"/>
          <ac:spMkLst>
            <pc:docMk/>
            <pc:sldMk cId="1525314448" sldId="3319"/>
            <ac:spMk id="70" creationId="{E731F1CD-265F-124E-BF3D-74F41D46681F}"/>
          </ac:spMkLst>
        </pc:spChg>
        <pc:spChg chg="mod">
          <ac:chgData name="Shyam Sundar Shankar" userId="9863916e855db834" providerId="LiveId" clId="{3A41D690-EC85-4A78-B751-CCD146C4F363}" dt="2023-02-28T19:29:11.455" v="6752" actId="2711"/>
          <ac:spMkLst>
            <pc:docMk/>
            <pc:sldMk cId="1525314448" sldId="3319"/>
            <ac:spMk id="71" creationId="{8E567FFA-5023-A945-8440-6FFE52F1FD0B}"/>
          </ac:spMkLst>
        </pc:spChg>
        <pc:spChg chg="mod">
          <ac:chgData name="Shyam Sundar Shankar" userId="9863916e855db834" providerId="LiveId" clId="{3A41D690-EC85-4A78-B751-CCD146C4F363}" dt="2023-02-28T19:29:11.455" v="6752" actId="2711"/>
          <ac:spMkLst>
            <pc:docMk/>
            <pc:sldMk cId="1525314448" sldId="3319"/>
            <ac:spMk id="74" creationId="{C9E8C20E-EEF0-4D44-A30F-8B58868489B7}"/>
          </ac:spMkLst>
        </pc:spChg>
        <pc:spChg chg="mod">
          <ac:chgData name="Shyam Sundar Shankar" userId="9863916e855db834" providerId="LiveId" clId="{3A41D690-EC85-4A78-B751-CCD146C4F363}" dt="2023-02-28T19:29:11.455" v="6752" actId="2711"/>
          <ac:spMkLst>
            <pc:docMk/>
            <pc:sldMk cId="1525314448" sldId="3319"/>
            <ac:spMk id="75" creationId="{FB07C952-2FFB-0549-84E2-FFE8B0889B55}"/>
          </ac:spMkLst>
        </pc:spChg>
        <pc:spChg chg="mod">
          <ac:chgData name="Shyam Sundar Shankar" userId="9863916e855db834" providerId="LiveId" clId="{3A41D690-EC85-4A78-B751-CCD146C4F363}" dt="2023-02-28T19:29:11.455" v="6752" actId="2711"/>
          <ac:spMkLst>
            <pc:docMk/>
            <pc:sldMk cId="1525314448" sldId="3319"/>
            <ac:spMk id="77" creationId="{35289063-74EA-7B47-A1F1-D26D29D895D8}"/>
          </ac:spMkLst>
        </pc:spChg>
        <pc:spChg chg="mod">
          <ac:chgData name="Shyam Sundar Shankar" userId="9863916e855db834" providerId="LiveId" clId="{3A41D690-EC85-4A78-B751-CCD146C4F363}" dt="2023-02-28T19:29:11.455" v="6752" actId="2711"/>
          <ac:spMkLst>
            <pc:docMk/>
            <pc:sldMk cId="1525314448" sldId="3319"/>
            <ac:spMk id="78" creationId="{61AFAB46-5D44-674D-B203-461357B3F6E4}"/>
          </ac:spMkLst>
        </pc:spChg>
        <pc:spChg chg="mod">
          <ac:chgData name="Shyam Sundar Shankar" userId="9863916e855db834" providerId="LiveId" clId="{3A41D690-EC85-4A78-B751-CCD146C4F363}" dt="2023-02-28T19:29:11.455" v="6752" actId="2711"/>
          <ac:spMkLst>
            <pc:docMk/>
            <pc:sldMk cId="1525314448" sldId="3319"/>
            <ac:spMk id="80" creationId="{11DB3216-1036-D14E-A861-20DE77389051}"/>
          </ac:spMkLst>
        </pc:spChg>
        <pc:spChg chg="mod">
          <ac:chgData name="Shyam Sundar Shankar" userId="9863916e855db834" providerId="LiveId" clId="{3A41D690-EC85-4A78-B751-CCD146C4F363}" dt="2023-02-28T19:29:11.455" v="6752" actId="2711"/>
          <ac:spMkLst>
            <pc:docMk/>
            <pc:sldMk cId="1525314448" sldId="3319"/>
            <ac:spMk id="81" creationId="{F004A4A2-EA8F-D74C-A591-03AC5A8A5C03}"/>
          </ac:spMkLst>
        </pc:spChg>
        <pc:spChg chg="mod">
          <ac:chgData name="Shyam Sundar Shankar" userId="9863916e855db834" providerId="LiveId" clId="{3A41D690-EC85-4A78-B751-CCD146C4F363}" dt="2023-02-28T19:29:11.455" v="6752" actId="2711"/>
          <ac:spMkLst>
            <pc:docMk/>
            <pc:sldMk cId="1525314448" sldId="3319"/>
            <ac:spMk id="86" creationId="{B6234BD7-E2A8-1C47-B8FD-23583043E0BC}"/>
          </ac:spMkLst>
        </pc:spChg>
        <pc:spChg chg="mod">
          <ac:chgData name="Shyam Sundar Shankar" userId="9863916e855db834" providerId="LiveId" clId="{3A41D690-EC85-4A78-B751-CCD146C4F363}" dt="2023-02-28T19:29:11.455" v="6752" actId="2711"/>
          <ac:spMkLst>
            <pc:docMk/>
            <pc:sldMk cId="1525314448" sldId="3319"/>
            <ac:spMk id="87" creationId="{B0C209D7-DAC1-514A-93DE-43A597858C81}"/>
          </ac:spMkLst>
        </pc:spChg>
      </pc:sldChg>
      <pc:sldChg chg="delSp add del mod">
        <pc:chgData name="Shyam Sundar Shankar" userId="9863916e855db834" providerId="LiveId" clId="{3A41D690-EC85-4A78-B751-CCD146C4F363}" dt="2023-02-28T16:40:06.647" v="4179" actId="47"/>
        <pc:sldMkLst>
          <pc:docMk/>
          <pc:sldMk cId="1754912164" sldId="3321"/>
        </pc:sldMkLst>
        <pc:spChg chg="del">
          <ac:chgData name="Shyam Sundar Shankar" userId="9863916e855db834" providerId="LiveId" clId="{3A41D690-EC85-4A78-B751-CCD146C4F363}" dt="2023-02-28T16:28:23.294" v="3984" actId="478"/>
          <ac:spMkLst>
            <pc:docMk/>
            <pc:sldMk cId="1754912164" sldId="3321"/>
            <ac:spMk id="40" creationId="{F03E6D76-738C-F246-A45B-555E9DA715E0}"/>
          </ac:spMkLst>
        </pc:spChg>
        <pc:spChg chg="del">
          <ac:chgData name="Shyam Sundar Shankar" userId="9863916e855db834" providerId="LiveId" clId="{3A41D690-EC85-4A78-B751-CCD146C4F363}" dt="2023-02-28T16:28:19.219" v="3983" actId="478"/>
          <ac:spMkLst>
            <pc:docMk/>
            <pc:sldMk cId="1754912164" sldId="3321"/>
            <ac:spMk id="41" creationId="{A9FA4DD5-3751-EB40-9E43-893A7DFB8463}"/>
          </ac:spMkLst>
        </pc:spChg>
      </pc:sldChg>
      <pc:sldChg chg="add del">
        <pc:chgData name="Shyam Sundar Shankar" userId="9863916e855db834" providerId="LiveId" clId="{3A41D690-EC85-4A78-B751-CCD146C4F363}" dt="2023-02-28T16:28:11.089" v="3982" actId="47"/>
        <pc:sldMkLst>
          <pc:docMk/>
          <pc:sldMk cId="4227245541" sldId="3336"/>
        </pc:sldMkLst>
      </pc:sldChg>
      <pc:sldChg chg="addSp delSp modSp add mod">
        <pc:chgData name="Shyam Sundar Shankar" userId="9863916e855db834" providerId="LiveId" clId="{3A41D690-EC85-4A78-B751-CCD146C4F363}" dt="2023-02-28T18:14:57.120" v="5920" actId="20577"/>
        <pc:sldMkLst>
          <pc:docMk/>
          <pc:sldMk cId="3631852587" sldId="3337"/>
        </pc:sldMkLst>
        <pc:spChg chg="mod">
          <ac:chgData name="Shyam Sundar Shankar" userId="9863916e855db834" providerId="LiveId" clId="{3A41D690-EC85-4A78-B751-CCD146C4F363}" dt="2023-02-28T18:14:57.120" v="5920" actId="20577"/>
          <ac:spMkLst>
            <pc:docMk/>
            <pc:sldMk cId="3631852587" sldId="3337"/>
            <ac:spMk id="2" creationId="{00000000-0000-0000-0000-000000000000}"/>
          </ac:spMkLst>
        </pc:spChg>
        <pc:spChg chg="add mod">
          <ac:chgData name="Shyam Sundar Shankar" userId="9863916e855db834" providerId="LiveId" clId="{3A41D690-EC85-4A78-B751-CCD146C4F363}" dt="2023-02-28T16:44:38.533" v="4256" actId="1076"/>
          <ac:spMkLst>
            <pc:docMk/>
            <pc:sldMk cId="3631852587" sldId="3337"/>
            <ac:spMk id="3" creationId="{4AF6F965-5A95-5D2D-5FDE-BB924EF6353E}"/>
          </ac:spMkLst>
        </pc:spChg>
        <pc:spChg chg="add mod">
          <ac:chgData name="Shyam Sundar Shankar" userId="9863916e855db834" providerId="LiveId" clId="{3A41D690-EC85-4A78-B751-CCD146C4F363}" dt="2023-02-28T16:28:38.475" v="3997" actId="1035"/>
          <ac:spMkLst>
            <pc:docMk/>
            <pc:sldMk cId="3631852587" sldId="3337"/>
            <ac:spMk id="6" creationId="{3746A760-73B0-6BD7-CB87-C9A6DECB4FC6}"/>
          </ac:spMkLst>
        </pc:spChg>
        <pc:spChg chg="del">
          <ac:chgData name="Shyam Sundar Shankar" userId="9863916e855db834" providerId="LiveId" clId="{3A41D690-EC85-4A78-B751-CCD146C4F363}" dt="2023-02-28T16:26:45.410" v="3979" actId="478"/>
          <ac:spMkLst>
            <pc:docMk/>
            <pc:sldMk cId="3631852587" sldId="3337"/>
            <ac:spMk id="7" creationId="{1CBD4946-FE8F-64B5-6AD0-C3D59E26F792}"/>
          </ac:spMkLst>
        </pc:spChg>
        <pc:spChg chg="add mod">
          <ac:chgData name="Shyam Sundar Shankar" userId="9863916e855db834" providerId="LiveId" clId="{3A41D690-EC85-4A78-B751-CCD146C4F363}" dt="2023-02-28T16:28:38.475" v="3997" actId="1035"/>
          <ac:spMkLst>
            <pc:docMk/>
            <pc:sldMk cId="3631852587" sldId="3337"/>
            <ac:spMk id="8" creationId="{F8CB0CEC-5CBF-4D4B-69AE-263E141871C8}"/>
          </ac:spMkLst>
        </pc:spChg>
        <pc:spChg chg="add mod">
          <ac:chgData name="Shyam Sundar Shankar" userId="9863916e855db834" providerId="LiveId" clId="{3A41D690-EC85-4A78-B751-CCD146C4F363}" dt="2023-02-28T16:28:38.475" v="3997" actId="1035"/>
          <ac:spMkLst>
            <pc:docMk/>
            <pc:sldMk cId="3631852587" sldId="3337"/>
            <ac:spMk id="9" creationId="{1AD5F8DE-4A03-0AA8-DB8D-B688519438C4}"/>
          </ac:spMkLst>
        </pc:spChg>
        <pc:spChg chg="add mod">
          <ac:chgData name="Shyam Sundar Shankar" userId="9863916e855db834" providerId="LiveId" clId="{3A41D690-EC85-4A78-B751-CCD146C4F363}" dt="2023-02-28T16:28:38.475" v="3997" actId="1035"/>
          <ac:spMkLst>
            <pc:docMk/>
            <pc:sldMk cId="3631852587" sldId="3337"/>
            <ac:spMk id="10" creationId="{368F6D80-9783-216F-A51F-DF300E2CCA2F}"/>
          </ac:spMkLst>
        </pc:spChg>
        <pc:spChg chg="add mod">
          <ac:chgData name="Shyam Sundar Shankar" userId="9863916e855db834" providerId="LiveId" clId="{3A41D690-EC85-4A78-B751-CCD146C4F363}" dt="2023-02-28T16:28:38.475" v="3997" actId="1035"/>
          <ac:spMkLst>
            <pc:docMk/>
            <pc:sldMk cId="3631852587" sldId="3337"/>
            <ac:spMk id="11" creationId="{C36D5CDB-8AF9-C3B3-8690-CC56878E9A14}"/>
          </ac:spMkLst>
        </pc:spChg>
        <pc:spChg chg="add mod">
          <ac:chgData name="Shyam Sundar Shankar" userId="9863916e855db834" providerId="LiveId" clId="{3A41D690-EC85-4A78-B751-CCD146C4F363}" dt="2023-02-28T16:28:38.475" v="3997" actId="1035"/>
          <ac:spMkLst>
            <pc:docMk/>
            <pc:sldMk cId="3631852587" sldId="3337"/>
            <ac:spMk id="12" creationId="{BC42AB2B-EC31-252D-E4E3-60B7640F7C8B}"/>
          </ac:spMkLst>
        </pc:spChg>
        <pc:spChg chg="add mod">
          <ac:chgData name="Shyam Sundar Shankar" userId="9863916e855db834" providerId="LiveId" clId="{3A41D690-EC85-4A78-B751-CCD146C4F363}" dt="2023-02-28T16:28:38.475" v="3997" actId="1035"/>
          <ac:spMkLst>
            <pc:docMk/>
            <pc:sldMk cId="3631852587" sldId="3337"/>
            <ac:spMk id="13" creationId="{BA0FB294-1009-6EB0-A1D0-6CE8C6413186}"/>
          </ac:spMkLst>
        </pc:spChg>
        <pc:spChg chg="add mod">
          <ac:chgData name="Shyam Sundar Shankar" userId="9863916e855db834" providerId="LiveId" clId="{3A41D690-EC85-4A78-B751-CCD146C4F363}" dt="2023-02-28T16:28:38.475" v="3997" actId="1035"/>
          <ac:spMkLst>
            <pc:docMk/>
            <pc:sldMk cId="3631852587" sldId="3337"/>
            <ac:spMk id="14" creationId="{CE721174-2780-282B-1255-FFE0999FEC54}"/>
          </ac:spMkLst>
        </pc:spChg>
        <pc:spChg chg="add mod">
          <ac:chgData name="Shyam Sundar Shankar" userId="9863916e855db834" providerId="LiveId" clId="{3A41D690-EC85-4A78-B751-CCD146C4F363}" dt="2023-02-28T16:28:38.475" v="3997" actId="1035"/>
          <ac:spMkLst>
            <pc:docMk/>
            <pc:sldMk cId="3631852587" sldId="3337"/>
            <ac:spMk id="15" creationId="{25257AC9-AD9A-6722-3D5C-C4AF4E2976B2}"/>
          </ac:spMkLst>
        </pc:spChg>
        <pc:spChg chg="add mod">
          <ac:chgData name="Shyam Sundar Shankar" userId="9863916e855db834" providerId="LiveId" clId="{3A41D690-EC85-4A78-B751-CCD146C4F363}" dt="2023-02-28T16:49:23.240" v="4462" actId="403"/>
          <ac:spMkLst>
            <pc:docMk/>
            <pc:sldMk cId="3631852587" sldId="3337"/>
            <ac:spMk id="16" creationId="{139B71AA-8F6C-E955-2767-B7F3F8EC9C04}"/>
          </ac:spMkLst>
        </pc:spChg>
        <pc:spChg chg="add del mod">
          <ac:chgData name="Shyam Sundar Shankar" userId="9863916e855db834" providerId="LiveId" clId="{3A41D690-EC85-4A78-B751-CCD146C4F363}" dt="2023-02-28T16:43:30.307" v="4228" actId="478"/>
          <ac:spMkLst>
            <pc:docMk/>
            <pc:sldMk cId="3631852587" sldId="3337"/>
            <ac:spMk id="17" creationId="{5C77884C-2C6A-3A27-F59F-48CE05CFB043}"/>
          </ac:spMkLst>
        </pc:spChg>
        <pc:spChg chg="add del mod">
          <ac:chgData name="Shyam Sundar Shankar" userId="9863916e855db834" providerId="LiveId" clId="{3A41D690-EC85-4A78-B751-CCD146C4F363}" dt="2023-02-28T16:43:48.013" v="4234" actId="478"/>
          <ac:spMkLst>
            <pc:docMk/>
            <pc:sldMk cId="3631852587" sldId="3337"/>
            <ac:spMk id="18" creationId="{10F5743A-C872-2C07-D8DF-004FE295C1F6}"/>
          </ac:spMkLst>
        </pc:spChg>
        <pc:spChg chg="add mod">
          <ac:chgData name="Shyam Sundar Shankar" userId="9863916e855db834" providerId="LiveId" clId="{3A41D690-EC85-4A78-B751-CCD146C4F363}" dt="2023-02-28T16:50:03.407" v="4534" actId="403"/>
          <ac:spMkLst>
            <pc:docMk/>
            <pc:sldMk cId="3631852587" sldId="3337"/>
            <ac:spMk id="19" creationId="{68514AFD-9311-AE43-6697-D3846ED891CB}"/>
          </ac:spMkLst>
        </pc:spChg>
        <pc:spChg chg="add del mod">
          <ac:chgData name="Shyam Sundar Shankar" userId="9863916e855db834" providerId="LiveId" clId="{3A41D690-EC85-4A78-B751-CCD146C4F363}" dt="2023-02-28T16:43:27.485" v="4226" actId="478"/>
          <ac:spMkLst>
            <pc:docMk/>
            <pc:sldMk cId="3631852587" sldId="3337"/>
            <ac:spMk id="20" creationId="{843369DD-054C-8100-5718-3B8F770E6870}"/>
          </ac:spMkLst>
        </pc:spChg>
        <pc:spChg chg="add del mod">
          <ac:chgData name="Shyam Sundar Shankar" userId="9863916e855db834" providerId="LiveId" clId="{3A41D690-EC85-4A78-B751-CCD146C4F363}" dt="2023-02-28T16:42:26.484" v="4181" actId="478"/>
          <ac:spMkLst>
            <pc:docMk/>
            <pc:sldMk cId="3631852587" sldId="3337"/>
            <ac:spMk id="21" creationId="{B8D92D74-6F47-A367-969D-329DD075984B}"/>
          </ac:spMkLst>
        </pc:spChg>
        <pc:spChg chg="add del mod">
          <ac:chgData name="Shyam Sundar Shankar" userId="9863916e855db834" providerId="LiveId" clId="{3A41D690-EC85-4A78-B751-CCD146C4F363}" dt="2023-02-28T16:42:29.239" v="4182" actId="478"/>
          <ac:spMkLst>
            <pc:docMk/>
            <pc:sldMk cId="3631852587" sldId="3337"/>
            <ac:spMk id="22" creationId="{409D47E8-027D-A500-D7FB-ED5E43707171}"/>
          </ac:spMkLst>
        </pc:spChg>
        <pc:spChg chg="add del mod">
          <ac:chgData name="Shyam Sundar Shankar" userId="9863916e855db834" providerId="LiveId" clId="{3A41D690-EC85-4A78-B751-CCD146C4F363}" dt="2023-02-28T16:43:05.299" v="4203" actId="478"/>
          <ac:spMkLst>
            <pc:docMk/>
            <pc:sldMk cId="3631852587" sldId="3337"/>
            <ac:spMk id="23" creationId="{85A0AE6C-DF35-0C64-B308-BC54C4041AE8}"/>
          </ac:spMkLst>
        </pc:spChg>
        <pc:spChg chg="add del mod">
          <ac:chgData name="Shyam Sundar Shankar" userId="9863916e855db834" providerId="LiveId" clId="{3A41D690-EC85-4A78-B751-CCD146C4F363}" dt="2023-02-28T16:43:06.604" v="4204" actId="478"/>
          <ac:spMkLst>
            <pc:docMk/>
            <pc:sldMk cId="3631852587" sldId="3337"/>
            <ac:spMk id="24" creationId="{1785DC1B-9935-5021-8C40-B8F4642E5EEB}"/>
          </ac:spMkLst>
        </pc:spChg>
        <pc:spChg chg="add del mod">
          <ac:chgData name="Shyam Sundar Shankar" userId="9863916e855db834" providerId="LiveId" clId="{3A41D690-EC85-4A78-B751-CCD146C4F363}" dt="2023-02-28T16:43:08.624" v="4205" actId="478"/>
          <ac:spMkLst>
            <pc:docMk/>
            <pc:sldMk cId="3631852587" sldId="3337"/>
            <ac:spMk id="25" creationId="{1032B9FD-8F85-B720-E5D8-4C7D09D56E92}"/>
          </ac:spMkLst>
        </pc:spChg>
        <pc:spChg chg="add mod">
          <ac:chgData name="Shyam Sundar Shankar" userId="9863916e855db834" providerId="LiveId" clId="{3A41D690-EC85-4A78-B751-CCD146C4F363}" dt="2023-02-28T16:50:38.237" v="4576" actId="255"/>
          <ac:spMkLst>
            <pc:docMk/>
            <pc:sldMk cId="3631852587" sldId="3337"/>
            <ac:spMk id="26" creationId="{1DD11799-C794-0DA2-91F8-7BC0F4D3CFE1}"/>
          </ac:spMkLst>
        </pc:spChg>
        <pc:spChg chg="add mod">
          <ac:chgData name="Shyam Sundar Shankar" userId="9863916e855db834" providerId="LiveId" clId="{3A41D690-EC85-4A78-B751-CCD146C4F363}" dt="2023-02-28T16:51:54.244" v="4714" actId="255"/>
          <ac:spMkLst>
            <pc:docMk/>
            <pc:sldMk cId="3631852587" sldId="3337"/>
            <ac:spMk id="27" creationId="{66E2780E-5CFD-5A8F-103B-57FA20804FB5}"/>
          </ac:spMkLst>
        </pc:spChg>
        <pc:spChg chg="del">
          <ac:chgData name="Shyam Sundar Shankar" userId="9863916e855db834" providerId="LiveId" clId="{3A41D690-EC85-4A78-B751-CCD146C4F363}" dt="2023-02-28T16:26:45.410" v="3979" actId="478"/>
          <ac:spMkLst>
            <pc:docMk/>
            <pc:sldMk cId="3631852587" sldId="3337"/>
            <ac:spMk id="28" creationId="{C0C641A4-B557-F752-966D-04B89FCC33A4}"/>
          </ac:spMkLst>
        </pc:spChg>
        <pc:spChg chg="add mod">
          <ac:chgData name="Shyam Sundar Shankar" userId="9863916e855db834" providerId="LiveId" clId="{3A41D690-EC85-4A78-B751-CCD146C4F363}" dt="2023-02-28T16:51:58.574" v="4715" actId="255"/>
          <ac:spMkLst>
            <pc:docMk/>
            <pc:sldMk cId="3631852587" sldId="3337"/>
            <ac:spMk id="29" creationId="{D82B60A4-9562-5D44-4534-8B5B1A7D7C48}"/>
          </ac:spMkLst>
        </pc:spChg>
        <pc:spChg chg="add mod">
          <ac:chgData name="Shyam Sundar Shankar" userId="9863916e855db834" providerId="LiveId" clId="{3A41D690-EC85-4A78-B751-CCD146C4F363}" dt="2023-02-28T16:45:57.953" v="4305" actId="113"/>
          <ac:spMkLst>
            <pc:docMk/>
            <pc:sldMk cId="3631852587" sldId="3337"/>
            <ac:spMk id="30" creationId="{205695F7-D364-3AB0-4C21-FB60414FAE26}"/>
          </ac:spMkLst>
        </pc:spChg>
        <pc:spChg chg="add mod">
          <ac:chgData name="Shyam Sundar Shankar" userId="9863916e855db834" providerId="LiveId" clId="{3A41D690-EC85-4A78-B751-CCD146C4F363}" dt="2023-02-28T16:48:00.565" v="4358" actId="20577"/>
          <ac:spMkLst>
            <pc:docMk/>
            <pc:sldMk cId="3631852587" sldId="3337"/>
            <ac:spMk id="31" creationId="{4A7AB1E4-477A-A95D-CEEE-93E0FA70FD83}"/>
          </ac:spMkLst>
        </pc:spChg>
        <pc:spChg chg="add mod">
          <ac:chgData name="Shyam Sundar Shankar" userId="9863916e855db834" providerId="LiveId" clId="{3A41D690-EC85-4A78-B751-CCD146C4F363}" dt="2023-02-28T16:48:23.528" v="4397" actId="20577"/>
          <ac:spMkLst>
            <pc:docMk/>
            <pc:sldMk cId="3631852587" sldId="3337"/>
            <ac:spMk id="32" creationId="{BF9C3E2D-5667-DB44-F14A-10C3E92DFCC8}"/>
          </ac:spMkLst>
        </pc:spChg>
        <pc:spChg chg="add mod">
          <ac:chgData name="Shyam Sundar Shankar" userId="9863916e855db834" providerId="LiveId" clId="{3A41D690-EC85-4A78-B751-CCD146C4F363}" dt="2023-02-28T16:47:42.229" v="4333" actId="20577"/>
          <ac:spMkLst>
            <pc:docMk/>
            <pc:sldMk cId="3631852587" sldId="3337"/>
            <ac:spMk id="33" creationId="{35C87712-637D-8B1A-A55D-D09E8F0459E8}"/>
          </ac:spMkLst>
        </pc:spChg>
        <pc:spChg chg="add mod">
          <ac:chgData name="Shyam Sundar Shankar" userId="9863916e855db834" providerId="LiveId" clId="{3A41D690-EC85-4A78-B751-CCD146C4F363}" dt="2023-02-28T16:48:12.235" v="4375" actId="20577"/>
          <ac:spMkLst>
            <pc:docMk/>
            <pc:sldMk cId="3631852587" sldId="3337"/>
            <ac:spMk id="34" creationId="{4226E091-005D-924F-7446-1D2E605E9A8C}"/>
          </ac:spMkLst>
        </pc:spChg>
        <pc:spChg chg="del">
          <ac:chgData name="Shyam Sundar Shankar" userId="9863916e855db834" providerId="LiveId" clId="{3A41D690-EC85-4A78-B751-CCD146C4F363}" dt="2023-02-28T16:26:45.410" v="3979" actId="478"/>
          <ac:spMkLst>
            <pc:docMk/>
            <pc:sldMk cId="3631852587" sldId="3337"/>
            <ac:spMk id="41" creationId="{4B1C0952-45AD-DAA4-7E16-694C1B57EE6E}"/>
          </ac:spMkLst>
        </pc:spChg>
        <pc:spChg chg="del">
          <ac:chgData name="Shyam Sundar Shankar" userId="9863916e855db834" providerId="LiveId" clId="{3A41D690-EC85-4A78-B751-CCD146C4F363}" dt="2023-02-28T16:26:45.410" v="3979" actId="478"/>
          <ac:spMkLst>
            <pc:docMk/>
            <pc:sldMk cId="3631852587" sldId="3337"/>
            <ac:spMk id="42" creationId="{D0234BF9-E41B-1AE1-92CD-058CA2EEC432}"/>
          </ac:spMkLst>
        </pc:spChg>
        <pc:spChg chg="del">
          <ac:chgData name="Shyam Sundar Shankar" userId="9863916e855db834" providerId="LiveId" clId="{3A41D690-EC85-4A78-B751-CCD146C4F363}" dt="2023-02-28T16:26:47.491" v="3980" actId="478"/>
          <ac:spMkLst>
            <pc:docMk/>
            <pc:sldMk cId="3631852587" sldId="3337"/>
            <ac:spMk id="43" creationId="{7089D40D-56E3-DC9A-02DB-98C681364B36}"/>
          </ac:spMkLst>
        </pc:spChg>
        <pc:spChg chg="del">
          <ac:chgData name="Shyam Sundar Shankar" userId="9863916e855db834" providerId="LiveId" clId="{3A41D690-EC85-4A78-B751-CCD146C4F363}" dt="2023-02-28T16:26:45.410" v="3979" actId="478"/>
          <ac:spMkLst>
            <pc:docMk/>
            <pc:sldMk cId="3631852587" sldId="3337"/>
            <ac:spMk id="44" creationId="{C7CA00A0-6CE6-484D-C3FA-60D3A4826B68}"/>
          </ac:spMkLst>
        </pc:spChg>
        <pc:spChg chg="del">
          <ac:chgData name="Shyam Sundar Shankar" userId="9863916e855db834" providerId="LiveId" clId="{3A41D690-EC85-4A78-B751-CCD146C4F363}" dt="2023-02-28T16:26:45.410" v="3979" actId="478"/>
          <ac:spMkLst>
            <pc:docMk/>
            <pc:sldMk cId="3631852587" sldId="3337"/>
            <ac:spMk id="45" creationId="{EEF75DC7-B222-4603-8228-BE3BD45C3592}"/>
          </ac:spMkLst>
        </pc:spChg>
        <pc:spChg chg="del">
          <ac:chgData name="Shyam Sundar Shankar" userId="9863916e855db834" providerId="LiveId" clId="{3A41D690-EC85-4A78-B751-CCD146C4F363}" dt="2023-02-28T16:26:45.410" v="3979" actId="478"/>
          <ac:spMkLst>
            <pc:docMk/>
            <pc:sldMk cId="3631852587" sldId="3337"/>
            <ac:spMk id="46" creationId="{C41B01B2-AA0D-799D-EC9F-063BF31D3ADA}"/>
          </ac:spMkLst>
        </pc:spChg>
        <pc:spChg chg="del">
          <ac:chgData name="Shyam Sundar Shankar" userId="9863916e855db834" providerId="LiveId" clId="{3A41D690-EC85-4A78-B751-CCD146C4F363}" dt="2023-02-28T16:26:45.410" v="3979" actId="478"/>
          <ac:spMkLst>
            <pc:docMk/>
            <pc:sldMk cId="3631852587" sldId="3337"/>
            <ac:spMk id="47" creationId="{AEF70790-0897-EE9E-6DA3-867CBF0283BF}"/>
          </ac:spMkLst>
        </pc:spChg>
        <pc:spChg chg="del">
          <ac:chgData name="Shyam Sundar Shankar" userId="9863916e855db834" providerId="LiveId" clId="{3A41D690-EC85-4A78-B751-CCD146C4F363}" dt="2023-02-28T16:26:45.410" v="3979" actId="478"/>
          <ac:spMkLst>
            <pc:docMk/>
            <pc:sldMk cId="3631852587" sldId="3337"/>
            <ac:spMk id="48" creationId="{036CA4D8-4743-E974-69EC-9011BBD186BB}"/>
          </ac:spMkLst>
        </pc:spChg>
        <pc:spChg chg="del">
          <ac:chgData name="Shyam Sundar Shankar" userId="9863916e855db834" providerId="LiveId" clId="{3A41D690-EC85-4A78-B751-CCD146C4F363}" dt="2023-02-28T16:26:45.410" v="3979" actId="478"/>
          <ac:spMkLst>
            <pc:docMk/>
            <pc:sldMk cId="3631852587" sldId="3337"/>
            <ac:spMk id="49" creationId="{0863F7B5-FC6F-B928-55EF-06CFDDB297D2}"/>
          </ac:spMkLst>
        </pc:spChg>
        <pc:spChg chg="del">
          <ac:chgData name="Shyam Sundar Shankar" userId="9863916e855db834" providerId="LiveId" clId="{3A41D690-EC85-4A78-B751-CCD146C4F363}" dt="2023-02-28T16:26:45.410" v="3979" actId="478"/>
          <ac:spMkLst>
            <pc:docMk/>
            <pc:sldMk cId="3631852587" sldId="3337"/>
            <ac:spMk id="50" creationId="{2B85CD70-6EBA-2663-1325-9BD9BF6D2495}"/>
          </ac:spMkLst>
        </pc:spChg>
      </pc:sldChg>
      <pc:sldChg chg="addSp delSp modSp add mod">
        <pc:chgData name="Shyam Sundar Shankar" userId="9863916e855db834" providerId="LiveId" clId="{3A41D690-EC85-4A78-B751-CCD146C4F363}" dt="2023-02-28T18:11:04.561" v="5796" actId="113"/>
        <pc:sldMkLst>
          <pc:docMk/>
          <pc:sldMk cId="108912418" sldId="3338"/>
        </pc:sldMkLst>
        <pc:spChg chg="add del mod">
          <ac:chgData name="Shyam Sundar Shankar" userId="9863916e855db834" providerId="LiveId" clId="{3A41D690-EC85-4A78-B751-CCD146C4F363}" dt="2023-02-28T18:11:04.561" v="5796" actId="113"/>
          <ac:spMkLst>
            <pc:docMk/>
            <pc:sldMk cId="108912418" sldId="3338"/>
            <ac:spMk id="34" creationId="{BC5041C0-524F-C93B-2EDE-FCD893E886FE}"/>
          </ac:spMkLst>
        </pc:spChg>
        <pc:spChg chg="del">
          <ac:chgData name="Shyam Sundar Shankar" userId="9863916e855db834" providerId="LiveId" clId="{3A41D690-EC85-4A78-B751-CCD146C4F363}" dt="2023-02-28T16:53:23.527" v="4747" actId="478"/>
          <ac:spMkLst>
            <pc:docMk/>
            <pc:sldMk cId="108912418" sldId="3338"/>
            <ac:spMk id="61" creationId="{1A6CF9BE-54B3-F2DB-E1A6-B02B858AFB82}"/>
          </ac:spMkLst>
        </pc:spChg>
        <pc:spChg chg="del">
          <ac:chgData name="Shyam Sundar Shankar" userId="9863916e855db834" providerId="LiveId" clId="{3A41D690-EC85-4A78-B751-CCD146C4F363}" dt="2023-02-28T16:53:23.527" v="4747" actId="478"/>
          <ac:spMkLst>
            <pc:docMk/>
            <pc:sldMk cId="108912418" sldId="3338"/>
            <ac:spMk id="62" creationId="{D8879A36-5970-D853-A4A3-F26E25BA7756}"/>
          </ac:spMkLst>
        </pc:spChg>
        <pc:spChg chg="del">
          <ac:chgData name="Shyam Sundar Shankar" userId="9863916e855db834" providerId="LiveId" clId="{3A41D690-EC85-4A78-B751-CCD146C4F363}" dt="2023-02-28T16:53:23.527" v="4747" actId="478"/>
          <ac:spMkLst>
            <pc:docMk/>
            <pc:sldMk cId="108912418" sldId="3338"/>
            <ac:spMk id="63" creationId="{40771724-7F26-354B-CC6D-DF81BF56871F}"/>
          </ac:spMkLst>
        </pc:spChg>
        <pc:spChg chg="del">
          <ac:chgData name="Shyam Sundar Shankar" userId="9863916e855db834" providerId="LiveId" clId="{3A41D690-EC85-4A78-B751-CCD146C4F363}" dt="2023-02-28T16:53:23.527" v="4747" actId="478"/>
          <ac:spMkLst>
            <pc:docMk/>
            <pc:sldMk cId="108912418" sldId="3338"/>
            <ac:spMk id="64" creationId="{0B046D94-5F49-4856-9BD8-C9E937F6DDBA}"/>
          </ac:spMkLst>
        </pc:spChg>
        <pc:spChg chg="mod">
          <ac:chgData name="Shyam Sundar Shankar" userId="9863916e855db834" providerId="LiveId" clId="{3A41D690-EC85-4A78-B751-CCD146C4F363}" dt="2023-02-28T16:53:28.725" v="4748" actId="313"/>
          <ac:spMkLst>
            <pc:docMk/>
            <pc:sldMk cId="108912418" sldId="3338"/>
            <ac:spMk id="70" creationId="{3677A853-23FF-1AFA-18A7-AA28440455C8}"/>
          </ac:spMkLst>
        </pc:spChg>
        <pc:spChg chg="del">
          <ac:chgData name="Shyam Sundar Shankar" userId="9863916e855db834" providerId="LiveId" clId="{3A41D690-EC85-4A78-B751-CCD146C4F363}" dt="2023-02-28T16:53:23.527" v="4747" actId="478"/>
          <ac:spMkLst>
            <pc:docMk/>
            <pc:sldMk cId="108912418" sldId="3338"/>
            <ac:spMk id="131" creationId="{14071C06-0107-7251-6C2B-B1A27B95EF3D}"/>
          </ac:spMkLst>
        </pc:spChg>
        <pc:spChg chg="del">
          <ac:chgData name="Shyam Sundar Shankar" userId="9863916e855db834" providerId="LiveId" clId="{3A41D690-EC85-4A78-B751-CCD146C4F363}" dt="2023-02-28T16:53:23.527" v="4747" actId="478"/>
          <ac:spMkLst>
            <pc:docMk/>
            <pc:sldMk cId="108912418" sldId="3338"/>
            <ac:spMk id="132" creationId="{AEE022B1-07C1-8BFC-8FAB-9BDA647F75A7}"/>
          </ac:spMkLst>
        </pc:spChg>
        <pc:spChg chg="del">
          <ac:chgData name="Shyam Sundar Shankar" userId="9863916e855db834" providerId="LiveId" clId="{3A41D690-EC85-4A78-B751-CCD146C4F363}" dt="2023-02-28T16:53:23.527" v="4747" actId="478"/>
          <ac:spMkLst>
            <pc:docMk/>
            <pc:sldMk cId="108912418" sldId="3338"/>
            <ac:spMk id="133" creationId="{52F31894-EF27-A62A-1778-6EDBDD6E934D}"/>
          </ac:spMkLst>
        </pc:spChg>
        <pc:spChg chg="del">
          <ac:chgData name="Shyam Sundar Shankar" userId="9863916e855db834" providerId="LiveId" clId="{3A41D690-EC85-4A78-B751-CCD146C4F363}" dt="2023-02-28T16:53:23.527" v="4747" actId="478"/>
          <ac:spMkLst>
            <pc:docMk/>
            <pc:sldMk cId="108912418" sldId="3338"/>
            <ac:spMk id="134" creationId="{1DBD511F-1282-F774-98BD-ACF87CA6C3C5}"/>
          </ac:spMkLst>
        </pc:spChg>
        <pc:grpChg chg="del">
          <ac:chgData name="Shyam Sundar Shankar" userId="9863916e855db834" providerId="LiveId" clId="{3A41D690-EC85-4A78-B751-CCD146C4F363}" dt="2023-02-28T16:53:23.527" v="4747" actId="478"/>
          <ac:grpSpMkLst>
            <pc:docMk/>
            <pc:sldMk cId="108912418" sldId="3338"/>
            <ac:grpSpMk id="49" creationId="{8929E32E-367A-C61B-4ACB-F2A35DE53730}"/>
          </ac:grpSpMkLst>
        </pc:grpChg>
        <pc:grpChg chg="del">
          <ac:chgData name="Shyam Sundar Shankar" userId="9863916e855db834" providerId="LiveId" clId="{3A41D690-EC85-4A78-B751-CCD146C4F363}" dt="2023-02-28T16:53:23.527" v="4747" actId="478"/>
          <ac:grpSpMkLst>
            <pc:docMk/>
            <pc:sldMk cId="108912418" sldId="3338"/>
            <ac:grpSpMk id="55" creationId="{79B26077-31DF-E35C-55EA-81DDED540F41}"/>
          </ac:grpSpMkLst>
        </pc:grpChg>
        <pc:grpChg chg="del">
          <ac:chgData name="Shyam Sundar Shankar" userId="9863916e855db834" providerId="LiveId" clId="{3A41D690-EC85-4A78-B751-CCD146C4F363}" dt="2023-02-28T16:53:23.527" v="4747" actId="478"/>
          <ac:grpSpMkLst>
            <pc:docMk/>
            <pc:sldMk cId="108912418" sldId="3338"/>
            <ac:grpSpMk id="119" creationId="{BCDBAC32-9AEF-B1B8-90DC-9571161F1720}"/>
          </ac:grpSpMkLst>
        </pc:grpChg>
        <pc:grpChg chg="del">
          <ac:chgData name="Shyam Sundar Shankar" userId="9863916e855db834" providerId="LiveId" clId="{3A41D690-EC85-4A78-B751-CCD146C4F363}" dt="2023-02-28T16:53:23.527" v="4747" actId="478"/>
          <ac:grpSpMkLst>
            <pc:docMk/>
            <pc:sldMk cId="108912418" sldId="3338"/>
            <ac:grpSpMk id="125" creationId="{7F211A14-E77D-16D0-6954-D0793598BE73}"/>
          </ac:grpSpMkLst>
        </pc:grpChg>
        <pc:picChg chg="add mod">
          <ac:chgData name="Shyam Sundar Shankar" userId="9863916e855db834" providerId="LiveId" clId="{3A41D690-EC85-4A78-B751-CCD146C4F363}" dt="2023-02-28T16:55:54.033" v="4763" actId="1036"/>
          <ac:picMkLst>
            <pc:docMk/>
            <pc:sldMk cId="108912418" sldId="3338"/>
            <ac:picMk id="2" creationId="{ACCDAB4A-FD5F-5CEA-D970-92057F584E06}"/>
          </ac:picMkLst>
        </pc:picChg>
        <pc:picChg chg="add mod">
          <ac:chgData name="Shyam Sundar Shankar" userId="9863916e855db834" providerId="LiveId" clId="{3A41D690-EC85-4A78-B751-CCD146C4F363}" dt="2023-02-28T16:55:54.033" v="4763" actId="1036"/>
          <ac:picMkLst>
            <pc:docMk/>
            <pc:sldMk cId="108912418" sldId="3338"/>
            <ac:picMk id="3" creationId="{E5ACBD2A-5204-7B59-AE52-0411C643D9CC}"/>
          </ac:picMkLst>
        </pc:picChg>
        <pc:picChg chg="add mod">
          <ac:chgData name="Shyam Sundar Shankar" userId="9863916e855db834" providerId="LiveId" clId="{3A41D690-EC85-4A78-B751-CCD146C4F363}" dt="2023-02-28T16:55:54.033" v="4763" actId="1036"/>
          <ac:picMkLst>
            <pc:docMk/>
            <pc:sldMk cId="108912418" sldId="3338"/>
            <ac:picMk id="6" creationId="{4641868A-1224-C323-26D8-565EAEBE98F4}"/>
          </ac:picMkLst>
        </pc:picChg>
        <pc:picChg chg="add mod">
          <ac:chgData name="Shyam Sundar Shankar" userId="9863916e855db834" providerId="LiveId" clId="{3A41D690-EC85-4A78-B751-CCD146C4F363}" dt="2023-02-28T16:55:54.033" v="4763" actId="1036"/>
          <ac:picMkLst>
            <pc:docMk/>
            <pc:sldMk cId="108912418" sldId="3338"/>
            <ac:picMk id="7" creationId="{16C8C0C5-B230-AE74-E8D9-179DF62DCB1C}"/>
          </ac:picMkLst>
        </pc:picChg>
        <pc:picChg chg="add mod">
          <ac:chgData name="Shyam Sundar Shankar" userId="9863916e855db834" providerId="LiveId" clId="{3A41D690-EC85-4A78-B751-CCD146C4F363}" dt="2023-02-28T16:55:54.033" v="4763" actId="1036"/>
          <ac:picMkLst>
            <pc:docMk/>
            <pc:sldMk cId="108912418" sldId="3338"/>
            <ac:picMk id="8" creationId="{3EE6ED81-6FD6-694C-4788-17ADCD93EC44}"/>
          </ac:picMkLst>
        </pc:picChg>
        <pc:picChg chg="add mod">
          <ac:chgData name="Shyam Sundar Shankar" userId="9863916e855db834" providerId="LiveId" clId="{3A41D690-EC85-4A78-B751-CCD146C4F363}" dt="2023-02-28T16:55:54.033" v="4763" actId="1036"/>
          <ac:picMkLst>
            <pc:docMk/>
            <pc:sldMk cId="108912418" sldId="3338"/>
            <ac:picMk id="9" creationId="{5F370372-A9A6-6F0E-93B1-0231EA21510D}"/>
          </ac:picMkLst>
        </pc:picChg>
        <pc:picChg chg="add mod">
          <ac:chgData name="Shyam Sundar Shankar" userId="9863916e855db834" providerId="LiveId" clId="{3A41D690-EC85-4A78-B751-CCD146C4F363}" dt="2023-02-28T16:55:54.033" v="4763" actId="1036"/>
          <ac:picMkLst>
            <pc:docMk/>
            <pc:sldMk cId="108912418" sldId="3338"/>
            <ac:picMk id="10" creationId="{B624034C-8F36-2598-7041-16F055C07179}"/>
          </ac:picMkLst>
        </pc:picChg>
        <pc:picChg chg="add mod">
          <ac:chgData name="Shyam Sundar Shankar" userId="9863916e855db834" providerId="LiveId" clId="{3A41D690-EC85-4A78-B751-CCD146C4F363}" dt="2023-02-28T16:55:54.033" v="4763" actId="1036"/>
          <ac:picMkLst>
            <pc:docMk/>
            <pc:sldMk cId="108912418" sldId="3338"/>
            <ac:picMk id="11" creationId="{AD2379EA-E852-FE88-EB4B-8C5036D9DDF5}"/>
          </ac:picMkLst>
        </pc:picChg>
        <pc:picChg chg="add mod">
          <ac:chgData name="Shyam Sundar Shankar" userId="9863916e855db834" providerId="LiveId" clId="{3A41D690-EC85-4A78-B751-CCD146C4F363}" dt="2023-02-28T16:55:54.033" v="4763" actId="1036"/>
          <ac:picMkLst>
            <pc:docMk/>
            <pc:sldMk cId="108912418" sldId="3338"/>
            <ac:picMk id="12" creationId="{8D8598AA-C2DB-C9BE-20F4-71FA3354E0A8}"/>
          </ac:picMkLst>
        </pc:picChg>
        <pc:picChg chg="add mod">
          <ac:chgData name="Shyam Sundar Shankar" userId="9863916e855db834" providerId="LiveId" clId="{3A41D690-EC85-4A78-B751-CCD146C4F363}" dt="2023-02-28T16:55:54.033" v="4763" actId="1036"/>
          <ac:picMkLst>
            <pc:docMk/>
            <pc:sldMk cId="108912418" sldId="3338"/>
            <ac:picMk id="13" creationId="{88CD727C-1BFC-9C04-52C1-C85BD59D107A}"/>
          </ac:picMkLst>
        </pc:picChg>
        <pc:picChg chg="add mod">
          <ac:chgData name="Shyam Sundar Shankar" userId="9863916e855db834" providerId="LiveId" clId="{3A41D690-EC85-4A78-B751-CCD146C4F363}" dt="2023-02-28T16:55:54.033" v="4763" actId="1036"/>
          <ac:picMkLst>
            <pc:docMk/>
            <pc:sldMk cId="108912418" sldId="3338"/>
            <ac:picMk id="14" creationId="{4F9E97FD-0765-895F-FB41-5727F7BC81E2}"/>
          </ac:picMkLst>
        </pc:picChg>
        <pc:picChg chg="add mod">
          <ac:chgData name="Shyam Sundar Shankar" userId="9863916e855db834" providerId="LiveId" clId="{3A41D690-EC85-4A78-B751-CCD146C4F363}" dt="2023-02-28T16:55:54.033" v="4763" actId="1036"/>
          <ac:picMkLst>
            <pc:docMk/>
            <pc:sldMk cId="108912418" sldId="3338"/>
            <ac:picMk id="15" creationId="{BE849BA2-EB85-1495-F476-5117A94E17F6}"/>
          </ac:picMkLst>
        </pc:picChg>
        <pc:picChg chg="add mod">
          <ac:chgData name="Shyam Sundar Shankar" userId="9863916e855db834" providerId="LiveId" clId="{3A41D690-EC85-4A78-B751-CCD146C4F363}" dt="2023-02-28T16:55:54.033" v="4763" actId="1036"/>
          <ac:picMkLst>
            <pc:docMk/>
            <pc:sldMk cId="108912418" sldId="3338"/>
            <ac:picMk id="16" creationId="{9769FC1F-3EB4-3AB6-2B5E-BADB1CD2F351}"/>
          </ac:picMkLst>
        </pc:picChg>
        <pc:picChg chg="add mod">
          <ac:chgData name="Shyam Sundar Shankar" userId="9863916e855db834" providerId="LiveId" clId="{3A41D690-EC85-4A78-B751-CCD146C4F363}" dt="2023-02-28T16:55:54.033" v="4763" actId="1036"/>
          <ac:picMkLst>
            <pc:docMk/>
            <pc:sldMk cId="108912418" sldId="3338"/>
            <ac:picMk id="17" creationId="{B116604E-EDBF-4736-5C5A-032D33621404}"/>
          </ac:picMkLst>
        </pc:picChg>
        <pc:picChg chg="add mod">
          <ac:chgData name="Shyam Sundar Shankar" userId="9863916e855db834" providerId="LiveId" clId="{3A41D690-EC85-4A78-B751-CCD146C4F363}" dt="2023-02-28T16:55:54.033" v="4763" actId="1036"/>
          <ac:picMkLst>
            <pc:docMk/>
            <pc:sldMk cId="108912418" sldId="3338"/>
            <ac:picMk id="18" creationId="{E8C53CD8-AEB8-F634-D985-BB8E37EDF729}"/>
          </ac:picMkLst>
        </pc:picChg>
        <pc:picChg chg="add mod">
          <ac:chgData name="Shyam Sundar Shankar" userId="9863916e855db834" providerId="LiveId" clId="{3A41D690-EC85-4A78-B751-CCD146C4F363}" dt="2023-02-28T16:55:54.033" v="4763" actId="1036"/>
          <ac:picMkLst>
            <pc:docMk/>
            <pc:sldMk cId="108912418" sldId="3338"/>
            <ac:picMk id="19" creationId="{C9ACBBF5-451B-014D-1215-8A39BB246767}"/>
          </ac:picMkLst>
        </pc:picChg>
        <pc:picChg chg="add mod">
          <ac:chgData name="Shyam Sundar Shankar" userId="9863916e855db834" providerId="LiveId" clId="{3A41D690-EC85-4A78-B751-CCD146C4F363}" dt="2023-02-28T16:55:54.033" v="4763" actId="1036"/>
          <ac:picMkLst>
            <pc:docMk/>
            <pc:sldMk cId="108912418" sldId="3338"/>
            <ac:picMk id="20" creationId="{0FC4BFF7-6DC4-62DE-5EC8-9FFE1263D4A8}"/>
          </ac:picMkLst>
        </pc:picChg>
        <pc:picChg chg="add mod">
          <ac:chgData name="Shyam Sundar Shankar" userId="9863916e855db834" providerId="LiveId" clId="{3A41D690-EC85-4A78-B751-CCD146C4F363}" dt="2023-02-28T16:55:54.033" v="4763" actId="1036"/>
          <ac:picMkLst>
            <pc:docMk/>
            <pc:sldMk cId="108912418" sldId="3338"/>
            <ac:picMk id="21" creationId="{736265FD-7F11-E4D2-51FC-3B82BA0F8B30}"/>
          </ac:picMkLst>
        </pc:picChg>
        <pc:picChg chg="add mod">
          <ac:chgData name="Shyam Sundar Shankar" userId="9863916e855db834" providerId="LiveId" clId="{3A41D690-EC85-4A78-B751-CCD146C4F363}" dt="2023-02-28T16:55:54.033" v="4763" actId="1036"/>
          <ac:picMkLst>
            <pc:docMk/>
            <pc:sldMk cId="108912418" sldId="3338"/>
            <ac:picMk id="22" creationId="{58867CAE-3D3B-A30C-CCB1-4A01A98467E5}"/>
          </ac:picMkLst>
        </pc:picChg>
        <pc:picChg chg="add mod">
          <ac:chgData name="Shyam Sundar Shankar" userId="9863916e855db834" providerId="LiveId" clId="{3A41D690-EC85-4A78-B751-CCD146C4F363}" dt="2023-02-28T16:55:54.033" v="4763" actId="1036"/>
          <ac:picMkLst>
            <pc:docMk/>
            <pc:sldMk cId="108912418" sldId="3338"/>
            <ac:picMk id="23" creationId="{8279E8C9-B8E4-C654-A14F-81EA1B6C39DF}"/>
          </ac:picMkLst>
        </pc:picChg>
        <pc:picChg chg="add mod">
          <ac:chgData name="Shyam Sundar Shankar" userId="9863916e855db834" providerId="LiveId" clId="{3A41D690-EC85-4A78-B751-CCD146C4F363}" dt="2023-02-28T16:55:54.033" v="4763" actId="1036"/>
          <ac:picMkLst>
            <pc:docMk/>
            <pc:sldMk cId="108912418" sldId="3338"/>
            <ac:picMk id="24" creationId="{5079EC7A-D302-FBC9-693C-FDDC8B70E90B}"/>
          </ac:picMkLst>
        </pc:picChg>
        <pc:picChg chg="add mod">
          <ac:chgData name="Shyam Sundar Shankar" userId="9863916e855db834" providerId="LiveId" clId="{3A41D690-EC85-4A78-B751-CCD146C4F363}" dt="2023-02-28T16:55:54.033" v="4763" actId="1036"/>
          <ac:picMkLst>
            <pc:docMk/>
            <pc:sldMk cId="108912418" sldId="3338"/>
            <ac:picMk id="25" creationId="{ED98C273-1B99-CAE0-02AB-1FE1215DAF75}"/>
          </ac:picMkLst>
        </pc:picChg>
        <pc:picChg chg="add mod">
          <ac:chgData name="Shyam Sundar Shankar" userId="9863916e855db834" providerId="LiveId" clId="{3A41D690-EC85-4A78-B751-CCD146C4F363}" dt="2023-02-28T16:55:54.033" v="4763" actId="1036"/>
          <ac:picMkLst>
            <pc:docMk/>
            <pc:sldMk cId="108912418" sldId="3338"/>
            <ac:picMk id="26" creationId="{14F00B98-7BE9-E45C-9107-2E84441BCC59}"/>
          </ac:picMkLst>
        </pc:picChg>
        <pc:picChg chg="add mod">
          <ac:chgData name="Shyam Sundar Shankar" userId="9863916e855db834" providerId="LiveId" clId="{3A41D690-EC85-4A78-B751-CCD146C4F363}" dt="2023-02-28T16:55:54.033" v="4763" actId="1036"/>
          <ac:picMkLst>
            <pc:docMk/>
            <pc:sldMk cId="108912418" sldId="3338"/>
            <ac:picMk id="27" creationId="{0A70E51B-585C-5650-FE83-D4218B60A199}"/>
          </ac:picMkLst>
        </pc:picChg>
        <pc:picChg chg="add mod">
          <ac:chgData name="Shyam Sundar Shankar" userId="9863916e855db834" providerId="LiveId" clId="{3A41D690-EC85-4A78-B751-CCD146C4F363}" dt="2023-02-28T16:55:54.033" v="4763" actId="1036"/>
          <ac:picMkLst>
            <pc:docMk/>
            <pc:sldMk cId="108912418" sldId="3338"/>
            <ac:picMk id="28" creationId="{0EE5B02C-D1D6-9D62-2D84-7D2D6F7EA42E}"/>
          </ac:picMkLst>
        </pc:picChg>
        <pc:picChg chg="add mod">
          <ac:chgData name="Shyam Sundar Shankar" userId="9863916e855db834" providerId="LiveId" clId="{3A41D690-EC85-4A78-B751-CCD146C4F363}" dt="2023-02-28T16:55:54.033" v="4763" actId="1036"/>
          <ac:picMkLst>
            <pc:docMk/>
            <pc:sldMk cId="108912418" sldId="3338"/>
            <ac:picMk id="29" creationId="{FB4F7F1B-D874-A377-3261-87A9F1607E03}"/>
          </ac:picMkLst>
        </pc:picChg>
        <pc:picChg chg="add mod">
          <ac:chgData name="Shyam Sundar Shankar" userId="9863916e855db834" providerId="LiveId" clId="{3A41D690-EC85-4A78-B751-CCD146C4F363}" dt="2023-02-28T16:55:54.033" v="4763" actId="1036"/>
          <ac:picMkLst>
            <pc:docMk/>
            <pc:sldMk cId="108912418" sldId="3338"/>
            <ac:picMk id="30" creationId="{6493D6BF-2E69-F876-F0FB-7E049693406F}"/>
          </ac:picMkLst>
        </pc:picChg>
        <pc:picChg chg="add mod">
          <ac:chgData name="Shyam Sundar Shankar" userId="9863916e855db834" providerId="LiveId" clId="{3A41D690-EC85-4A78-B751-CCD146C4F363}" dt="2023-02-28T16:55:54.033" v="4763" actId="1036"/>
          <ac:picMkLst>
            <pc:docMk/>
            <pc:sldMk cId="108912418" sldId="3338"/>
            <ac:picMk id="31" creationId="{06345C64-2246-B3B2-7091-E112FFA217C5}"/>
          </ac:picMkLst>
        </pc:picChg>
        <pc:picChg chg="add mod">
          <ac:chgData name="Shyam Sundar Shankar" userId="9863916e855db834" providerId="LiveId" clId="{3A41D690-EC85-4A78-B751-CCD146C4F363}" dt="2023-02-28T16:55:54.033" v="4763" actId="1036"/>
          <ac:picMkLst>
            <pc:docMk/>
            <pc:sldMk cId="108912418" sldId="3338"/>
            <ac:picMk id="32" creationId="{FE86BB1C-C792-8EF7-6CE0-525C5BDDABB1}"/>
          </ac:picMkLst>
        </pc:picChg>
        <pc:picChg chg="add mod">
          <ac:chgData name="Shyam Sundar Shankar" userId="9863916e855db834" providerId="LiveId" clId="{3A41D690-EC85-4A78-B751-CCD146C4F363}" dt="2023-02-28T16:55:54.033" v="4763" actId="1036"/>
          <ac:picMkLst>
            <pc:docMk/>
            <pc:sldMk cId="108912418" sldId="3338"/>
            <ac:picMk id="33" creationId="{0951893E-71F3-0AF9-BF6F-79F8A8DF33A3}"/>
          </ac:picMkLst>
        </pc:picChg>
      </pc:sldChg>
      <pc:sldChg chg="addSp modSp add mod">
        <pc:chgData name="Shyam Sundar Shankar" userId="9863916e855db834" providerId="LiveId" clId="{3A41D690-EC85-4A78-B751-CCD146C4F363}" dt="2023-02-28T19:13:57.713" v="6587" actId="2711"/>
        <pc:sldMkLst>
          <pc:docMk/>
          <pc:sldMk cId="2863079167" sldId="3339"/>
        </pc:sldMkLst>
        <pc:spChg chg="add mod">
          <ac:chgData name="Shyam Sundar Shankar" userId="9863916e855db834" providerId="LiveId" clId="{3A41D690-EC85-4A78-B751-CCD146C4F363}" dt="2023-02-28T18:34:42.130" v="6193" actId="207"/>
          <ac:spMkLst>
            <pc:docMk/>
            <pc:sldMk cId="2863079167" sldId="3339"/>
            <ac:spMk id="2" creationId="{878FF0A8-3F87-47A4-8566-9291A23F92DB}"/>
          </ac:spMkLst>
        </pc:spChg>
        <pc:spChg chg="add mod">
          <ac:chgData name="Shyam Sundar Shankar" userId="9863916e855db834" providerId="LiveId" clId="{3A41D690-EC85-4A78-B751-CCD146C4F363}" dt="2023-02-28T18:34:42.130" v="6193" actId="207"/>
          <ac:spMkLst>
            <pc:docMk/>
            <pc:sldMk cId="2863079167" sldId="3339"/>
            <ac:spMk id="3" creationId="{F71A6969-FBEA-D984-5C01-9C002A2C8A90}"/>
          </ac:spMkLst>
        </pc:spChg>
        <pc:spChg chg="mod">
          <ac:chgData name="Shyam Sundar Shankar" userId="9863916e855db834" providerId="LiveId" clId="{3A41D690-EC85-4A78-B751-CCD146C4F363}" dt="2023-02-28T18:34:02.759" v="6188" actId="207"/>
          <ac:spMkLst>
            <pc:docMk/>
            <pc:sldMk cId="2863079167" sldId="3339"/>
            <ac:spMk id="50" creationId="{CBDFA413-38B5-D71A-5F20-EAE25F431BF3}"/>
          </ac:spMkLst>
        </pc:spChg>
        <pc:spChg chg="mod">
          <ac:chgData name="Shyam Sundar Shankar" userId="9863916e855db834" providerId="LiveId" clId="{3A41D690-EC85-4A78-B751-CCD146C4F363}" dt="2023-02-28T18:33:59.080" v="6187" actId="207"/>
          <ac:spMkLst>
            <pc:docMk/>
            <pc:sldMk cId="2863079167" sldId="3339"/>
            <ac:spMk id="51" creationId="{B2A261C6-1B0F-D5E0-8159-566BFE1ACD69}"/>
          </ac:spMkLst>
        </pc:spChg>
        <pc:spChg chg="mod">
          <ac:chgData name="Shyam Sundar Shankar" userId="9863916e855db834" providerId="LiveId" clId="{3A41D690-EC85-4A78-B751-CCD146C4F363}" dt="2023-02-28T18:33:55.840" v="6186" actId="207"/>
          <ac:spMkLst>
            <pc:docMk/>
            <pc:sldMk cId="2863079167" sldId="3339"/>
            <ac:spMk id="52" creationId="{DB2B8B02-B63D-EFC9-F867-3893AF7FF623}"/>
          </ac:spMkLst>
        </pc:spChg>
        <pc:spChg chg="mod">
          <ac:chgData name="Shyam Sundar Shankar" userId="9863916e855db834" providerId="LiveId" clId="{3A41D690-EC85-4A78-B751-CCD146C4F363}" dt="2023-02-28T18:33:49.794" v="6185" actId="207"/>
          <ac:spMkLst>
            <pc:docMk/>
            <pc:sldMk cId="2863079167" sldId="3339"/>
            <ac:spMk id="53" creationId="{6504EF70-9048-1D1D-14B8-73FC0859D199}"/>
          </ac:spMkLst>
        </pc:spChg>
        <pc:spChg chg="mod">
          <ac:chgData name="Shyam Sundar Shankar" userId="9863916e855db834" providerId="LiveId" clId="{3A41D690-EC85-4A78-B751-CCD146C4F363}" dt="2023-02-28T18:34:08.508" v="6189" actId="207"/>
          <ac:spMkLst>
            <pc:docMk/>
            <pc:sldMk cId="2863079167" sldId="3339"/>
            <ac:spMk id="54" creationId="{E174E7D1-8FA7-6C13-9733-4EA5E4AF673E}"/>
          </ac:spMkLst>
        </pc:spChg>
        <pc:spChg chg="mod">
          <ac:chgData name="Shyam Sundar Shankar" userId="9863916e855db834" providerId="LiveId" clId="{3A41D690-EC85-4A78-B751-CCD146C4F363}" dt="2023-02-28T18:33:43.564" v="6184" actId="207"/>
          <ac:spMkLst>
            <pc:docMk/>
            <pc:sldMk cId="2863079167" sldId="3339"/>
            <ac:spMk id="56" creationId="{41AD4880-2FC0-5AA5-B21D-8FD5788EB0F1}"/>
          </ac:spMkLst>
        </pc:spChg>
        <pc:spChg chg="mod">
          <ac:chgData name="Shyam Sundar Shankar" userId="9863916e855db834" providerId="LiveId" clId="{3A41D690-EC85-4A78-B751-CCD146C4F363}" dt="2023-02-28T18:33:40.194" v="6183" actId="207"/>
          <ac:spMkLst>
            <pc:docMk/>
            <pc:sldMk cId="2863079167" sldId="3339"/>
            <ac:spMk id="57" creationId="{8CB4524B-C973-BCB8-6D3E-7D4F082292CE}"/>
          </ac:spMkLst>
        </pc:spChg>
        <pc:spChg chg="mod">
          <ac:chgData name="Shyam Sundar Shankar" userId="9863916e855db834" providerId="LiveId" clId="{3A41D690-EC85-4A78-B751-CCD146C4F363}" dt="2023-02-28T18:33:35.997" v="6182" actId="207"/>
          <ac:spMkLst>
            <pc:docMk/>
            <pc:sldMk cId="2863079167" sldId="3339"/>
            <ac:spMk id="58" creationId="{808E7865-00FD-3CC2-80DE-DEBFD7D732B9}"/>
          </ac:spMkLst>
        </pc:spChg>
        <pc:spChg chg="mod">
          <ac:chgData name="Shyam Sundar Shankar" userId="9863916e855db834" providerId="LiveId" clId="{3A41D690-EC85-4A78-B751-CCD146C4F363}" dt="2023-02-28T19:13:27.870" v="6585" actId="207"/>
          <ac:spMkLst>
            <pc:docMk/>
            <pc:sldMk cId="2863079167" sldId="3339"/>
            <ac:spMk id="59" creationId="{F2078A1F-E1E7-7789-53D5-59C7ECEADC92}"/>
          </ac:spMkLst>
        </pc:spChg>
        <pc:spChg chg="mod">
          <ac:chgData name="Shyam Sundar Shankar" userId="9863916e855db834" providerId="LiveId" clId="{3A41D690-EC85-4A78-B751-CCD146C4F363}" dt="2023-02-28T18:33:30.869" v="6181" actId="207"/>
          <ac:spMkLst>
            <pc:docMk/>
            <pc:sldMk cId="2863079167" sldId="3339"/>
            <ac:spMk id="60" creationId="{42A746A9-50C9-294B-710D-670CB9248717}"/>
          </ac:spMkLst>
        </pc:spChg>
        <pc:spChg chg="mod">
          <ac:chgData name="Shyam Sundar Shankar" userId="9863916e855db834" providerId="LiveId" clId="{3A41D690-EC85-4A78-B751-CCD146C4F363}" dt="2023-02-28T19:13:57.713" v="6587" actId="2711"/>
          <ac:spMkLst>
            <pc:docMk/>
            <pc:sldMk cId="2863079167" sldId="3339"/>
            <ac:spMk id="61" creationId="{1A6CF9BE-54B3-F2DB-E1A6-B02B858AFB82}"/>
          </ac:spMkLst>
        </pc:spChg>
        <pc:spChg chg="mod">
          <ac:chgData name="Shyam Sundar Shankar" userId="9863916e855db834" providerId="LiveId" clId="{3A41D690-EC85-4A78-B751-CCD146C4F363}" dt="2023-02-28T19:13:57.713" v="6587" actId="2711"/>
          <ac:spMkLst>
            <pc:docMk/>
            <pc:sldMk cId="2863079167" sldId="3339"/>
            <ac:spMk id="62" creationId="{D8879A36-5970-D853-A4A3-F26E25BA7756}"/>
          </ac:spMkLst>
        </pc:spChg>
        <pc:spChg chg="mod">
          <ac:chgData name="Shyam Sundar Shankar" userId="9863916e855db834" providerId="LiveId" clId="{3A41D690-EC85-4A78-B751-CCD146C4F363}" dt="2023-02-28T19:13:57.713" v="6587" actId="2711"/>
          <ac:spMkLst>
            <pc:docMk/>
            <pc:sldMk cId="2863079167" sldId="3339"/>
            <ac:spMk id="63" creationId="{40771724-7F26-354B-CC6D-DF81BF56871F}"/>
          </ac:spMkLst>
        </pc:spChg>
        <pc:spChg chg="mod">
          <ac:chgData name="Shyam Sundar Shankar" userId="9863916e855db834" providerId="LiveId" clId="{3A41D690-EC85-4A78-B751-CCD146C4F363}" dt="2023-02-28T19:13:57.713" v="6587" actId="2711"/>
          <ac:spMkLst>
            <pc:docMk/>
            <pc:sldMk cId="2863079167" sldId="3339"/>
            <ac:spMk id="64" creationId="{0B046D94-5F49-4856-9BD8-C9E937F6DDBA}"/>
          </ac:spMkLst>
        </pc:spChg>
        <pc:spChg chg="mod">
          <ac:chgData name="Shyam Sundar Shankar" userId="9863916e855db834" providerId="LiveId" clId="{3A41D690-EC85-4A78-B751-CCD146C4F363}" dt="2023-02-28T18:34:36.107" v="6192" actId="571"/>
          <ac:spMkLst>
            <pc:docMk/>
            <pc:sldMk cId="2863079167" sldId="3339"/>
            <ac:spMk id="120" creationId="{6EE2C2CA-FFD9-4C72-96B9-F0FC172BEC9F}"/>
          </ac:spMkLst>
        </pc:spChg>
        <pc:spChg chg="mod">
          <ac:chgData name="Shyam Sundar Shankar" userId="9863916e855db834" providerId="LiveId" clId="{3A41D690-EC85-4A78-B751-CCD146C4F363}" dt="2023-02-28T18:34:36.107" v="6192" actId="571"/>
          <ac:spMkLst>
            <pc:docMk/>
            <pc:sldMk cId="2863079167" sldId="3339"/>
            <ac:spMk id="121" creationId="{22BAEDD4-B2E4-E647-D87A-EFF160DF864F}"/>
          </ac:spMkLst>
        </pc:spChg>
        <pc:spChg chg="mod">
          <ac:chgData name="Shyam Sundar Shankar" userId="9863916e855db834" providerId="LiveId" clId="{3A41D690-EC85-4A78-B751-CCD146C4F363}" dt="2023-02-28T18:34:42.130" v="6193" actId="207"/>
          <ac:spMkLst>
            <pc:docMk/>
            <pc:sldMk cId="2863079167" sldId="3339"/>
            <ac:spMk id="122" creationId="{66960139-DEE1-7793-5F64-D14ED8D71935}"/>
          </ac:spMkLst>
        </pc:spChg>
        <pc:spChg chg="mod">
          <ac:chgData name="Shyam Sundar Shankar" userId="9863916e855db834" providerId="LiveId" clId="{3A41D690-EC85-4A78-B751-CCD146C4F363}" dt="2023-02-28T18:34:42.130" v="6193" actId="207"/>
          <ac:spMkLst>
            <pc:docMk/>
            <pc:sldMk cId="2863079167" sldId="3339"/>
            <ac:spMk id="123" creationId="{E6244CA2-4275-C05D-DD70-9AF9939EE482}"/>
          </ac:spMkLst>
        </pc:spChg>
        <pc:spChg chg="mod">
          <ac:chgData name="Shyam Sundar Shankar" userId="9863916e855db834" providerId="LiveId" clId="{3A41D690-EC85-4A78-B751-CCD146C4F363}" dt="2023-02-28T18:34:47.929" v="6194" actId="207"/>
          <ac:spMkLst>
            <pc:docMk/>
            <pc:sldMk cId="2863079167" sldId="3339"/>
            <ac:spMk id="124" creationId="{EC583707-2ACE-6B17-396B-FD307D2693F3}"/>
          </ac:spMkLst>
        </pc:spChg>
        <pc:spChg chg="mod">
          <ac:chgData name="Shyam Sundar Shankar" userId="9863916e855db834" providerId="LiveId" clId="{3A41D690-EC85-4A78-B751-CCD146C4F363}" dt="2023-02-28T18:34:31.366" v="6191" actId="207"/>
          <ac:spMkLst>
            <pc:docMk/>
            <pc:sldMk cId="2863079167" sldId="3339"/>
            <ac:spMk id="126" creationId="{C1DB2AAF-1AD8-98D9-0BE0-E59AFA774E56}"/>
          </ac:spMkLst>
        </pc:spChg>
        <pc:spChg chg="mod">
          <ac:chgData name="Shyam Sundar Shankar" userId="9863916e855db834" providerId="LiveId" clId="{3A41D690-EC85-4A78-B751-CCD146C4F363}" dt="2023-02-28T18:34:31.366" v="6191" actId="207"/>
          <ac:spMkLst>
            <pc:docMk/>
            <pc:sldMk cId="2863079167" sldId="3339"/>
            <ac:spMk id="127" creationId="{0DFA5409-604E-4530-7F13-1A83D79E3C55}"/>
          </ac:spMkLst>
        </pc:spChg>
        <pc:spChg chg="mod">
          <ac:chgData name="Shyam Sundar Shankar" userId="9863916e855db834" providerId="LiveId" clId="{3A41D690-EC85-4A78-B751-CCD146C4F363}" dt="2023-02-28T18:34:31.366" v="6191" actId="207"/>
          <ac:spMkLst>
            <pc:docMk/>
            <pc:sldMk cId="2863079167" sldId="3339"/>
            <ac:spMk id="128" creationId="{23901B1D-029A-C563-CDF2-03B1E4D8C205}"/>
          </ac:spMkLst>
        </pc:spChg>
        <pc:spChg chg="mod">
          <ac:chgData name="Shyam Sundar Shankar" userId="9863916e855db834" providerId="LiveId" clId="{3A41D690-EC85-4A78-B751-CCD146C4F363}" dt="2023-02-28T19:13:31.802" v="6586" actId="207"/>
          <ac:spMkLst>
            <pc:docMk/>
            <pc:sldMk cId="2863079167" sldId="3339"/>
            <ac:spMk id="129" creationId="{302F0360-3106-7999-530E-0D95AF1CD7D9}"/>
          </ac:spMkLst>
        </pc:spChg>
        <pc:spChg chg="mod">
          <ac:chgData name="Shyam Sundar Shankar" userId="9863916e855db834" providerId="LiveId" clId="{3A41D690-EC85-4A78-B751-CCD146C4F363}" dt="2023-02-28T18:34:23.193" v="6190" actId="207"/>
          <ac:spMkLst>
            <pc:docMk/>
            <pc:sldMk cId="2863079167" sldId="3339"/>
            <ac:spMk id="130" creationId="{13223F33-A965-A9DD-FDBE-4947510A2A5F}"/>
          </ac:spMkLst>
        </pc:spChg>
        <pc:spChg chg="mod">
          <ac:chgData name="Shyam Sundar Shankar" userId="9863916e855db834" providerId="LiveId" clId="{3A41D690-EC85-4A78-B751-CCD146C4F363}" dt="2023-02-28T19:13:57.713" v="6587" actId="2711"/>
          <ac:spMkLst>
            <pc:docMk/>
            <pc:sldMk cId="2863079167" sldId="3339"/>
            <ac:spMk id="131" creationId="{14071C06-0107-7251-6C2B-B1A27B95EF3D}"/>
          </ac:spMkLst>
        </pc:spChg>
        <pc:spChg chg="mod">
          <ac:chgData name="Shyam Sundar Shankar" userId="9863916e855db834" providerId="LiveId" clId="{3A41D690-EC85-4A78-B751-CCD146C4F363}" dt="2023-02-28T19:13:57.713" v="6587" actId="2711"/>
          <ac:spMkLst>
            <pc:docMk/>
            <pc:sldMk cId="2863079167" sldId="3339"/>
            <ac:spMk id="132" creationId="{AEE022B1-07C1-8BFC-8FAB-9BDA647F75A7}"/>
          </ac:spMkLst>
        </pc:spChg>
        <pc:spChg chg="mod">
          <ac:chgData name="Shyam Sundar Shankar" userId="9863916e855db834" providerId="LiveId" clId="{3A41D690-EC85-4A78-B751-CCD146C4F363}" dt="2023-02-28T19:13:57.713" v="6587" actId="2711"/>
          <ac:spMkLst>
            <pc:docMk/>
            <pc:sldMk cId="2863079167" sldId="3339"/>
            <ac:spMk id="133" creationId="{52F31894-EF27-A62A-1778-6EDBDD6E934D}"/>
          </ac:spMkLst>
        </pc:spChg>
        <pc:spChg chg="mod">
          <ac:chgData name="Shyam Sundar Shankar" userId="9863916e855db834" providerId="LiveId" clId="{3A41D690-EC85-4A78-B751-CCD146C4F363}" dt="2023-02-28T19:13:57.713" v="6587" actId="2711"/>
          <ac:spMkLst>
            <pc:docMk/>
            <pc:sldMk cId="2863079167" sldId="3339"/>
            <ac:spMk id="134" creationId="{1DBD511F-1282-F774-98BD-ACF87CA6C3C5}"/>
          </ac:spMkLst>
        </pc:spChg>
        <pc:grpChg chg="mod">
          <ac:chgData name="Shyam Sundar Shankar" userId="9863916e855db834" providerId="LiveId" clId="{3A41D690-EC85-4A78-B751-CCD146C4F363}" dt="2023-02-28T18:33:03.598" v="6177" actId="1036"/>
          <ac:grpSpMkLst>
            <pc:docMk/>
            <pc:sldMk cId="2863079167" sldId="3339"/>
            <ac:grpSpMk id="49" creationId="{8929E32E-367A-C61B-4ACB-F2A35DE53730}"/>
          </ac:grpSpMkLst>
        </pc:grpChg>
        <pc:grpChg chg="mod">
          <ac:chgData name="Shyam Sundar Shankar" userId="9863916e855db834" providerId="LiveId" clId="{3A41D690-EC85-4A78-B751-CCD146C4F363}" dt="2023-02-28T18:33:03.598" v="6177" actId="1036"/>
          <ac:grpSpMkLst>
            <pc:docMk/>
            <pc:sldMk cId="2863079167" sldId="3339"/>
            <ac:grpSpMk id="55" creationId="{79B26077-31DF-E35C-55EA-81DDED540F41}"/>
          </ac:grpSpMkLst>
        </pc:grpChg>
        <pc:grpChg chg="mod">
          <ac:chgData name="Shyam Sundar Shankar" userId="9863916e855db834" providerId="LiveId" clId="{3A41D690-EC85-4A78-B751-CCD146C4F363}" dt="2023-02-28T18:34:36.107" v="6192" actId="571"/>
          <ac:grpSpMkLst>
            <pc:docMk/>
            <pc:sldMk cId="2863079167" sldId="3339"/>
            <ac:grpSpMk id="119" creationId="{BCDBAC32-9AEF-B1B8-90DC-9571161F1720}"/>
          </ac:grpSpMkLst>
        </pc:grpChg>
        <pc:grpChg chg="mod">
          <ac:chgData name="Shyam Sundar Shankar" userId="9863916e855db834" providerId="LiveId" clId="{3A41D690-EC85-4A78-B751-CCD146C4F363}" dt="2023-02-28T18:33:03.598" v="6177" actId="1036"/>
          <ac:grpSpMkLst>
            <pc:docMk/>
            <pc:sldMk cId="2863079167" sldId="3339"/>
            <ac:grpSpMk id="125" creationId="{7F211A14-E77D-16D0-6954-D0793598BE73}"/>
          </ac:grpSpMkLst>
        </pc:grpChg>
      </pc:sldChg>
      <pc:sldChg chg="addSp delSp modSp add mod">
        <pc:chgData name="Shyam Sundar Shankar" userId="9863916e855db834" providerId="LiveId" clId="{3A41D690-EC85-4A78-B751-CCD146C4F363}" dt="2023-02-28T19:07:49.151" v="6489" actId="29295"/>
        <pc:sldMkLst>
          <pc:docMk/>
          <pc:sldMk cId="0" sldId="3340"/>
        </pc:sldMkLst>
        <pc:spChg chg="mod">
          <ac:chgData name="Shyam Sundar Shankar" userId="9863916e855db834" providerId="LiveId" clId="{3A41D690-EC85-4A78-B751-CCD146C4F363}" dt="2023-02-28T18:22:06.163" v="6117" actId="207"/>
          <ac:spMkLst>
            <pc:docMk/>
            <pc:sldMk cId="0" sldId="3340"/>
            <ac:spMk id="314" creationId="{00000000-0000-0000-0000-000000000000}"/>
          </ac:spMkLst>
        </pc:spChg>
        <pc:spChg chg="del mod">
          <ac:chgData name="Shyam Sundar Shankar" userId="9863916e855db834" providerId="LiveId" clId="{3A41D690-EC85-4A78-B751-CCD146C4F363}" dt="2023-02-28T18:23:10.148" v="6125" actId="478"/>
          <ac:spMkLst>
            <pc:docMk/>
            <pc:sldMk cId="0" sldId="3340"/>
            <ac:spMk id="318" creationId="{00000000-0000-0000-0000-000000000000}"/>
          </ac:spMkLst>
        </pc:spChg>
        <pc:picChg chg="add del mod">
          <ac:chgData name="Shyam Sundar Shankar" userId="9863916e855db834" providerId="LiveId" clId="{3A41D690-EC85-4A78-B751-CCD146C4F363}" dt="2023-02-28T18:23:12.288" v="6126" actId="478"/>
          <ac:picMkLst>
            <pc:docMk/>
            <pc:sldMk cId="0" sldId="3340"/>
            <ac:picMk id="3" creationId="{620D29F3-D544-B452-F508-554CA39EEBC7}"/>
          </ac:picMkLst>
        </pc:picChg>
        <pc:picChg chg="add mod">
          <ac:chgData name="Shyam Sundar Shankar" userId="9863916e855db834" providerId="LiveId" clId="{3A41D690-EC85-4A78-B751-CCD146C4F363}" dt="2023-02-28T19:07:49.151" v="6489" actId="29295"/>
          <ac:picMkLst>
            <pc:docMk/>
            <pc:sldMk cId="0" sldId="3340"/>
            <ac:picMk id="4" creationId="{0C26E290-74E5-D45C-D11A-899DFB5C367B}"/>
          </ac:picMkLst>
        </pc:picChg>
        <pc:cxnChg chg="del mod">
          <ac:chgData name="Shyam Sundar Shankar" userId="9863916e855db834" providerId="LiveId" clId="{3A41D690-EC85-4A78-B751-CCD146C4F363}" dt="2023-02-28T18:23:10.148" v="6125" actId="478"/>
          <ac:cxnSpMkLst>
            <pc:docMk/>
            <pc:sldMk cId="0" sldId="3340"/>
            <ac:cxnSpMk id="319" creationId="{00000000-0000-0000-0000-000000000000}"/>
          </ac:cxnSpMkLst>
        </pc:cxnChg>
        <pc:cxnChg chg="mod">
          <ac:chgData name="Shyam Sundar Shankar" userId="9863916e855db834" providerId="LiveId" clId="{3A41D690-EC85-4A78-B751-CCD146C4F363}" dt="2023-02-28T18:26:41.098" v="6130" actId="208"/>
          <ac:cxnSpMkLst>
            <pc:docMk/>
            <pc:sldMk cId="0" sldId="3340"/>
            <ac:cxnSpMk id="332" creationId="{00000000-0000-0000-0000-000000000000}"/>
          </ac:cxnSpMkLst>
        </pc:cxnChg>
      </pc:sldChg>
      <pc:sldChg chg="add del">
        <pc:chgData name="Shyam Sundar Shankar" userId="9863916e855db834" providerId="LiveId" clId="{3A41D690-EC85-4A78-B751-CCD146C4F363}" dt="2023-02-27T17:44:39.242" v="1621" actId="47"/>
        <pc:sldMkLst>
          <pc:docMk/>
          <pc:sldMk cId="2647144777" sldId="3341"/>
        </pc:sldMkLst>
      </pc:sldChg>
      <pc:sldChg chg="addSp delSp modSp add mod">
        <pc:chgData name="Shyam Sundar Shankar" userId="9863916e855db834" providerId="LiveId" clId="{3A41D690-EC85-4A78-B751-CCD146C4F363}" dt="2023-02-28T19:07:35.181" v="6488" actId="29295"/>
        <pc:sldMkLst>
          <pc:docMk/>
          <pc:sldMk cId="3254766318" sldId="3341"/>
        </pc:sldMkLst>
        <pc:spChg chg="mod">
          <ac:chgData name="Shyam Sundar Shankar" userId="9863916e855db834" providerId="LiveId" clId="{3A41D690-EC85-4A78-B751-CCD146C4F363}" dt="2023-02-28T19:06:58.561" v="6485" actId="1037"/>
          <ac:spMkLst>
            <pc:docMk/>
            <pc:sldMk cId="3254766318" sldId="3341"/>
            <ac:spMk id="314" creationId="{00000000-0000-0000-0000-000000000000}"/>
          </ac:spMkLst>
        </pc:spChg>
        <pc:picChg chg="mod">
          <ac:chgData name="Shyam Sundar Shankar" userId="9863916e855db834" providerId="LiveId" clId="{3A41D690-EC85-4A78-B751-CCD146C4F363}" dt="2023-02-28T19:07:35.181" v="6488" actId="29295"/>
          <ac:picMkLst>
            <pc:docMk/>
            <pc:sldMk cId="3254766318" sldId="3341"/>
            <ac:picMk id="4" creationId="{0C26E290-74E5-D45C-D11A-899DFB5C367B}"/>
          </ac:picMkLst>
        </pc:picChg>
        <pc:cxnChg chg="add mod">
          <ac:chgData name="Shyam Sundar Shankar" userId="9863916e855db834" providerId="LiveId" clId="{3A41D690-EC85-4A78-B751-CCD146C4F363}" dt="2023-02-28T19:07:24.641" v="6487" actId="208"/>
          <ac:cxnSpMkLst>
            <pc:docMk/>
            <pc:sldMk cId="3254766318" sldId="3341"/>
            <ac:cxnSpMk id="2" creationId="{69EA3D43-FCAD-E2FC-DDA8-73EDFBF12ED5}"/>
          </ac:cxnSpMkLst>
        </pc:cxnChg>
        <pc:cxnChg chg="del">
          <ac:chgData name="Shyam Sundar Shankar" userId="9863916e855db834" providerId="LiveId" clId="{3A41D690-EC85-4A78-B751-CCD146C4F363}" dt="2023-02-28T19:05:17.914" v="6237" actId="478"/>
          <ac:cxnSpMkLst>
            <pc:docMk/>
            <pc:sldMk cId="3254766318" sldId="3341"/>
            <ac:cxnSpMk id="332" creationId="{00000000-0000-0000-0000-000000000000}"/>
          </ac:cxnSpMkLst>
        </pc:cxnChg>
      </pc:sldChg>
      <pc:sldChg chg="modSp add mod">
        <pc:chgData name="Shyam Sundar Shankar" userId="9863916e855db834" providerId="LiveId" clId="{3A41D690-EC85-4A78-B751-CCD146C4F363}" dt="2023-02-28T19:08:14.810" v="6502" actId="14100"/>
        <pc:sldMkLst>
          <pc:docMk/>
          <pc:sldMk cId="3860290260" sldId="3342"/>
        </pc:sldMkLst>
        <pc:spChg chg="mod">
          <ac:chgData name="Shyam Sundar Shankar" userId="9863916e855db834" providerId="LiveId" clId="{3A41D690-EC85-4A78-B751-CCD146C4F363}" dt="2023-02-28T19:08:14.810" v="6502" actId="14100"/>
          <ac:spMkLst>
            <pc:docMk/>
            <pc:sldMk cId="3860290260" sldId="3342"/>
            <ac:spMk id="314" creationId="{00000000-0000-0000-0000-000000000000}"/>
          </ac:spMkLst>
        </pc:spChg>
      </pc:sldChg>
      <pc:sldChg chg="addSp delSp modSp add mod">
        <pc:chgData name="Shyam Sundar Shankar" userId="9863916e855db834" providerId="LiveId" clId="{3A41D690-EC85-4A78-B751-CCD146C4F363}" dt="2023-02-28T20:40:14.906" v="8225" actId="20577"/>
        <pc:sldMkLst>
          <pc:docMk/>
          <pc:sldMk cId="1573079002" sldId="3343"/>
        </pc:sldMkLst>
        <pc:spChg chg="add mod">
          <ac:chgData name="Shyam Sundar Shankar" userId="9863916e855db834" providerId="LiveId" clId="{3A41D690-EC85-4A78-B751-CCD146C4F363}" dt="2023-02-28T20:03:40.763" v="6984" actId="1035"/>
          <ac:spMkLst>
            <pc:docMk/>
            <pc:sldMk cId="1573079002" sldId="3343"/>
            <ac:spMk id="6" creationId="{A706CDB6-10E8-E7CA-8405-320FB748F7DE}"/>
          </ac:spMkLst>
        </pc:spChg>
        <pc:spChg chg="add mod">
          <ac:chgData name="Shyam Sundar Shankar" userId="9863916e855db834" providerId="LiveId" clId="{3A41D690-EC85-4A78-B751-CCD146C4F363}" dt="2023-02-28T20:03:40.763" v="6984" actId="1035"/>
          <ac:spMkLst>
            <pc:docMk/>
            <pc:sldMk cId="1573079002" sldId="3343"/>
            <ac:spMk id="7" creationId="{1BFA505E-7715-EB7B-499B-8DF3E01BA973}"/>
          </ac:spMkLst>
        </pc:spChg>
        <pc:spChg chg="add mod">
          <ac:chgData name="Shyam Sundar Shankar" userId="9863916e855db834" providerId="LiveId" clId="{3A41D690-EC85-4A78-B751-CCD146C4F363}" dt="2023-02-28T20:03:40.763" v="6984" actId="1035"/>
          <ac:spMkLst>
            <pc:docMk/>
            <pc:sldMk cId="1573079002" sldId="3343"/>
            <ac:spMk id="8" creationId="{899993E7-7274-A0F4-D41F-8A7A51E905C3}"/>
          </ac:spMkLst>
        </pc:spChg>
        <pc:spChg chg="add mod">
          <ac:chgData name="Shyam Sundar Shankar" userId="9863916e855db834" providerId="LiveId" clId="{3A41D690-EC85-4A78-B751-CCD146C4F363}" dt="2023-02-28T20:23:06.116" v="7472" actId="1038"/>
          <ac:spMkLst>
            <pc:docMk/>
            <pc:sldMk cId="1573079002" sldId="3343"/>
            <ac:spMk id="9" creationId="{13D8C224-0043-F7C6-59D4-AC9214EDB2CC}"/>
          </ac:spMkLst>
        </pc:spChg>
        <pc:spChg chg="add mod">
          <ac:chgData name="Shyam Sundar Shankar" userId="9863916e855db834" providerId="LiveId" clId="{3A41D690-EC85-4A78-B751-CCD146C4F363}" dt="2023-02-28T20:27:47.591" v="7777" actId="14100"/>
          <ac:spMkLst>
            <pc:docMk/>
            <pc:sldMk cId="1573079002" sldId="3343"/>
            <ac:spMk id="10" creationId="{3CB1DB99-CAAD-1693-DF4B-7762C2B3D2D5}"/>
          </ac:spMkLst>
        </pc:spChg>
        <pc:spChg chg="add mod">
          <ac:chgData name="Shyam Sundar Shankar" userId="9863916e855db834" providerId="LiveId" clId="{3A41D690-EC85-4A78-B751-CCD146C4F363}" dt="2023-02-28T20:26:17.308" v="7650" actId="20577"/>
          <ac:spMkLst>
            <pc:docMk/>
            <pc:sldMk cId="1573079002" sldId="3343"/>
            <ac:spMk id="11" creationId="{8B702CB1-4DDA-0D75-5CFB-994C847BF9F9}"/>
          </ac:spMkLst>
        </pc:spChg>
        <pc:spChg chg="mod">
          <ac:chgData name="Shyam Sundar Shankar" userId="9863916e855db834" providerId="LiveId" clId="{3A41D690-EC85-4A78-B751-CCD146C4F363}" dt="2023-02-28T19:15:04.754" v="6588"/>
          <ac:spMkLst>
            <pc:docMk/>
            <pc:sldMk cId="1573079002" sldId="3343"/>
            <ac:spMk id="13" creationId="{5B0D5252-F012-7187-81A1-342B6E043010}"/>
          </ac:spMkLst>
        </pc:spChg>
        <pc:spChg chg="mod">
          <ac:chgData name="Shyam Sundar Shankar" userId="9863916e855db834" providerId="LiveId" clId="{3A41D690-EC85-4A78-B751-CCD146C4F363}" dt="2023-02-28T19:17:55.218" v="6721" actId="20577"/>
          <ac:spMkLst>
            <pc:docMk/>
            <pc:sldMk cId="1573079002" sldId="3343"/>
            <ac:spMk id="14" creationId="{7871AF57-B291-E349-DEBC-CF09FFDF95CE}"/>
          </ac:spMkLst>
        </pc:spChg>
        <pc:spChg chg="mod">
          <ac:chgData name="Shyam Sundar Shankar" userId="9863916e855db834" providerId="LiveId" clId="{3A41D690-EC85-4A78-B751-CCD146C4F363}" dt="2023-02-28T19:15:04.754" v="6588"/>
          <ac:spMkLst>
            <pc:docMk/>
            <pc:sldMk cId="1573079002" sldId="3343"/>
            <ac:spMk id="16" creationId="{304063DF-2DA5-3055-0761-5C00AAD22F09}"/>
          </ac:spMkLst>
        </pc:spChg>
        <pc:spChg chg="mod">
          <ac:chgData name="Shyam Sundar Shankar" userId="9863916e855db834" providerId="LiveId" clId="{3A41D690-EC85-4A78-B751-CCD146C4F363}" dt="2023-02-28T19:15:04.754" v="6588"/>
          <ac:spMkLst>
            <pc:docMk/>
            <pc:sldMk cId="1573079002" sldId="3343"/>
            <ac:spMk id="17" creationId="{98BDA351-DEE4-4EE2-C8D4-86FDFCD16407}"/>
          </ac:spMkLst>
        </pc:spChg>
        <pc:spChg chg="mod">
          <ac:chgData name="Shyam Sundar Shankar" userId="9863916e855db834" providerId="LiveId" clId="{3A41D690-EC85-4A78-B751-CCD146C4F363}" dt="2023-02-28T19:15:04.754" v="6588"/>
          <ac:spMkLst>
            <pc:docMk/>
            <pc:sldMk cId="1573079002" sldId="3343"/>
            <ac:spMk id="19" creationId="{114AC839-C882-1FE6-1D25-D8F6193DAB97}"/>
          </ac:spMkLst>
        </pc:spChg>
        <pc:spChg chg="mod">
          <ac:chgData name="Shyam Sundar Shankar" userId="9863916e855db834" providerId="LiveId" clId="{3A41D690-EC85-4A78-B751-CCD146C4F363}" dt="2023-02-28T19:15:04.754" v="6588"/>
          <ac:spMkLst>
            <pc:docMk/>
            <pc:sldMk cId="1573079002" sldId="3343"/>
            <ac:spMk id="20" creationId="{487252DD-F743-8B4C-0E94-1152CBB5C752}"/>
          </ac:spMkLst>
        </pc:spChg>
        <pc:spChg chg="add mod">
          <ac:chgData name="Shyam Sundar Shankar" userId="9863916e855db834" providerId="LiveId" clId="{3A41D690-EC85-4A78-B751-CCD146C4F363}" dt="2023-02-28T20:05:09.577" v="7004" actId="1076"/>
          <ac:spMkLst>
            <pc:docMk/>
            <pc:sldMk cId="1573079002" sldId="3343"/>
            <ac:spMk id="21" creationId="{6A15BAEE-FBEA-F9B8-F618-48EBA7B03A10}"/>
          </ac:spMkLst>
        </pc:spChg>
        <pc:spChg chg="add mod">
          <ac:chgData name="Shyam Sundar Shankar" userId="9863916e855db834" providerId="LiveId" clId="{3A41D690-EC85-4A78-B751-CCD146C4F363}" dt="2023-02-28T20:04:22.756" v="6988" actId="207"/>
          <ac:spMkLst>
            <pc:docMk/>
            <pc:sldMk cId="1573079002" sldId="3343"/>
            <ac:spMk id="22" creationId="{D40E2951-B233-E627-8877-9DA98262E90C}"/>
          </ac:spMkLst>
        </pc:spChg>
        <pc:spChg chg="add mod">
          <ac:chgData name="Shyam Sundar Shankar" userId="9863916e855db834" providerId="LiveId" clId="{3A41D690-EC85-4A78-B751-CCD146C4F363}" dt="2023-02-28T20:05:04.776" v="7001" actId="1076"/>
          <ac:spMkLst>
            <pc:docMk/>
            <pc:sldMk cId="1573079002" sldId="3343"/>
            <ac:spMk id="23" creationId="{48D18C68-D384-2799-F58F-70693555CFD8}"/>
          </ac:spMkLst>
        </pc:spChg>
        <pc:spChg chg="add mod">
          <ac:chgData name="Shyam Sundar Shankar" userId="9863916e855db834" providerId="LiveId" clId="{3A41D690-EC85-4A78-B751-CCD146C4F363}" dt="2023-02-28T20:07:12.921" v="7041" actId="313"/>
          <ac:spMkLst>
            <pc:docMk/>
            <pc:sldMk cId="1573079002" sldId="3343"/>
            <ac:spMk id="24" creationId="{CA9E3F55-D25C-54BC-C1FA-75CE008220E3}"/>
          </ac:spMkLst>
        </pc:spChg>
        <pc:spChg chg="add mod">
          <ac:chgData name="Shyam Sundar Shankar" userId="9863916e855db834" providerId="LiveId" clId="{3A41D690-EC85-4A78-B751-CCD146C4F363}" dt="2023-02-28T20:17:48.780" v="7408"/>
          <ac:spMkLst>
            <pc:docMk/>
            <pc:sldMk cId="1573079002" sldId="3343"/>
            <ac:spMk id="25" creationId="{41E6FEA7-05BF-A972-CD64-794A6414B8F0}"/>
          </ac:spMkLst>
        </pc:spChg>
        <pc:spChg chg="add mod">
          <ac:chgData name="Shyam Sundar Shankar" userId="9863916e855db834" providerId="LiveId" clId="{3A41D690-EC85-4A78-B751-CCD146C4F363}" dt="2023-02-28T20:40:14.906" v="8225" actId="20577"/>
          <ac:spMkLst>
            <pc:docMk/>
            <pc:sldMk cId="1573079002" sldId="3343"/>
            <ac:spMk id="26" creationId="{74D65E7E-CB4F-87A8-06AC-EB536CF53469}"/>
          </ac:spMkLst>
        </pc:spChg>
        <pc:spChg chg="del">
          <ac:chgData name="Shyam Sundar Shankar" userId="9863916e855db834" providerId="LiveId" clId="{3A41D690-EC85-4A78-B751-CCD146C4F363}" dt="2023-02-28T19:08:58.592" v="6525" actId="478"/>
          <ac:spMkLst>
            <pc:docMk/>
            <pc:sldMk cId="1573079002" sldId="3343"/>
            <ac:spMk id="61" creationId="{1A6CF9BE-54B3-F2DB-E1A6-B02B858AFB82}"/>
          </ac:spMkLst>
        </pc:spChg>
        <pc:spChg chg="del">
          <ac:chgData name="Shyam Sundar Shankar" userId="9863916e855db834" providerId="LiveId" clId="{3A41D690-EC85-4A78-B751-CCD146C4F363}" dt="2023-02-28T19:08:58.592" v="6525" actId="478"/>
          <ac:spMkLst>
            <pc:docMk/>
            <pc:sldMk cId="1573079002" sldId="3343"/>
            <ac:spMk id="62" creationId="{D8879A36-5970-D853-A4A3-F26E25BA7756}"/>
          </ac:spMkLst>
        </pc:spChg>
        <pc:spChg chg="del">
          <ac:chgData name="Shyam Sundar Shankar" userId="9863916e855db834" providerId="LiveId" clId="{3A41D690-EC85-4A78-B751-CCD146C4F363}" dt="2023-02-28T19:08:58.592" v="6525" actId="478"/>
          <ac:spMkLst>
            <pc:docMk/>
            <pc:sldMk cId="1573079002" sldId="3343"/>
            <ac:spMk id="63" creationId="{40771724-7F26-354B-CC6D-DF81BF56871F}"/>
          </ac:spMkLst>
        </pc:spChg>
        <pc:spChg chg="del">
          <ac:chgData name="Shyam Sundar Shankar" userId="9863916e855db834" providerId="LiveId" clId="{3A41D690-EC85-4A78-B751-CCD146C4F363}" dt="2023-02-28T19:08:58.592" v="6525" actId="478"/>
          <ac:spMkLst>
            <pc:docMk/>
            <pc:sldMk cId="1573079002" sldId="3343"/>
            <ac:spMk id="64" creationId="{0B046D94-5F49-4856-9BD8-C9E937F6DDBA}"/>
          </ac:spMkLst>
        </pc:spChg>
        <pc:spChg chg="mod">
          <ac:chgData name="Shyam Sundar Shankar" userId="9863916e855db834" providerId="LiveId" clId="{3A41D690-EC85-4A78-B751-CCD146C4F363}" dt="2023-02-28T19:08:52.751" v="6524" actId="20577"/>
          <ac:spMkLst>
            <pc:docMk/>
            <pc:sldMk cId="1573079002" sldId="3343"/>
            <ac:spMk id="70" creationId="{3677A853-23FF-1AFA-18A7-AA28440455C8}"/>
          </ac:spMkLst>
        </pc:spChg>
        <pc:spChg chg="del">
          <ac:chgData name="Shyam Sundar Shankar" userId="9863916e855db834" providerId="LiveId" clId="{3A41D690-EC85-4A78-B751-CCD146C4F363}" dt="2023-02-28T19:08:58.592" v="6525" actId="478"/>
          <ac:spMkLst>
            <pc:docMk/>
            <pc:sldMk cId="1573079002" sldId="3343"/>
            <ac:spMk id="131" creationId="{14071C06-0107-7251-6C2B-B1A27B95EF3D}"/>
          </ac:spMkLst>
        </pc:spChg>
        <pc:spChg chg="del">
          <ac:chgData name="Shyam Sundar Shankar" userId="9863916e855db834" providerId="LiveId" clId="{3A41D690-EC85-4A78-B751-CCD146C4F363}" dt="2023-02-28T19:08:58.592" v="6525" actId="478"/>
          <ac:spMkLst>
            <pc:docMk/>
            <pc:sldMk cId="1573079002" sldId="3343"/>
            <ac:spMk id="132" creationId="{AEE022B1-07C1-8BFC-8FAB-9BDA647F75A7}"/>
          </ac:spMkLst>
        </pc:spChg>
        <pc:spChg chg="del">
          <ac:chgData name="Shyam Sundar Shankar" userId="9863916e855db834" providerId="LiveId" clId="{3A41D690-EC85-4A78-B751-CCD146C4F363}" dt="2023-02-28T19:08:58.592" v="6525" actId="478"/>
          <ac:spMkLst>
            <pc:docMk/>
            <pc:sldMk cId="1573079002" sldId="3343"/>
            <ac:spMk id="133" creationId="{52F31894-EF27-A62A-1778-6EDBDD6E934D}"/>
          </ac:spMkLst>
        </pc:spChg>
        <pc:spChg chg="del">
          <ac:chgData name="Shyam Sundar Shankar" userId="9863916e855db834" providerId="LiveId" clId="{3A41D690-EC85-4A78-B751-CCD146C4F363}" dt="2023-02-28T19:08:58.592" v="6525" actId="478"/>
          <ac:spMkLst>
            <pc:docMk/>
            <pc:sldMk cId="1573079002" sldId="3343"/>
            <ac:spMk id="134" creationId="{1DBD511F-1282-F774-98BD-ACF87CA6C3C5}"/>
          </ac:spMkLst>
        </pc:spChg>
        <pc:grpChg chg="add mod">
          <ac:chgData name="Shyam Sundar Shankar" userId="9863916e855db834" providerId="LiveId" clId="{3A41D690-EC85-4A78-B751-CCD146C4F363}" dt="2023-02-28T20:03:40.763" v="6984" actId="1035"/>
          <ac:grpSpMkLst>
            <pc:docMk/>
            <pc:sldMk cId="1573079002" sldId="3343"/>
            <ac:grpSpMk id="12" creationId="{670EB7B6-A756-B0AE-942E-F09924ABD93D}"/>
          </ac:grpSpMkLst>
        </pc:grpChg>
        <pc:grpChg chg="add mod">
          <ac:chgData name="Shyam Sundar Shankar" userId="9863916e855db834" providerId="LiveId" clId="{3A41D690-EC85-4A78-B751-CCD146C4F363}" dt="2023-02-28T20:03:40.763" v="6984" actId="1035"/>
          <ac:grpSpMkLst>
            <pc:docMk/>
            <pc:sldMk cId="1573079002" sldId="3343"/>
            <ac:grpSpMk id="15" creationId="{71C635B2-1C8C-FEBC-0AA2-89840A2302AE}"/>
          </ac:grpSpMkLst>
        </pc:grpChg>
        <pc:grpChg chg="add mod">
          <ac:chgData name="Shyam Sundar Shankar" userId="9863916e855db834" providerId="LiveId" clId="{3A41D690-EC85-4A78-B751-CCD146C4F363}" dt="2023-02-28T20:03:40.763" v="6984" actId="1035"/>
          <ac:grpSpMkLst>
            <pc:docMk/>
            <pc:sldMk cId="1573079002" sldId="3343"/>
            <ac:grpSpMk id="18" creationId="{A3F29707-06CC-2447-9345-B465B1C62219}"/>
          </ac:grpSpMkLst>
        </pc:grpChg>
        <pc:grpChg chg="del">
          <ac:chgData name="Shyam Sundar Shankar" userId="9863916e855db834" providerId="LiveId" clId="{3A41D690-EC85-4A78-B751-CCD146C4F363}" dt="2023-02-28T19:08:58.592" v="6525" actId="478"/>
          <ac:grpSpMkLst>
            <pc:docMk/>
            <pc:sldMk cId="1573079002" sldId="3343"/>
            <ac:grpSpMk id="49" creationId="{8929E32E-367A-C61B-4ACB-F2A35DE53730}"/>
          </ac:grpSpMkLst>
        </pc:grpChg>
        <pc:grpChg chg="del">
          <ac:chgData name="Shyam Sundar Shankar" userId="9863916e855db834" providerId="LiveId" clId="{3A41D690-EC85-4A78-B751-CCD146C4F363}" dt="2023-02-28T19:08:58.592" v="6525" actId="478"/>
          <ac:grpSpMkLst>
            <pc:docMk/>
            <pc:sldMk cId="1573079002" sldId="3343"/>
            <ac:grpSpMk id="55" creationId="{79B26077-31DF-E35C-55EA-81DDED540F41}"/>
          </ac:grpSpMkLst>
        </pc:grpChg>
        <pc:grpChg chg="del">
          <ac:chgData name="Shyam Sundar Shankar" userId="9863916e855db834" providerId="LiveId" clId="{3A41D690-EC85-4A78-B751-CCD146C4F363}" dt="2023-02-28T19:08:58.592" v="6525" actId="478"/>
          <ac:grpSpMkLst>
            <pc:docMk/>
            <pc:sldMk cId="1573079002" sldId="3343"/>
            <ac:grpSpMk id="119" creationId="{BCDBAC32-9AEF-B1B8-90DC-9571161F1720}"/>
          </ac:grpSpMkLst>
        </pc:grpChg>
        <pc:grpChg chg="del">
          <ac:chgData name="Shyam Sundar Shankar" userId="9863916e855db834" providerId="LiveId" clId="{3A41D690-EC85-4A78-B751-CCD146C4F363}" dt="2023-02-28T19:08:58.592" v="6525" actId="478"/>
          <ac:grpSpMkLst>
            <pc:docMk/>
            <pc:sldMk cId="1573079002" sldId="3343"/>
            <ac:grpSpMk id="125" creationId="{7F211A14-E77D-16D0-6954-D0793598BE73}"/>
          </ac:grpSpMkLst>
        </pc:grpChg>
      </pc:sldChg>
      <pc:sldChg chg="add del">
        <pc:chgData name="Shyam Sundar Shankar" userId="9863916e855db834" providerId="LiveId" clId="{3A41D690-EC85-4A78-B751-CCD146C4F363}" dt="2023-02-28T19:09:02.150" v="6526" actId="47"/>
        <pc:sldMkLst>
          <pc:docMk/>
          <pc:sldMk cId="429564744" sldId="3344"/>
        </pc:sldMkLst>
      </pc:sldChg>
      <pc:sldChg chg="modSp add del mod">
        <pc:chgData name="Shyam Sundar Shankar" userId="9863916e855db834" providerId="LiveId" clId="{3A41D690-EC85-4A78-B751-CCD146C4F363}" dt="2023-02-28T20:07:22.429" v="7042" actId="47"/>
        <pc:sldMkLst>
          <pc:docMk/>
          <pc:sldMk cId="3875678278" sldId="3344"/>
        </pc:sldMkLst>
        <pc:spChg chg="mod">
          <ac:chgData name="Shyam Sundar Shankar" userId="9863916e855db834" providerId="LiveId" clId="{3A41D690-EC85-4A78-B751-CCD146C4F363}" dt="2023-02-28T19:09:23.940" v="6546" actId="20577"/>
          <ac:spMkLst>
            <pc:docMk/>
            <pc:sldMk cId="3875678278" sldId="3344"/>
            <ac:spMk id="70" creationId="{3677A853-23FF-1AFA-18A7-AA28440455C8}"/>
          </ac:spMkLst>
        </pc:spChg>
      </pc:sldChg>
      <pc:sldChg chg="modSp add del mod">
        <pc:chgData name="Shyam Sundar Shankar" userId="9863916e855db834" providerId="LiveId" clId="{3A41D690-EC85-4A78-B751-CCD146C4F363}" dt="2023-02-28T20:07:23.663" v="7043" actId="47"/>
        <pc:sldMkLst>
          <pc:docMk/>
          <pc:sldMk cId="2440799496" sldId="3345"/>
        </pc:sldMkLst>
        <pc:spChg chg="mod">
          <ac:chgData name="Shyam Sundar Shankar" userId="9863916e855db834" providerId="LiveId" clId="{3A41D690-EC85-4A78-B751-CCD146C4F363}" dt="2023-02-28T19:09:30.390" v="6554" actId="20577"/>
          <ac:spMkLst>
            <pc:docMk/>
            <pc:sldMk cId="2440799496" sldId="3345"/>
            <ac:spMk id="70" creationId="{3677A853-23FF-1AFA-18A7-AA28440455C8}"/>
          </ac:spMkLst>
        </pc:spChg>
      </pc:sldChg>
      <pc:sldChg chg="add del">
        <pc:chgData name="Shyam Sundar Shankar" userId="9863916e855db834" providerId="LiveId" clId="{3A41D690-EC85-4A78-B751-CCD146C4F363}" dt="2023-02-28T19:09:03.876" v="6527" actId="47"/>
        <pc:sldMkLst>
          <pc:docMk/>
          <pc:sldMk cId="2821868759" sldId="3345"/>
        </pc:sldMkLst>
      </pc:sldChg>
      <pc:sldChg chg="modSp add del mod">
        <pc:chgData name="Shyam Sundar Shankar" userId="9863916e855db834" providerId="LiveId" clId="{3A41D690-EC85-4A78-B751-CCD146C4F363}" dt="2023-02-28T20:07:24.757" v="7044" actId="47"/>
        <pc:sldMkLst>
          <pc:docMk/>
          <pc:sldMk cId="994094840" sldId="3346"/>
        </pc:sldMkLst>
        <pc:spChg chg="mod">
          <ac:chgData name="Shyam Sundar Shankar" userId="9863916e855db834" providerId="LiveId" clId="{3A41D690-EC85-4A78-B751-CCD146C4F363}" dt="2023-02-28T19:09:40.360" v="6563" actId="20577"/>
          <ac:spMkLst>
            <pc:docMk/>
            <pc:sldMk cId="994094840" sldId="3346"/>
            <ac:spMk id="70" creationId="{3677A853-23FF-1AFA-18A7-AA28440455C8}"/>
          </ac:spMkLst>
        </pc:spChg>
      </pc:sldChg>
      <pc:sldChg chg="add del">
        <pc:chgData name="Shyam Sundar Shankar" userId="9863916e855db834" providerId="LiveId" clId="{3A41D690-EC85-4A78-B751-CCD146C4F363}" dt="2023-02-28T19:09:05.590" v="6528" actId="47"/>
        <pc:sldMkLst>
          <pc:docMk/>
          <pc:sldMk cId="2514919493" sldId="3346"/>
        </pc:sldMkLst>
      </pc:sldChg>
      <pc:sldChg chg="addSp modSp add mod">
        <pc:chgData name="Shyam Sundar Shankar" userId="9863916e855db834" providerId="LiveId" clId="{3A41D690-EC85-4A78-B751-CCD146C4F363}" dt="2023-03-05T05:14:52.229" v="8585" actId="20577"/>
        <pc:sldMkLst>
          <pc:docMk/>
          <pc:sldMk cId="3952853997" sldId="3347"/>
        </pc:sldMkLst>
        <pc:spChg chg="mod">
          <ac:chgData name="Shyam Sundar Shankar" userId="9863916e855db834" providerId="LiveId" clId="{3A41D690-EC85-4A78-B751-CCD146C4F363}" dt="2023-02-28T19:29:19.973" v="6753"/>
          <ac:spMkLst>
            <pc:docMk/>
            <pc:sldMk cId="3952853997" sldId="3347"/>
            <ac:spMk id="3" creationId="{65096929-76A7-12EC-D2D9-7645D79E9C92}"/>
          </ac:spMkLst>
        </pc:spChg>
        <pc:spChg chg="mod">
          <ac:chgData name="Shyam Sundar Shankar" userId="9863916e855db834" providerId="LiveId" clId="{3A41D690-EC85-4A78-B751-CCD146C4F363}" dt="2023-02-28T19:29:19.973" v="6753"/>
          <ac:spMkLst>
            <pc:docMk/>
            <pc:sldMk cId="3952853997" sldId="3347"/>
            <ac:spMk id="6" creationId="{7A240DF4-1679-25AD-F05F-4DC59C8F8417}"/>
          </ac:spMkLst>
        </pc:spChg>
        <pc:spChg chg="mod">
          <ac:chgData name="Shyam Sundar Shankar" userId="9863916e855db834" providerId="LiveId" clId="{3A41D690-EC85-4A78-B751-CCD146C4F363}" dt="2023-02-28T19:29:19.973" v="6753"/>
          <ac:spMkLst>
            <pc:docMk/>
            <pc:sldMk cId="3952853997" sldId="3347"/>
            <ac:spMk id="8" creationId="{D2480719-C6A3-AE28-BCF9-F7FE864CAC5F}"/>
          </ac:spMkLst>
        </pc:spChg>
        <pc:spChg chg="mod">
          <ac:chgData name="Shyam Sundar Shankar" userId="9863916e855db834" providerId="LiveId" clId="{3A41D690-EC85-4A78-B751-CCD146C4F363}" dt="2023-02-28T19:29:19.973" v="6753"/>
          <ac:spMkLst>
            <pc:docMk/>
            <pc:sldMk cId="3952853997" sldId="3347"/>
            <ac:spMk id="12" creationId="{69FDE33F-5A90-5E7F-DC3E-1F86DA2C569A}"/>
          </ac:spMkLst>
        </pc:spChg>
        <pc:spChg chg="mod">
          <ac:chgData name="Shyam Sundar Shankar" userId="9863916e855db834" providerId="LiveId" clId="{3A41D690-EC85-4A78-B751-CCD146C4F363}" dt="2023-02-28T19:29:19.973" v="6753"/>
          <ac:spMkLst>
            <pc:docMk/>
            <pc:sldMk cId="3952853997" sldId="3347"/>
            <ac:spMk id="15" creationId="{7567D677-8BCA-A018-3D23-D4133995E2A4}"/>
          </ac:spMkLst>
        </pc:spChg>
        <pc:spChg chg="mod">
          <ac:chgData name="Shyam Sundar Shankar" userId="9863916e855db834" providerId="LiveId" clId="{3A41D690-EC85-4A78-B751-CCD146C4F363}" dt="2023-02-28T19:29:19.973" v="6753"/>
          <ac:spMkLst>
            <pc:docMk/>
            <pc:sldMk cId="3952853997" sldId="3347"/>
            <ac:spMk id="16" creationId="{3ACB9DD3-BE3E-05E4-F500-FCA180AAB726}"/>
          </ac:spMkLst>
        </pc:spChg>
        <pc:spChg chg="mod">
          <ac:chgData name="Shyam Sundar Shankar" userId="9863916e855db834" providerId="LiveId" clId="{3A41D690-EC85-4A78-B751-CCD146C4F363}" dt="2023-02-28T19:29:19.973" v="6753"/>
          <ac:spMkLst>
            <pc:docMk/>
            <pc:sldMk cId="3952853997" sldId="3347"/>
            <ac:spMk id="17" creationId="{B4317553-9992-A1A8-8EFE-4D900EB24D97}"/>
          </ac:spMkLst>
        </pc:spChg>
        <pc:spChg chg="mod">
          <ac:chgData name="Shyam Sundar Shankar" userId="9863916e855db834" providerId="LiveId" clId="{3A41D690-EC85-4A78-B751-CCD146C4F363}" dt="2023-02-28T19:29:19.973" v="6753"/>
          <ac:spMkLst>
            <pc:docMk/>
            <pc:sldMk cId="3952853997" sldId="3347"/>
            <ac:spMk id="18" creationId="{B9AAC611-8A72-9302-476C-4F6B9A8DBCEE}"/>
          </ac:spMkLst>
        </pc:spChg>
        <pc:spChg chg="mod">
          <ac:chgData name="Shyam Sundar Shankar" userId="9863916e855db834" providerId="LiveId" clId="{3A41D690-EC85-4A78-B751-CCD146C4F363}" dt="2023-02-28T19:29:19.973" v="6753"/>
          <ac:spMkLst>
            <pc:docMk/>
            <pc:sldMk cId="3952853997" sldId="3347"/>
            <ac:spMk id="19" creationId="{FE9F35F1-4089-EF4A-EB08-CE2C1D038FD7}"/>
          </ac:spMkLst>
        </pc:spChg>
        <pc:spChg chg="mod">
          <ac:chgData name="Shyam Sundar Shankar" userId="9863916e855db834" providerId="LiveId" clId="{3A41D690-EC85-4A78-B751-CCD146C4F363}" dt="2023-02-28T19:29:19.973" v="6753"/>
          <ac:spMkLst>
            <pc:docMk/>
            <pc:sldMk cId="3952853997" sldId="3347"/>
            <ac:spMk id="20" creationId="{2CFCA7B1-4D7C-17A5-9EC7-BEFADB5F8E4B}"/>
          </ac:spMkLst>
        </pc:spChg>
        <pc:spChg chg="mod">
          <ac:chgData name="Shyam Sundar Shankar" userId="9863916e855db834" providerId="LiveId" clId="{3A41D690-EC85-4A78-B751-CCD146C4F363}" dt="2023-02-28T19:29:19.973" v="6753"/>
          <ac:spMkLst>
            <pc:docMk/>
            <pc:sldMk cId="3952853997" sldId="3347"/>
            <ac:spMk id="21" creationId="{BD66461E-3515-2C76-E077-4B45D7C0068B}"/>
          </ac:spMkLst>
        </pc:spChg>
        <pc:spChg chg="mod">
          <ac:chgData name="Shyam Sundar Shankar" userId="9863916e855db834" providerId="LiveId" clId="{3A41D690-EC85-4A78-B751-CCD146C4F363}" dt="2023-02-28T19:29:19.973" v="6753"/>
          <ac:spMkLst>
            <pc:docMk/>
            <pc:sldMk cId="3952853997" sldId="3347"/>
            <ac:spMk id="22" creationId="{D0C4599A-0A1E-9E53-8552-DEF57791A37F}"/>
          </ac:spMkLst>
        </pc:spChg>
        <pc:spChg chg="mod">
          <ac:chgData name="Shyam Sundar Shankar" userId="9863916e855db834" providerId="LiveId" clId="{3A41D690-EC85-4A78-B751-CCD146C4F363}" dt="2023-02-28T19:29:19.973" v="6753"/>
          <ac:spMkLst>
            <pc:docMk/>
            <pc:sldMk cId="3952853997" sldId="3347"/>
            <ac:spMk id="23" creationId="{9891065C-5591-EE76-7CB6-E3E73B3C0627}"/>
          </ac:spMkLst>
        </pc:spChg>
        <pc:spChg chg="mod">
          <ac:chgData name="Shyam Sundar Shankar" userId="9863916e855db834" providerId="LiveId" clId="{3A41D690-EC85-4A78-B751-CCD146C4F363}" dt="2023-02-28T19:29:19.973" v="6753"/>
          <ac:spMkLst>
            <pc:docMk/>
            <pc:sldMk cId="3952853997" sldId="3347"/>
            <ac:spMk id="24" creationId="{8630C4DA-F017-9F47-F869-BD38A68C1EB7}"/>
          </ac:spMkLst>
        </pc:spChg>
        <pc:spChg chg="mod">
          <ac:chgData name="Shyam Sundar Shankar" userId="9863916e855db834" providerId="LiveId" clId="{3A41D690-EC85-4A78-B751-CCD146C4F363}" dt="2023-02-28T19:29:19.973" v="6753"/>
          <ac:spMkLst>
            <pc:docMk/>
            <pc:sldMk cId="3952853997" sldId="3347"/>
            <ac:spMk id="25" creationId="{3D148914-92C8-D3B6-FBEA-985947831744}"/>
          </ac:spMkLst>
        </pc:spChg>
        <pc:spChg chg="mod">
          <ac:chgData name="Shyam Sundar Shankar" userId="9863916e855db834" providerId="LiveId" clId="{3A41D690-EC85-4A78-B751-CCD146C4F363}" dt="2023-02-28T19:29:19.973" v="6753"/>
          <ac:spMkLst>
            <pc:docMk/>
            <pc:sldMk cId="3952853997" sldId="3347"/>
            <ac:spMk id="26" creationId="{D7F9FA39-8EAA-8971-EE43-9FB31F895F6B}"/>
          </ac:spMkLst>
        </pc:spChg>
        <pc:spChg chg="mod">
          <ac:chgData name="Shyam Sundar Shankar" userId="9863916e855db834" providerId="LiveId" clId="{3A41D690-EC85-4A78-B751-CCD146C4F363}" dt="2023-02-28T19:29:19.973" v="6753"/>
          <ac:spMkLst>
            <pc:docMk/>
            <pc:sldMk cId="3952853997" sldId="3347"/>
            <ac:spMk id="28" creationId="{F0FD073D-9E5B-70FD-15F8-7C0CC43EDD47}"/>
          </ac:spMkLst>
        </pc:spChg>
        <pc:spChg chg="mod">
          <ac:chgData name="Shyam Sundar Shankar" userId="9863916e855db834" providerId="LiveId" clId="{3A41D690-EC85-4A78-B751-CCD146C4F363}" dt="2023-02-28T19:29:19.973" v="6753"/>
          <ac:spMkLst>
            <pc:docMk/>
            <pc:sldMk cId="3952853997" sldId="3347"/>
            <ac:spMk id="29" creationId="{31C516BF-B28C-71A6-4872-D638D2FA9AB1}"/>
          </ac:spMkLst>
        </pc:spChg>
        <pc:spChg chg="mod">
          <ac:chgData name="Shyam Sundar Shankar" userId="9863916e855db834" providerId="LiveId" clId="{3A41D690-EC85-4A78-B751-CCD146C4F363}" dt="2023-02-28T19:29:19.973" v="6753"/>
          <ac:spMkLst>
            <pc:docMk/>
            <pc:sldMk cId="3952853997" sldId="3347"/>
            <ac:spMk id="30" creationId="{7C6FEFDC-D262-617E-22F2-A433C6B29C9D}"/>
          </ac:spMkLst>
        </pc:spChg>
        <pc:spChg chg="mod">
          <ac:chgData name="Shyam Sundar Shankar" userId="9863916e855db834" providerId="LiveId" clId="{3A41D690-EC85-4A78-B751-CCD146C4F363}" dt="2023-02-28T19:29:19.973" v="6753"/>
          <ac:spMkLst>
            <pc:docMk/>
            <pc:sldMk cId="3952853997" sldId="3347"/>
            <ac:spMk id="33" creationId="{2426014E-BEAD-46EA-1C56-2577B7F1A658}"/>
          </ac:spMkLst>
        </pc:spChg>
        <pc:spChg chg="mod">
          <ac:chgData name="Shyam Sundar Shankar" userId="9863916e855db834" providerId="LiveId" clId="{3A41D690-EC85-4A78-B751-CCD146C4F363}" dt="2023-02-28T19:29:19.973" v="6753"/>
          <ac:spMkLst>
            <pc:docMk/>
            <pc:sldMk cId="3952853997" sldId="3347"/>
            <ac:spMk id="37" creationId="{C754AFE3-D652-E1DA-D109-BF875F7E53CA}"/>
          </ac:spMkLst>
        </pc:spChg>
        <pc:spChg chg="mod">
          <ac:chgData name="Shyam Sundar Shankar" userId="9863916e855db834" providerId="LiveId" clId="{3A41D690-EC85-4A78-B751-CCD146C4F363}" dt="2023-02-28T19:29:19.973" v="6753"/>
          <ac:spMkLst>
            <pc:docMk/>
            <pc:sldMk cId="3952853997" sldId="3347"/>
            <ac:spMk id="41" creationId="{A8CB7997-2A53-1EC9-B752-11CE4B085E4E}"/>
          </ac:spMkLst>
        </pc:spChg>
        <pc:spChg chg="mod">
          <ac:chgData name="Shyam Sundar Shankar" userId="9863916e855db834" providerId="LiveId" clId="{3A41D690-EC85-4A78-B751-CCD146C4F363}" dt="2023-02-28T19:29:19.973" v="6753"/>
          <ac:spMkLst>
            <pc:docMk/>
            <pc:sldMk cId="3952853997" sldId="3347"/>
            <ac:spMk id="42" creationId="{58B426A3-F13B-4E57-F176-29A9B957DD3C}"/>
          </ac:spMkLst>
        </pc:spChg>
        <pc:spChg chg="mod">
          <ac:chgData name="Shyam Sundar Shankar" userId="9863916e855db834" providerId="LiveId" clId="{3A41D690-EC85-4A78-B751-CCD146C4F363}" dt="2023-02-28T19:29:19.973" v="6753"/>
          <ac:spMkLst>
            <pc:docMk/>
            <pc:sldMk cId="3952853997" sldId="3347"/>
            <ac:spMk id="43" creationId="{C8944611-D2E7-1D12-5704-259EE6A96A93}"/>
          </ac:spMkLst>
        </pc:spChg>
        <pc:spChg chg="mod">
          <ac:chgData name="Shyam Sundar Shankar" userId="9863916e855db834" providerId="LiveId" clId="{3A41D690-EC85-4A78-B751-CCD146C4F363}" dt="2023-02-28T19:29:19.973" v="6753"/>
          <ac:spMkLst>
            <pc:docMk/>
            <pc:sldMk cId="3952853997" sldId="3347"/>
            <ac:spMk id="44" creationId="{23A0FBC2-9C3C-DC3F-E009-C45DE51F96C3}"/>
          </ac:spMkLst>
        </pc:spChg>
        <pc:spChg chg="mod">
          <ac:chgData name="Shyam Sundar Shankar" userId="9863916e855db834" providerId="LiveId" clId="{3A41D690-EC85-4A78-B751-CCD146C4F363}" dt="2023-02-28T19:29:19.973" v="6753"/>
          <ac:spMkLst>
            <pc:docMk/>
            <pc:sldMk cId="3952853997" sldId="3347"/>
            <ac:spMk id="45" creationId="{72B5CD2F-AE5C-47DB-F752-57C62A145B56}"/>
          </ac:spMkLst>
        </pc:spChg>
        <pc:spChg chg="mod">
          <ac:chgData name="Shyam Sundar Shankar" userId="9863916e855db834" providerId="LiveId" clId="{3A41D690-EC85-4A78-B751-CCD146C4F363}" dt="2023-02-28T19:29:19.973" v="6753"/>
          <ac:spMkLst>
            <pc:docMk/>
            <pc:sldMk cId="3952853997" sldId="3347"/>
            <ac:spMk id="46" creationId="{DB0D1109-4612-0CCA-34DC-5D7644E40B44}"/>
          </ac:spMkLst>
        </pc:spChg>
        <pc:spChg chg="mod">
          <ac:chgData name="Shyam Sundar Shankar" userId="9863916e855db834" providerId="LiveId" clId="{3A41D690-EC85-4A78-B751-CCD146C4F363}" dt="2023-02-28T19:29:19.973" v="6753"/>
          <ac:spMkLst>
            <pc:docMk/>
            <pc:sldMk cId="3952853997" sldId="3347"/>
            <ac:spMk id="47" creationId="{09DD4B12-BD84-F3A7-2E62-5C05608FC3F8}"/>
          </ac:spMkLst>
        </pc:spChg>
        <pc:spChg chg="mod">
          <ac:chgData name="Shyam Sundar Shankar" userId="9863916e855db834" providerId="LiveId" clId="{3A41D690-EC85-4A78-B751-CCD146C4F363}" dt="2023-02-28T19:29:19.973" v="6753"/>
          <ac:spMkLst>
            <pc:docMk/>
            <pc:sldMk cId="3952853997" sldId="3347"/>
            <ac:spMk id="48" creationId="{D1835850-D49B-FF25-24D4-F6CCF1D2142F}"/>
          </ac:spMkLst>
        </pc:spChg>
        <pc:spChg chg="mod">
          <ac:chgData name="Shyam Sundar Shankar" userId="9863916e855db834" providerId="LiveId" clId="{3A41D690-EC85-4A78-B751-CCD146C4F363}" dt="2023-02-28T19:29:19.973" v="6753"/>
          <ac:spMkLst>
            <pc:docMk/>
            <pc:sldMk cId="3952853997" sldId="3347"/>
            <ac:spMk id="49" creationId="{8E9F6D5E-C686-853E-E5C6-67419A511410}"/>
          </ac:spMkLst>
        </pc:spChg>
        <pc:spChg chg="mod">
          <ac:chgData name="Shyam Sundar Shankar" userId="9863916e855db834" providerId="LiveId" clId="{3A41D690-EC85-4A78-B751-CCD146C4F363}" dt="2023-02-28T19:29:19.973" v="6753"/>
          <ac:spMkLst>
            <pc:docMk/>
            <pc:sldMk cId="3952853997" sldId="3347"/>
            <ac:spMk id="50" creationId="{A8220DD8-28F3-6263-5121-C95E636AEFC8}"/>
          </ac:spMkLst>
        </pc:spChg>
        <pc:spChg chg="mod">
          <ac:chgData name="Shyam Sundar Shankar" userId="9863916e855db834" providerId="LiveId" clId="{3A41D690-EC85-4A78-B751-CCD146C4F363}" dt="2023-02-28T19:29:19.973" v="6753"/>
          <ac:spMkLst>
            <pc:docMk/>
            <pc:sldMk cId="3952853997" sldId="3347"/>
            <ac:spMk id="51" creationId="{4E45FE08-AD17-9AD7-8270-C941E39F67FE}"/>
          </ac:spMkLst>
        </pc:spChg>
        <pc:spChg chg="add mod">
          <ac:chgData name="Shyam Sundar Shankar" userId="9863916e855db834" providerId="LiveId" clId="{3A41D690-EC85-4A78-B751-CCD146C4F363}" dt="2023-02-28T19:35:59.355" v="6937" actId="14100"/>
          <ac:spMkLst>
            <pc:docMk/>
            <pc:sldMk cId="3952853997" sldId="3347"/>
            <ac:spMk id="52" creationId="{6A331DF9-568D-56D8-1B40-B4A013E4069A}"/>
          </ac:spMkLst>
        </pc:spChg>
        <pc:spChg chg="add mod">
          <ac:chgData name="Shyam Sundar Shankar" userId="9863916e855db834" providerId="LiveId" clId="{3A41D690-EC85-4A78-B751-CCD146C4F363}" dt="2023-02-28T19:35:12.962" v="6923" actId="20577"/>
          <ac:spMkLst>
            <pc:docMk/>
            <pc:sldMk cId="3952853997" sldId="3347"/>
            <ac:spMk id="53" creationId="{D5A23A09-9059-2EA9-23AB-200DA76B0A49}"/>
          </ac:spMkLst>
        </pc:spChg>
        <pc:spChg chg="add mod">
          <ac:chgData name="Shyam Sundar Shankar" userId="9863916e855db834" providerId="LiveId" clId="{3A41D690-EC85-4A78-B751-CCD146C4F363}" dt="2023-03-05T05:14:52.229" v="8585" actId="20577"/>
          <ac:spMkLst>
            <pc:docMk/>
            <pc:sldMk cId="3952853997" sldId="3347"/>
            <ac:spMk id="54" creationId="{E140D86C-CA49-ECC2-66B3-4FCE773EF84D}"/>
          </ac:spMkLst>
        </pc:spChg>
        <pc:spChg chg="add mod">
          <ac:chgData name="Shyam Sundar Shankar" userId="9863916e855db834" providerId="LiveId" clId="{3A41D690-EC85-4A78-B751-CCD146C4F363}" dt="2023-02-28T19:32:40.640" v="6799" actId="207"/>
          <ac:spMkLst>
            <pc:docMk/>
            <pc:sldMk cId="3952853997" sldId="3347"/>
            <ac:spMk id="55" creationId="{12F428C3-DAD3-C952-8D19-886B945E0E63}"/>
          </ac:spMkLst>
        </pc:spChg>
        <pc:spChg chg="add mod">
          <ac:chgData name="Shyam Sundar Shankar" userId="9863916e855db834" providerId="LiveId" clId="{3A41D690-EC85-4A78-B751-CCD146C4F363}" dt="2023-02-28T19:33:33.098" v="6818" actId="108"/>
          <ac:spMkLst>
            <pc:docMk/>
            <pc:sldMk cId="3952853997" sldId="3347"/>
            <ac:spMk id="56" creationId="{CC64198E-8437-6E63-46E1-B30870553342}"/>
          </ac:spMkLst>
        </pc:spChg>
        <pc:spChg chg="add mod">
          <ac:chgData name="Shyam Sundar Shankar" userId="9863916e855db834" providerId="LiveId" clId="{3A41D690-EC85-4A78-B751-CCD146C4F363}" dt="2023-02-28T19:32:55.277" v="6815" actId="20577"/>
          <ac:spMkLst>
            <pc:docMk/>
            <pc:sldMk cId="3952853997" sldId="3347"/>
            <ac:spMk id="57" creationId="{7429EF67-B3A1-ED28-629A-B3E76764062D}"/>
          </ac:spMkLst>
        </pc:spChg>
        <pc:spChg chg="add mod">
          <ac:chgData name="Shyam Sundar Shankar" userId="9863916e855db834" providerId="LiveId" clId="{3A41D690-EC85-4A78-B751-CCD146C4F363}" dt="2023-02-28T19:35:00.385" v="6902" actId="1035"/>
          <ac:spMkLst>
            <pc:docMk/>
            <pc:sldMk cId="3952853997" sldId="3347"/>
            <ac:spMk id="58" creationId="{52EB0882-5003-6619-2862-733E6889D300}"/>
          </ac:spMkLst>
        </pc:spChg>
        <pc:spChg chg="add mod">
          <ac:chgData name="Shyam Sundar Shankar" userId="9863916e855db834" providerId="LiveId" clId="{3A41D690-EC85-4A78-B751-CCD146C4F363}" dt="2023-02-28T19:35:00.385" v="6902" actId="1035"/>
          <ac:spMkLst>
            <pc:docMk/>
            <pc:sldMk cId="3952853997" sldId="3347"/>
            <ac:spMk id="59" creationId="{210118EA-D261-7F88-0833-E4015B25736C}"/>
          </ac:spMkLst>
        </pc:spChg>
        <pc:spChg chg="add mod">
          <ac:chgData name="Shyam Sundar Shankar" userId="9863916e855db834" providerId="LiveId" clId="{3A41D690-EC85-4A78-B751-CCD146C4F363}" dt="2023-02-28T19:34:16.087" v="6864" actId="1036"/>
          <ac:spMkLst>
            <pc:docMk/>
            <pc:sldMk cId="3952853997" sldId="3347"/>
            <ac:spMk id="60" creationId="{0822FDE9-3744-EB15-79C6-27D483A4CF77}"/>
          </ac:spMkLst>
        </pc:spChg>
        <pc:spChg chg="add mod">
          <ac:chgData name="Shyam Sundar Shankar" userId="9863916e855db834" providerId="LiveId" clId="{3A41D690-EC85-4A78-B751-CCD146C4F363}" dt="2023-02-28T19:34:16.087" v="6864" actId="1036"/>
          <ac:spMkLst>
            <pc:docMk/>
            <pc:sldMk cId="3952853997" sldId="3347"/>
            <ac:spMk id="61" creationId="{88C3F92A-5CA6-AB16-C47E-DD7FEA8DBD85}"/>
          </ac:spMkLst>
        </pc:spChg>
        <pc:spChg chg="mod">
          <ac:chgData name="Shyam Sundar Shankar" userId="9863916e855db834" providerId="LiveId" clId="{3A41D690-EC85-4A78-B751-CCD146C4F363}" dt="2023-02-28T19:10:20.710" v="6575" actId="20577"/>
          <ac:spMkLst>
            <pc:docMk/>
            <pc:sldMk cId="3952853997" sldId="3347"/>
            <ac:spMk id="70" creationId="{3677A853-23FF-1AFA-18A7-AA28440455C8}"/>
          </ac:spMkLst>
        </pc:spChg>
        <pc:grpChg chg="add mod">
          <ac:chgData name="Shyam Sundar Shankar" userId="9863916e855db834" providerId="LiveId" clId="{3A41D690-EC85-4A78-B751-CCD146C4F363}" dt="2023-02-28T19:29:19.973" v="6753"/>
          <ac:grpSpMkLst>
            <pc:docMk/>
            <pc:sldMk cId="3952853997" sldId="3347"/>
            <ac:grpSpMk id="2" creationId="{52267A5C-75F3-A601-6430-4E1D08BDB6D1}"/>
          </ac:grpSpMkLst>
        </pc:grpChg>
        <pc:grpChg chg="add mod">
          <ac:chgData name="Shyam Sundar Shankar" userId="9863916e855db834" providerId="LiveId" clId="{3A41D690-EC85-4A78-B751-CCD146C4F363}" dt="2023-02-28T19:29:19.973" v="6753"/>
          <ac:grpSpMkLst>
            <pc:docMk/>
            <pc:sldMk cId="3952853997" sldId="3347"/>
            <ac:grpSpMk id="7" creationId="{30B514A6-0B22-ABC6-E67A-C5739C73F2B1}"/>
          </ac:grpSpMkLst>
        </pc:grpChg>
        <pc:grpChg chg="mod">
          <ac:chgData name="Shyam Sundar Shankar" userId="9863916e855db834" providerId="LiveId" clId="{3A41D690-EC85-4A78-B751-CCD146C4F363}" dt="2023-02-28T19:29:19.973" v="6753"/>
          <ac:grpSpMkLst>
            <pc:docMk/>
            <pc:sldMk cId="3952853997" sldId="3347"/>
            <ac:grpSpMk id="9" creationId="{407D0B3B-C59A-660B-9506-56D487D14F3C}"/>
          </ac:grpSpMkLst>
        </pc:grpChg>
        <pc:grpChg chg="mod">
          <ac:chgData name="Shyam Sundar Shankar" userId="9863916e855db834" providerId="LiveId" clId="{3A41D690-EC85-4A78-B751-CCD146C4F363}" dt="2023-02-28T19:29:19.973" v="6753"/>
          <ac:grpSpMkLst>
            <pc:docMk/>
            <pc:sldMk cId="3952853997" sldId="3347"/>
            <ac:grpSpMk id="10" creationId="{80E03406-58D4-FDCE-0DD4-CE1155FA293A}"/>
          </ac:grpSpMkLst>
        </pc:grpChg>
        <pc:grpChg chg="mod">
          <ac:chgData name="Shyam Sundar Shankar" userId="9863916e855db834" providerId="LiveId" clId="{3A41D690-EC85-4A78-B751-CCD146C4F363}" dt="2023-02-28T19:29:19.973" v="6753"/>
          <ac:grpSpMkLst>
            <pc:docMk/>
            <pc:sldMk cId="3952853997" sldId="3347"/>
            <ac:grpSpMk id="11" creationId="{91D6CA81-E140-7AFE-6009-0AB064B6776B}"/>
          </ac:grpSpMkLst>
        </pc:grpChg>
        <pc:grpChg chg="mod">
          <ac:chgData name="Shyam Sundar Shankar" userId="9863916e855db834" providerId="LiveId" clId="{3A41D690-EC85-4A78-B751-CCD146C4F363}" dt="2023-02-28T19:29:19.973" v="6753"/>
          <ac:grpSpMkLst>
            <pc:docMk/>
            <pc:sldMk cId="3952853997" sldId="3347"/>
            <ac:grpSpMk id="13" creationId="{5A2FF50B-15C3-40BE-7BEA-1A2390520F47}"/>
          </ac:grpSpMkLst>
        </pc:grpChg>
        <pc:grpChg chg="mod">
          <ac:chgData name="Shyam Sundar Shankar" userId="9863916e855db834" providerId="LiveId" clId="{3A41D690-EC85-4A78-B751-CCD146C4F363}" dt="2023-02-28T19:29:19.973" v="6753"/>
          <ac:grpSpMkLst>
            <pc:docMk/>
            <pc:sldMk cId="3952853997" sldId="3347"/>
            <ac:grpSpMk id="14" creationId="{18829888-7162-E9D0-C1E6-5393BDD2FD3F}"/>
          </ac:grpSpMkLst>
        </pc:grpChg>
        <pc:grpChg chg="add mod">
          <ac:chgData name="Shyam Sundar Shankar" userId="9863916e855db834" providerId="LiveId" clId="{3A41D690-EC85-4A78-B751-CCD146C4F363}" dt="2023-02-28T19:29:19.973" v="6753"/>
          <ac:grpSpMkLst>
            <pc:docMk/>
            <pc:sldMk cId="3952853997" sldId="3347"/>
            <ac:grpSpMk id="27" creationId="{22178D12-2B08-DAD9-4A7E-22ACF10BF5D1}"/>
          </ac:grpSpMkLst>
        </pc:grpChg>
        <pc:grpChg chg="add mod">
          <ac:chgData name="Shyam Sundar Shankar" userId="9863916e855db834" providerId="LiveId" clId="{3A41D690-EC85-4A78-B751-CCD146C4F363}" dt="2023-02-28T19:29:19.973" v="6753"/>
          <ac:grpSpMkLst>
            <pc:docMk/>
            <pc:sldMk cId="3952853997" sldId="3347"/>
            <ac:grpSpMk id="31" creationId="{44872F73-C821-7903-8DDE-456B48A986DA}"/>
          </ac:grpSpMkLst>
        </pc:grpChg>
        <pc:grpChg chg="mod">
          <ac:chgData name="Shyam Sundar Shankar" userId="9863916e855db834" providerId="LiveId" clId="{3A41D690-EC85-4A78-B751-CCD146C4F363}" dt="2023-02-28T19:29:19.973" v="6753"/>
          <ac:grpSpMkLst>
            <pc:docMk/>
            <pc:sldMk cId="3952853997" sldId="3347"/>
            <ac:grpSpMk id="32" creationId="{B3F8E30D-BB8F-12FE-A574-DB0E757C2191}"/>
          </ac:grpSpMkLst>
        </pc:grpChg>
        <pc:grpChg chg="mod">
          <ac:chgData name="Shyam Sundar Shankar" userId="9863916e855db834" providerId="LiveId" clId="{3A41D690-EC85-4A78-B751-CCD146C4F363}" dt="2023-02-28T19:29:19.973" v="6753"/>
          <ac:grpSpMkLst>
            <pc:docMk/>
            <pc:sldMk cId="3952853997" sldId="3347"/>
            <ac:grpSpMk id="34" creationId="{2A3FD7C5-C5E4-3755-A02A-1AB6DA15E161}"/>
          </ac:grpSpMkLst>
        </pc:grpChg>
        <pc:grpChg chg="mod">
          <ac:chgData name="Shyam Sundar Shankar" userId="9863916e855db834" providerId="LiveId" clId="{3A41D690-EC85-4A78-B751-CCD146C4F363}" dt="2023-02-28T19:29:19.973" v="6753"/>
          <ac:grpSpMkLst>
            <pc:docMk/>
            <pc:sldMk cId="3952853997" sldId="3347"/>
            <ac:grpSpMk id="35" creationId="{73B3D921-30E4-4A40-602B-32BE721A6388}"/>
          </ac:grpSpMkLst>
        </pc:grpChg>
        <pc:grpChg chg="mod">
          <ac:chgData name="Shyam Sundar Shankar" userId="9863916e855db834" providerId="LiveId" clId="{3A41D690-EC85-4A78-B751-CCD146C4F363}" dt="2023-02-28T19:29:19.973" v="6753"/>
          <ac:grpSpMkLst>
            <pc:docMk/>
            <pc:sldMk cId="3952853997" sldId="3347"/>
            <ac:grpSpMk id="36" creationId="{C74B9914-D5A1-6707-1A3A-63B50FED0473}"/>
          </ac:grpSpMkLst>
        </pc:grpChg>
        <pc:grpChg chg="mod">
          <ac:chgData name="Shyam Sundar Shankar" userId="9863916e855db834" providerId="LiveId" clId="{3A41D690-EC85-4A78-B751-CCD146C4F363}" dt="2023-02-28T19:29:19.973" v="6753"/>
          <ac:grpSpMkLst>
            <pc:docMk/>
            <pc:sldMk cId="3952853997" sldId="3347"/>
            <ac:grpSpMk id="38" creationId="{3ACEE8BB-8A40-5629-1943-0F2245D7B8A3}"/>
          </ac:grpSpMkLst>
        </pc:grpChg>
        <pc:grpChg chg="mod">
          <ac:chgData name="Shyam Sundar Shankar" userId="9863916e855db834" providerId="LiveId" clId="{3A41D690-EC85-4A78-B751-CCD146C4F363}" dt="2023-02-28T19:29:19.973" v="6753"/>
          <ac:grpSpMkLst>
            <pc:docMk/>
            <pc:sldMk cId="3952853997" sldId="3347"/>
            <ac:grpSpMk id="39" creationId="{F62D45FD-0148-DCE9-C3BB-C1FA82504E6A}"/>
          </ac:grpSpMkLst>
        </pc:grpChg>
        <pc:grpChg chg="mod">
          <ac:chgData name="Shyam Sundar Shankar" userId="9863916e855db834" providerId="LiveId" clId="{3A41D690-EC85-4A78-B751-CCD146C4F363}" dt="2023-02-28T19:29:19.973" v="6753"/>
          <ac:grpSpMkLst>
            <pc:docMk/>
            <pc:sldMk cId="3952853997" sldId="3347"/>
            <ac:grpSpMk id="40" creationId="{14D691FE-8E2E-2AB7-00E3-300F01E85669}"/>
          </ac:grpSpMkLst>
        </pc:grpChg>
        <pc:picChg chg="add mod">
          <ac:chgData name="Shyam Sundar Shankar" userId="9863916e855db834" providerId="LiveId" clId="{3A41D690-EC85-4A78-B751-CCD146C4F363}" dt="2023-02-28T19:31:00.572" v="6758" actId="29295"/>
          <ac:picMkLst>
            <pc:docMk/>
            <pc:sldMk cId="3952853997" sldId="3347"/>
            <ac:picMk id="63" creationId="{1743EE24-30BD-FFC7-B858-DBD7DE21AFE9}"/>
          </ac:picMkLst>
        </pc:picChg>
      </pc:sldChg>
      <pc:sldChg chg="modSp add mod">
        <pc:chgData name="Shyam Sundar Shankar" userId="9863916e855db834" providerId="LiveId" clId="{3A41D690-EC85-4A78-B751-CCD146C4F363}" dt="2023-02-28T20:15:46.184" v="7405" actId="20577"/>
        <pc:sldMkLst>
          <pc:docMk/>
          <pc:sldMk cId="3883497003" sldId="3348"/>
        </pc:sldMkLst>
        <pc:spChg chg="mod">
          <ac:chgData name="Shyam Sundar Shankar" userId="9863916e855db834" providerId="LiveId" clId="{3A41D690-EC85-4A78-B751-CCD146C4F363}" dt="2023-02-28T20:13:14.699" v="7282" actId="1076"/>
          <ac:spMkLst>
            <pc:docMk/>
            <pc:sldMk cId="3883497003" sldId="3348"/>
            <ac:spMk id="9" creationId="{13D8C224-0043-F7C6-59D4-AC9214EDB2CC}"/>
          </ac:spMkLst>
        </pc:spChg>
        <pc:spChg chg="mod">
          <ac:chgData name="Shyam Sundar Shankar" userId="9863916e855db834" providerId="LiveId" clId="{3A41D690-EC85-4A78-B751-CCD146C4F363}" dt="2023-02-28T20:15:46.184" v="7405" actId="20577"/>
          <ac:spMkLst>
            <pc:docMk/>
            <pc:sldMk cId="3883497003" sldId="3348"/>
            <ac:spMk id="10" creationId="{3CB1DB99-CAAD-1693-DF4B-7762C2B3D2D5}"/>
          </ac:spMkLst>
        </pc:spChg>
        <pc:spChg chg="mod">
          <ac:chgData name="Shyam Sundar Shankar" userId="9863916e855db834" providerId="LiveId" clId="{3A41D690-EC85-4A78-B751-CCD146C4F363}" dt="2023-02-28T20:12:16.042" v="7243" actId="14100"/>
          <ac:spMkLst>
            <pc:docMk/>
            <pc:sldMk cId="3883497003" sldId="3348"/>
            <ac:spMk id="11" creationId="{8B702CB1-4DDA-0D75-5CFB-994C847BF9F9}"/>
          </ac:spMkLst>
        </pc:spChg>
        <pc:spChg chg="mod">
          <ac:chgData name="Shyam Sundar Shankar" userId="9863916e855db834" providerId="LiveId" clId="{3A41D690-EC85-4A78-B751-CCD146C4F363}" dt="2023-02-28T20:08:51.697" v="7105" actId="20577"/>
          <ac:spMkLst>
            <pc:docMk/>
            <pc:sldMk cId="3883497003" sldId="3348"/>
            <ac:spMk id="25" creationId="{41E6FEA7-05BF-A972-CD64-794A6414B8F0}"/>
          </ac:spMkLst>
        </pc:spChg>
        <pc:spChg chg="mod">
          <ac:chgData name="Shyam Sundar Shankar" userId="9863916e855db834" providerId="LiveId" clId="{3A41D690-EC85-4A78-B751-CCD146C4F363}" dt="2023-02-28T20:09:32.924" v="7116" actId="122"/>
          <ac:spMkLst>
            <pc:docMk/>
            <pc:sldMk cId="3883497003" sldId="3348"/>
            <ac:spMk id="26" creationId="{74D65E7E-CB4F-87A8-06AC-EB536CF53469}"/>
          </ac:spMkLst>
        </pc:spChg>
        <pc:spChg chg="mod">
          <ac:chgData name="Shyam Sundar Shankar" userId="9863916e855db834" providerId="LiveId" clId="{3A41D690-EC85-4A78-B751-CCD146C4F363}" dt="2023-02-28T20:07:42.322" v="7070" actId="20577"/>
          <ac:spMkLst>
            <pc:docMk/>
            <pc:sldMk cId="3883497003" sldId="3348"/>
            <ac:spMk id="70" creationId="{3677A853-23FF-1AFA-18A7-AA28440455C8}"/>
          </ac:spMkLst>
        </pc:spChg>
      </pc:sldChg>
      <pc:sldChg chg="modSp add mod">
        <pc:chgData name="Shyam Sundar Shankar" userId="9863916e855db834" providerId="LiveId" clId="{3A41D690-EC85-4A78-B751-CCD146C4F363}" dt="2023-02-28T20:40:43.832" v="8228" actId="313"/>
        <pc:sldMkLst>
          <pc:docMk/>
          <pc:sldMk cId="4271228381" sldId="3349"/>
        </pc:sldMkLst>
        <pc:spChg chg="mod">
          <ac:chgData name="Shyam Sundar Shankar" userId="9863916e855db834" providerId="LiveId" clId="{3A41D690-EC85-4A78-B751-CCD146C4F363}" dt="2023-02-28T20:36:11.960" v="7943" actId="1037"/>
          <ac:spMkLst>
            <pc:docMk/>
            <pc:sldMk cId="4271228381" sldId="3349"/>
            <ac:spMk id="9" creationId="{13D8C224-0043-F7C6-59D4-AC9214EDB2CC}"/>
          </ac:spMkLst>
        </pc:spChg>
        <pc:spChg chg="mod">
          <ac:chgData name="Shyam Sundar Shankar" userId="9863916e855db834" providerId="LiveId" clId="{3A41D690-EC85-4A78-B751-CCD146C4F363}" dt="2023-02-28T20:39:14.867" v="8198" actId="20577"/>
          <ac:spMkLst>
            <pc:docMk/>
            <pc:sldMk cId="4271228381" sldId="3349"/>
            <ac:spMk id="10" creationId="{3CB1DB99-CAAD-1693-DF4B-7762C2B3D2D5}"/>
          </ac:spMkLst>
        </pc:spChg>
        <pc:spChg chg="mod">
          <ac:chgData name="Shyam Sundar Shankar" userId="9863916e855db834" providerId="LiveId" clId="{3A41D690-EC85-4A78-B751-CCD146C4F363}" dt="2023-02-28T20:37:45.417" v="8036" actId="20577"/>
          <ac:spMkLst>
            <pc:docMk/>
            <pc:sldMk cId="4271228381" sldId="3349"/>
            <ac:spMk id="11" creationId="{8B702CB1-4DDA-0D75-5CFB-994C847BF9F9}"/>
          </ac:spMkLst>
        </pc:spChg>
        <pc:spChg chg="mod">
          <ac:chgData name="Shyam Sundar Shankar" userId="9863916e855db834" providerId="LiveId" clId="{3A41D690-EC85-4A78-B751-CCD146C4F363}" dt="2023-02-28T20:40:43.832" v="8228" actId="313"/>
          <ac:spMkLst>
            <pc:docMk/>
            <pc:sldMk cId="4271228381" sldId="3349"/>
            <ac:spMk id="25" creationId="{41E6FEA7-05BF-A972-CD64-794A6414B8F0}"/>
          </ac:spMkLst>
        </pc:spChg>
        <pc:spChg chg="mod">
          <ac:chgData name="Shyam Sundar Shankar" userId="9863916e855db834" providerId="LiveId" clId="{3A41D690-EC85-4A78-B751-CCD146C4F363}" dt="2023-02-28T20:40:21.675" v="8226"/>
          <ac:spMkLst>
            <pc:docMk/>
            <pc:sldMk cId="4271228381" sldId="3349"/>
            <ac:spMk id="26" creationId="{74D65E7E-CB4F-87A8-06AC-EB536CF53469}"/>
          </ac:spMkLst>
        </pc:spChg>
        <pc:spChg chg="mod">
          <ac:chgData name="Shyam Sundar Shankar" userId="9863916e855db834" providerId="LiveId" clId="{3A41D690-EC85-4A78-B751-CCD146C4F363}" dt="2023-02-28T20:07:48.795" v="7078" actId="20577"/>
          <ac:spMkLst>
            <pc:docMk/>
            <pc:sldMk cId="4271228381" sldId="3349"/>
            <ac:spMk id="70" creationId="{3677A853-23FF-1AFA-18A7-AA28440455C8}"/>
          </ac:spMkLst>
        </pc:spChg>
      </pc:sldChg>
      <pc:sldChg chg="modSp add mod">
        <pc:chgData name="Shyam Sundar Shankar" userId="9863916e855db834" providerId="LiveId" clId="{3A41D690-EC85-4A78-B751-CCD146C4F363}" dt="2023-02-28T20:48:01.423" v="8576" actId="14100"/>
        <pc:sldMkLst>
          <pc:docMk/>
          <pc:sldMk cId="3320120269" sldId="3350"/>
        </pc:sldMkLst>
        <pc:spChg chg="mod">
          <ac:chgData name="Shyam Sundar Shankar" userId="9863916e855db834" providerId="LiveId" clId="{3A41D690-EC85-4A78-B751-CCD146C4F363}" dt="2023-02-28T20:47:01.672" v="8483" actId="20577"/>
          <ac:spMkLst>
            <pc:docMk/>
            <pc:sldMk cId="3320120269" sldId="3350"/>
            <ac:spMk id="9" creationId="{13D8C224-0043-F7C6-59D4-AC9214EDB2CC}"/>
          </ac:spMkLst>
        </pc:spChg>
        <pc:spChg chg="mod">
          <ac:chgData name="Shyam Sundar Shankar" userId="9863916e855db834" providerId="LiveId" clId="{3A41D690-EC85-4A78-B751-CCD146C4F363}" dt="2023-02-28T20:48:01.423" v="8576" actId="14100"/>
          <ac:spMkLst>
            <pc:docMk/>
            <pc:sldMk cId="3320120269" sldId="3350"/>
            <ac:spMk id="10" creationId="{3CB1DB99-CAAD-1693-DF4B-7762C2B3D2D5}"/>
          </ac:spMkLst>
        </pc:spChg>
        <pc:spChg chg="mod">
          <ac:chgData name="Shyam Sundar Shankar" userId="9863916e855db834" providerId="LiveId" clId="{3A41D690-EC85-4A78-B751-CCD146C4F363}" dt="2023-02-28T20:47:57.207" v="8575" actId="14100"/>
          <ac:spMkLst>
            <pc:docMk/>
            <pc:sldMk cId="3320120269" sldId="3350"/>
            <ac:spMk id="11" creationId="{8B702CB1-4DDA-0D75-5CFB-994C847BF9F9}"/>
          </ac:spMkLst>
        </pc:spChg>
        <pc:spChg chg="mod">
          <ac:chgData name="Shyam Sundar Shankar" userId="9863916e855db834" providerId="LiveId" clId="{3A41D690-EC85-4A78-B751-CCD146C4F363}" dt="2023-02-28T20:43:45.047" v="8229"/>
          <ac:spMkLst>
            <pc:docMk/>
            <pc:sldMk cId="3320120269" sldId="3350"/>
            <ac:spMk id="25" creationId="{41E6FEA7-05BF-A972-CD64-794A6414B8F0}"/>
          </ac:spMkLst>
        </pc:spChg>
        <pc:spChg chg="mod">
          <ac:chgData name="Shyam Sundar Shankar" userId="9863916e855db834" providerId="LiveId" clId="{3A41D690-EC85-4A78-B751-CCD146C4F363}" dt="2023-02-28T20:40:29.476" v="8227"/>
          <ac:spMkLst>
            <pc:docMk/>
            <pc:sldMk cId="3320120269" sldId="3350"/>
            <ac:spMk id="26" creationId="{74D65E7E-CB4F-87A8-06AC-EB536CF53469}"/>
          </ac:spMkLst>
        </pc:spChg>
        <pc:spChg chg="mod">
          <ac:chgData name="Shyam Sundar Shankar" userId="9863916e855db834" providerId="LiveId" clId="{3A41D690-EC85-4A78-B751-CCD146C4F363}" dt="2023-02-28T20:07:55.854" v="7087" actId="20577"/>
          <ac:spMkLst>
            <pc:docMk/>
            <pc:sldMk cId="3320120269" sldId="3350"/>
            <ac:spMk id="70" creationId="{3677A853-23FF-1AFA-18A7-AA28440455C8}"/>
          </ac:spMkLst>
        </pc:spChg>
      </pc:sldChg>
      <pc:sldChg chg="modSp add mod">
        <pc:chgData name="Shyam Sundar Shankar" userId="9863916e855db834" providerId="LiveId" clId="{3A41D690-EC85-4A78-B751-CCD146C4F363}" dt="2023-02-28T20:08:21.108" v="7103" actId="20577"/>
        <pc:sldMkLst>
          <pc:docMk/>
          <pc:sldMk cId="910127558" sldId="3351"/>
        </pc:sldMkLst>
        <pc:spChg chg="mod">
          <ac:chgData name="Shyam Sundar Shankar" userId="9863916e855db834" providerId="LiveId" clId="{3A41D690-EC85-4A78-B751-CCD146C4F363}" dt="2023-02-28T20:08:21.108" v="7103" actId="20577"/>
          <ac:spMkLst>
            <pc:docMk/>
            <pc:sldMk cId="910127558" sldId="3351"/>
            <ac:spMk id="314" creationId="{00000000-0000-0000-0000-000000000000}"/>
          </ac:spMkLst>
        </pc:spChg>
      </pc:sldChg>
      <pc:sldChg chg="add del">
        <pc:chgData name="Shyam Sundar Shankar" userId="9863916e855db834" providerId="LiveId" clId="{3A41D690-EC85-4A78-B751-CCD146C4F363}" dt="2023-02-28T15:58:40.359" v="2976" actId="47"/>
        <pc:sldMkLst>
          <pc:docMk/>
          <pc:sldMk cId="3367911520" sldId="3358"/>
        </pc:sldMkLst>
      </pc:sldChg>
      <pc:sldChg chg="add del">
        <pc:chgData name="Shyam Sundar Shankar" userId="9863916e855db834" providerId="LiveId" clId="{3A41D690-EC85-4A78-B751-CCD146C4F363}" dt="2023-02-27T18:17:45.495" v="1626" actId="47"/>
        <pc:sldMkLst>
          <pc:docMk/>
          <pc:sldMk cId="3493325129" sldId="3363"/>
        </pc:sldMkLst>
      </pc:sldChg>
      <pc:sldMasterChg chg="delSldLayout modSldLayout">
        <pc:chgData name="Shyam Sundar Shankar" userId="9863916e855db834" providerId="LiveId" clId="{3A41D690-EC85-4A78-B751-CCD146C4F363}" dt="2023-02-28T19:36:09.342" v="6938" actId="47"/>
        <pc:sldMasterMkLst>
          <pc:docMk/>
          <pc:sldMasterMk cId="3768208939" sldId="2147483648"/>
        </pc:sldMasterMkLst>
        <pc:sldLayoutChg chg="addSp delSp modSp mod">
          <pc:chgData name="Shyam Sundar Shankar" userId="9863916e855db834" providerId="LiveId" clId="{3A41D690-EC85-4A78-B751-CCD146C4F363}" dt="2023-02-28T18:28:36.436" v="6146" actId="108"/>
          <pc:sldLayoutMkLst>
            <pc:docMk/>
            <pc:sldMasterMk cId="3768208939" sldId="2147483648"/>
            <pc:sldLayoutMk cId="3228190494" sldId="2147483650"/>
          </pc:sldLayoutMkLst>
          <pc:spChg chg="mod">
            <ac:chgData name="Shyam Sundar Shankar" userId="9863916e855db834" providerId="LiveId" clId="{3A41D690-EC85-4A78-B751-CCD146C4F363}" dt="2023-02-27T16:11:01.741" v="22" actId="14100"/>
            <ac:spMkLst>
              <pc:docMk/>
              <pc:sldMasterMk cId="3768208939" sldId="2147483648"/>
              <pc:sldLayoutMk cId="3228190494" sldId="2147483650"/>
              <ac:spMk id="2" creationId="{F1432D1F-C0EF-5C53-7AA6-249454FF77BE}"/>
            </ac:spMkLst>
          </pc:spChg>
          <pc:spChg chg="add del mod">
            <ac:chgData name="Shyam Sundar Shankar" userId="9863916e855db834" providerId="LiveId" clId="{3A41D690-EC85-4A78-B751-CCD146C4F363}" dt="2023-02-27T16:10:35.330" v="14"/>
            <ac:spMkLst>
              <pc:docMk/>
              <pc:sldMasterMk cId="3768208939" sldId="2147483648"/>
              <pc:sldLayoutMk cId="3228190494" sldId="2147483650"/>
              <ac:spMk id="8" creationId="{A96ABCF6-B749-13CD-6FC6-CB4C42368D66}"/>
            </ac:spMkLst>
          </pc:spChg>
          <pc:spChg chg="add del mod">
            <ac:chgData name="Shyam Sundar Shankar" userId="9863916e855db834" providerId="LiveId" clId="{3A41D690-EC85-4A78-B751-CCD146C4F363}" dt="2023-02-27T16:10:41.196" v="18"/>
            <ac:spMkLst>
              <pc:docMk/>
              <pc:sldMasterMk cId="3768208939" sldId="2147483648"/>
              <pc:sldLayoutMk cId="3228190494" sldId="2147483650"/>
              <ac:spMk id="10" creationId="{1B13E379-BA8E-2595-A5B1-C202C2F62119}"/>
            </ac:spMkLst>
          </pc:spChg>
          <pc:spChg chg="add mod">
            <ac:chgData name="Shyam Sundar Shankar" userId="9863916e855db834" providerId="LiveId" clId="{3A41D690-EC85-4A78-B751-CCD146C4F363}" dt="2023-02-28T18:27:50.391" v="6139" actId="207"/>
            <ac:spMkLst>
              <pc:docMk/>
              <pc:sldMasterMk cId="3768208939" sldId="2147483648"/>
              <pc:sldLayoutMk cId="3228190494" sldId="2147483650"/>
              <ac:spMk id="12" creationId="{EFA38951-2764-B22E-14A8-146B445E06B1}"/>
            </ac:spMkLst>
          </pc:spChg>
          <pc:spChg chg="add del">
            <ac:chgData name="Shyam Sundar Shankar" userId="9863916e855db834" providerId="LiveId" clId="{3A41D690-EC85-4A78-B751-CCD146C4F363}" dt="2023-02-27T16:56:52.481" v="674" actId="478"/>
            <ac:spMkLst>
              <pc:docMk/>
              <pc:sldMasterMk cId="3768208939" sldId="2147483648"/>
              <pc:sldLayoutMk cId="3228190494" sldId="2147483650"/>
              <ac:spMk id="15" creationId="{0434EA36-7A80-DAF1-1179-36E1E53C9F54}"/>
            </ac:spMkLst>
          </pc:spChg>
          <pc:spChg chg="add del">
            <ac:chgData name="Shyam Sundar Shankar" userId="9863916e855db834" providerId="LiveId" clId="{3A41D690-EC85-4A78-B751-CCD146C4F363}" dt="2023-02-27T16:56:55.009" v="676" actId="478"/>
            <ac:spMkLst>
              <pc:docMk/>
              <pc:sldMasterMk cId="3768208939" sldId="2147483648"/>
              <pc:sldLayoutMk cId="3228190494" sldId="2147483650"/>
              <ac:spMk id="17" creationId="{03C52205-C697-F33C-8399-2D777A5CF791}"/>
            </ac:spMkLst>
          </pc:spChg>
          <pc:spChg chg="del">
            <ac:chgData name="Shyam Sundar Shankar" userId="9863916e855db834" providerId="LiveId" clId="{3A41D690-EC85-4A78-B751-CCD146C4F363}" dt="2023-02-27T16:10:25.980" v="7" actId="478"/>
            <ac:spMkLst>
              <pc:docMk/>
              <pc:sldMasterMk cId="3768208939" sldId="2147483648"/>
              <pc:sldLayoutMk cId="3228190494" sldId="2147483650"/>
              <ac:spMk id="227" creationId="{00000000-0000-0000-0000-000000000000}"/>
            </ac:spMkLst>
          </pc:spChg>
          <pc:picChg chg="del">
            <ac:chgData name="Shyam Sundar Shankar" userId="9863916e855db834" providerId="LiveId" clId="{3A41D690-EC85-4A78-B751-CCD146C4F363}" dt="2023-02-27T16:09:12.697" v="0" actId="478"/>
            <ac:picMkLst>
              <pc:docMk/>
              <pc:sldMasterMk cId="3768208939" sldId="2147483648"/>
              <pc:sldLayoutMk cId="3228190494" sldId="2147483650"/>
              <ac:picMk id="7" creationId="{00000000-0000-0000-0000-000000000000}"/>
            </ac:picMkLst>
          </pc:picChg>
          <pc:picChg chg="add mod ord">
            <ac:chgData name="Shyam Sundar Shankar" userId="9863916e855db834" providerId="LiveId" clId="{3A41D690-EC85-4A78-B751-CCD146C4F363}" dt="2023-02-27T16:57:33.901" v="682" actId="29295"/>
            <ac:picMkLst>
              <pc:docMk/>
              <pc:sldMasterMk cId="3768208939" sldId="2147483648"/>
              <pc:sldLayoutMk cId="3228190494" sldId="2147483650"/>
              <ac:picMk id="19" creationId="{276DFBE6-8B7B-9F8E-6655-0AC72A6F84E8}"/>
            </ac:picMkLst>
          </pc:picChg>
          <pc:cxnChg chg="add del mod">
            <ac:chgData name="Shyam Sundar Shankar" userId="9863916e855db834" providerId="LiveId" clId="{3A41D690-EC85-4A78-B751-CCD146C4F363}" dt="2023-02-27T16:10:35.330" v="14"/>
            <ac:cxnSpMkLst>
              <pc:docMk/>
              <pc:sldMasterMk cId="3768208939" sldId="2147483648"/>
              <pc:sldLayoutMk cId="3228190494" sldId="2147483650"/>
              <ac:cxnSpMk id="9" creationId="{54D14E50-AB89-1934-1C24-2FE0958502BC}"/>
            </ac:cxnSpMkLst>
          </pc:cxnChg>
          <pc:cxnChg chg="add del mod">
            <ac:chgData name="Shyam Sundar Shankar" userId="9863916e855db834" providerId="LiveId" clId="{3A41D690-EC85-4A78-B751-CCD146C4F363}" dt="2023-02-27T16:10:41.196" v="18"/>
            <ac:cxnSpMkLst>
              <pc:docMk/>
              <pc:sldMasterMk cId="3768208939" sldId="2147483648"/>
              <pc:sldLayoutMk cId="3228190494" sldId="2147483650"/>
              <ac:cxnSpMk id="11" creationId="{10A8FAE1-3CB2-A5A3-309C-6FC7C22AC448}"/>
            </ac:cxnSpMkLst>
          </pc:cxnChg>
          <pc:cxnChg chg="add mod">
            <ac:chgData name="Shyam Sundar Shankar" userId="9863916e855db834" providerId="LiveId" clId="{3A41D690-EC85-4A78-B751-CCD146C4F363}" dt="2023-02-28T18:28:36.436" v="6146" actId="108"/>
            <ac:cxnSpMkLst>
              <pc:docMk/>
              <pc:sldMasterMk cId="3768208939" sldId="2147483648"/>
              <pc:sldLayoutMk cId="3228190494" sldId="2147483650"/>
              <ac:cxnSpMk id="13" creationId="{A2AB11CA-FC33-DD60-1799-518E6BA63DFB}"/>
            </ac:cxnSpMkLst>
          </pc:cxnChg>
        </pc:sldLayoutChg>
        <pc:sldLayoutChg chg="addSp delSp modSp mod">
          <pc:chgData name="Shyam Sundar Shankar" userId="9863916e855db834" providerId="LiveId" clId="{3A41D690-EC85-4A78-B751-CCD146C4F363}" dt="2023-02-28T18:28:32.434" v="6145" actId="108"/>
          <pc:sldLayoutMkLst>
            <pc:docMk/>
            <pc:sldMasterMk cId="3768208939" sldId="2147483648"/>
            <pc:sldLayoutMk cId="4261090505" sldId="2147483652"/>
          </pc:sldLayoutMkLst>
          <pc:spChg chg="mod">
            <ac:chgData name="Shyam Sundar Shankar" userId="9863916e855db834" providerId="LiveId" clId="{3A41D690-EC85-4A78-B751-CCD146C4F363}" dt="2023-02-27T16:12:15.593" v="71" actId="14100"/>
            <ac:spMkLst>
              <pc:docMk/>
              <pc:sldMasterMk cId="3768208939" sldId="2147483648"/>
              <pc:sldLayoutMk cId="4261090505" sldId="2147483652"/>
              <ac:spMk id="2" creationId="{DB764F01-FD2C-1BBD-E2B3-FDE4FE0792B5}"/>
            </ac:spMkLst>
          </pc:spChg>
          <pc:spChg chg="add mod">
            <ac:chgData name="Shyam Sundar Shankar" userId="9863916e855db834" providerId="LiveId" clId="{3A41D690-EC85-4A78-B751-CCD146C4F363}" dt="2023-02-28T18:28:00.586" v="6140" actId="108"/>
            <ac:spMkLst>
              <pc:docMk/>
              <pc:sldMasterMk cId="3768208939" sldId="2147483648"/>
              <pc:sldLayoutMk cId="4261090505" sldId="2147483652"/>
              <ac:spMk id="8" creationId="{5385A727-B8AF-260A-5FDF-23394224F1CB}"/>
            </ac:spMkLst>
          </pc:spChg>
          <pc:spChg chg="del">
            <ac:chgData name="Shyam Sundar Shankar" userId="9863916e855db834" providerId="LiveId" clId="{3A41D690-EC85-4A78-B751-CCD146C4F363}" dt="2023-02-27T16:11:35.460" v="63" actId="478"/>
            <ac:spMkLst>
              <pc:docMk/>
              <pc:sldMasterMk cId="3768208939" sldId="2147483648"/>
              <pc:sldLayoutMk cId="4261090505" sldId="2147483652"/>
              <ac:spMk id="229" creationId="{00000000-0000-0000-0000-000000000000}"/>
            </ac:spMkLst>
          </pc:spChg>
          <pc:picChg chg="del mod">
            <ac:chgData name="Shyam Sundar Shankar" userId="9863916e855db834" providerId="LiveId" clId="{3A41D690-EC85-4A78-B751-CCD146C4F363}" dt="2023-02-27T16:09:18.588" v="2" actId="478"/>
            <ac:picMkLst>
              <pc:docMk/>
              <pc:sldMasterMk cId="3768208939" sldId="2147483648"/>
              <pc:sldLayoutMk cId="4261090505" sldId="2147483652"/>
              <ac:picMk id="10" creationId="{00000000-0000-0000-0000-000000000000}"/>
            </ac:picMkLst>
          </pc:picChg>
          <pc:picChg chg="add mod">
            <ac:chgData name="Shyam Sundar Shankar" userId="9863916e855db834" providerId="LiveId" clId="{3A41D690-EC85-4A78-B751-CCD146C4F363}" dt="2023-02-27T16:57:40.444" v="683"/>
            <ac:picMkLst>
              <pc:docMk/>
              <pc:sldMasterMk cId="3768208939" sldId="2147483648"/>
              <pc:sldLayoutMk cId="4261090505" sldId="2147483652"/>
              <ac:picMk id="11" creationId="{55FDC017-9BF9-EDF4-E6B8-91CE9C49BD18}"/>
            </ac:picMkLst>
          </pc:picChg>
          <pc:cxnChg chg="add mod">
            <ac:chgData name="Shyam Sundar Shankar" userId="9863916e855db834" providerId="LiveId" clId="{3A41D690-EC85-4A78-B751-CCD146C4F363}" dt="2023-02-28T18:28:32.434" v="6145" actId="108"/>
            <ac:cxnSpMkLst>
              <pc:docMk/>
              <pc:sldMasterMk cId="3768208939" sldId="2147483648"/>
              <pc:sldLayoutMk cId="4261090505" sldId="2147483652"/>
              <ac:cxnSpMk id="9" creationId="{80B55CF1-CEE7-8B1A-025D-3C8B372BF4D7}"/>
            </ac:cxnSpMkLst>
          </pc:cxnChg>
        </pc:sldLayoutChg>
        <pc:sldLayoutChg chg="addSp delSp modSp mod">
          <pc:chgData name="Shyam Sundar Shankar" userId="9863916e855db834" providerId="LiveId" clId="{3A41D690-EC85-4A78-B751-CCD146C4F363}" dt="2023-02-28T18:28:28.973" v="6144" actId="108"/>
          <pc:sldLayoutMkLst>
            <pc:docMk/>
            <pc:sldMasterMk cId="3768208939" sldId="2147483648"/>
            <pc:sldLayoutMk cId="1331702313" sldId="2147483653"/>
          </pc:sldLayoutMkLst>
          <pc:spChg chg="mod">
            <ac:chgData name="Shyam Sundar Shankar" userId="9863916e855db834" providerId="LiveId" clId="{3A41D690-EC85-4A78-B751-CCD146C4F363}" dt="2023-02-27T16:12:06.773" v="70" actId="14100"/>
            <ac:spMkLst>
              <pc:docMk/>
              <pc:sldMasterMk cId="3768208939" sldId="2147483648"/>
              <pc:sldLayoutMk cId="1331702313" sldId="2147483653"/>
              <ac:spMk id="2" creationId="{AC02338D-66A4-5D06-35F6-F2A393542731}"/>
            </ac:spMkLst>
          </pc:spChg>
          <pc:spChg chg="add mod">
            <ac:chgData name="Shyam Sundar Shankar" userId="9863916e855db834" providerId="LiveId" clId="{3A41D690-EC85-4A78-B751-CCD146C4F363}" dt="2023-02-28T18:28:07.236" v="6141" actId="108"/>
            <ac:spMkLst>
              <pc:docMk/>
              <pc:sldMasterMk cId="3768208939" sldId="2147483648"/>
              <pc:sldLayoutMk cId="1331702313" sldId="2147483653"/>
              <ac:spMk id="10" creationId="{E792E719-402D-CE3B-98D7-3D6C4C606B3D}"/>
            </ac:spMkLst>
          </pc:spChg>
          <pc:spChg chg="del">
            <ac:chgData name="Shyam Sundar Shankar" userId="9863916e855db834" providerId="LiveId" clId="{3A41D690-EC85-4A78-B751-CCD146C4F363}" dt="2023-02-27T16:11:42.350" v="65" actId="478"/>
            <ac:spMkLst>
              <pc:docMk/>
              <pc:sldMasterMk cId="3768208939" sldId="2147483648"/>
              <pc:sldLayoutMk cId="1331702313" sldId="2147483653"/>
              <ac:spMk id="230" creationId="{00000000-0000-0000-0000-000000000000}"/>
            </ac:spMkLst>
          </pc:spChg>
          <pc:picChg chg="del mod">
            <ac:chgData name="Shyam Sundar Shankar" userId="9863916e855db834" providerId="LiveId" clId="{3A41D690-EC85-4A78-B751-CCD146C4F363}" dt="2023-02-27T16:09:21.968" v="4" actId="478"/>
            <ac:picMkLst>
              <pc:docMk/>
              <pc:sldMasterMk cId="3768208939" sldId="2147483648"/>
              <pc:sldLayoutMk cId="1331702313" sldId="2147483653"/>
              <ac:picMk id="12" creationId="{00000000-0000-0000-0000-000000000000}"/>
            </ac:picMkLst>
          </pc:picChg>
          <pc:picChg chg="add mod">
            <ac:chgData name="Shyam Sundar Shankar" userId="9863916e855db834" providerId="LiveId" clId="{3A41D690-EC85-4A78-B751-CCD146C4F363}" dt="2023-02-27T16:57:44.683" v="684"/>
            <ac:picMkLst>
              <pc:docMk/>
              <pc:sldMasterMk cId="3768208939" sldId="2147483648"/>
              <pc:sldLayoutMk cId="1331702313" sldId="2147483653"/>
              <ac:picMk id="13" creationId="{078DB2F2-E445-F7C9-DD6B-C4C95A29521B}"/>
            </ac:picMkLst>
          </pc:picChg>
          <pc:cxnChg chg="add mod">
            <ac:chgData name="Shyam Sundar Shankar" userId="9863916e855db834" providerId="LiveId" clId="{3A41D690-EC85-4A78-B751-CCD146C4F363}" dt="2023-02-28T18:28:28.973" v="6144" actId="108"/>
            <ac:cxnSpMkLst>
              <pc:docMk/>
              <pc:sldMasterMk cId="3768208939" sldId="2147483648"/>
              <pc:sldLayoutMk cId="1331702313" sldId="2147483653"/>
              <ac:cxnSpMk id="11" creationId="{74D0A6BC-474C-A752-94B8-A5AD90417F86}"/>
            </ac:cxnSpMkLst>
          </pc:cxnChg>
        </pc:sldLayoutChg>
        <pc:sldLayoutChg chg="addSp delSp modSp mod">
          <pc:chgData name="Shyam Sundar Shankar" userId="9863916e855db834" providerId="LiveId" clId="{3A41D690-EC85-4A78-B751-CCD146C4F363}" dt="2023-02-28T18:28:21.618" v="6143" actId="208"/>
          <pc:sldLayoutMkLst>
            <pc:docMk/>
            <pc:sldMasterMk cId="3768208939" sldId="2147483648"/>
            <pc:sldLayoutMk cId="457565769" sldId="2147483654"/>
          </pc:sldLayoutMkLst>
          <pc:spChg chg="mod">
            <ac:chgData name="Shyam Sundar Shankar" userId="9863916e855db834" providerId="LiveId" clId="{3A41D690-EC85-4A78-B751-CCD146C4F363}" dt="2023-02-27T16:11:57.736" v="69" actId="14100"/>
            <ac:spMkLst>
              <pc:docMk/>
              <pc:sldMasterMk cId="3768208939" sldId="2147483648"/>
              <pc:sldLayoutMk cId="457565769" sldId="2147483654"/>
              <ac:spMk id="2" creationId="{CA43C417-1156-81E5-556E-62CBC4F8CF1A}"/>
            </ac:spMkLst>
          </pc:spChg>
          <pc:spChg chg="add mod">
            <ac:chgData name="Shyam Sundar Shankar" userId="9863916e855db834" providerId="LiveId" clId="{3A41D690-EC85-4A78-B751-CCD146C4F363}" dt="2023-02-28T18:28:10.990" v="6142" actId="108"/>
            <ac:spMkLst>
              <pc:docMk/>
              <pc:sldMasterMk cId="3768208939" sldId="2147483648"/>
              <pc:sldLayoutMk cId="457565769" sldId="2147483654"/>
              <ac:spMk id="6" creationId="{CDD9EF12-BD4C-987F-19C7-241CD4CA009C}"/>
            </ac:spMkLst>
          </pc:spChg>
          <pc:spChg chg="del">
            <ac:chgData name="Shyam Sundar Shankar" userId="9863916e855db834" providerId="LiveId" clId="{3A41D690-EC85-4A78-B751-CCD146C4F363}" dt="2023-02-27T16:11:48.949" v="67" actId="478"/>
            <ac:spMkLst>
              <pc:docMk/>
              <pc:sldMasterMk cId="3768208939" sldId="2147483648"/>
              <pc:sldLayoutMk cId="457565769" sldId="2147483654"/>
              <ac:spMk id="225" creationId="{00000000-0000-0000-0000-000000000000}"/>
            </ac:spMkLst>
          </pc:spChg>
          <pc:picChg chg="del mod">
            <ac:chgData name="Shyam Sundar Shankar" userId="9863916e855db834" providerId="LiveId" clId="{3A41D690-EC85-4A78-B751-CCD146C4F363}" dt="2023-02-27T16:09:25.817" v="6" actId="478"/>
            <ac:picMkLst>
              <pc:docMk/>
              <pc:sldMasterMk cId="3768208939" sldId="2147483648"/>
              <pc:sldLayoutMk cId="457565769" sldId="2147483654"/>
              <ac:picMk id="8" creationId="{00000000-0000-0000-0000-000000000000}"/>
            </ac:picMkLst>
          </pc:picChg>
          <pc:picChg chg="add mod">
            <ac:chgData name="Shyam Sundar Shankar" userId="9863916e855db834" providerId="LiveId" clId="{3A41D690-EC85-4A78-B751-CCD146C4F363}" dt="2023-02-27T16:57:47.709" v="685"/>
            <ac:picMkLst>
              <pc:docMk/>
              <pc:sldMasterMk cId="3768208939" sldId="2147483648"/>
              <pc:sldLayoutMk cId="457565769" sldId="2147483654"/>
              <ac:picMk id="9" creationId="{A08D7313-F407-9D18-644A-3109CD3FCC25}"/>
            </ac:picMkLst>
          </pc:picChg>
          <pc:cxnChg chg="add mod">
            <ac:chgData name="Shyam Sundar Shankar" userId="9863916e855db834" providerId="LiveId" clId="{3A41D690-EC85-4A78-B751-CCD146C4F363}" dt="2023-02-28T18:28:21.618" v="6143" actId="208"/>
            <ac:cxnSpMkLst>
              <pc:docMk/>
              <pc:sldMasterMk cId="3768208939" sldId="2147483648"/>
              <pc:sldLayoutMk cId="457565769" sldId="2147483654"/>
              <ac:cxnSpMk id="7" creationId="{164DE6A5-A9D0-3CB9-814F-F69141AB7244}"/>
            </ac:cxnSpMkLst>
          </pc:cxnChg>
        </pc:sldLayoutChg>
        <pc:sldLayoutChg chg="del">
          <pc:chgData name="Shyam Sundar Shankar" userId="9863916e855db834" providerId="LiveId" clId="{3A41D690-EC85-4A78-B751-CCD146C4F363}" dt="2023-02-28T16:40:06.647" v="4179" actId="47"/>
          <pc:sldLayoutMkLst>
            <pc:docMk/>
            <pc:sldMasterMk cId="3768208939" sldId="2147483648"/>
            <pc:sldLayoutMk cId="973984681" sldId="2147483655"/>
          </pc:sldLayoutMkLst>
        </pc:sldLayoutChg>
        <pc:sldLayoutChg chg="del">
          <pc:chgData name="Shyam Sundar Shankar" userId="9863916e855db834" providerId="LiveId" clId="{3A41D690-EC85-4A78-B751-CCD146C4F363}" dt="2023-02-28T16:24:42.636" v="3964" actId="47"/>
          <pc:sldLayoutMkLst>
            <pc:docMk/>
            <pc:sldMasterMk cId="3768208939" sldId="2147483648"/>
            <pc:sldLayoutMk cId="1521385708" sldId="2147483655"/>
          </pc:sldLayoutMkLst>
        </pc:sldLayoutChg>
        <pc:sldLayoutChg chg="del">
          <pc:chgData name="Shyam Sundar Shankar" userId="9863916e855db834" providerId="LiveId" clId="{3A41D690-EC85-4A78-B751-CCD146C4F363}" dt="2023-02-28T15:58:40.359" v="2976" actId="47"/>
          <pc:sldLayoutMkLst>
            <pc:docMk/>
            <pc:sldMasterMk cId="3768208939" sldId="2147483648"/>
            <pc:sldLayoutMk cId="2731951532" sldId="2147483655"/>
          </pc:sldLayoutMkLst>
        </pc:sldLayoutChg>
        <pc:sldLayoutChg chg="del">
          <pc:chgData name="Shyam Sundar Shankar" userId="9863916e855db834" providerId="LiveId" clId="{3A41D690-EC85-4A78-B751-CCD146C4F363}" dt="2023-02-27T17:44:39.242" v="1621" actId="47"/>
          <pc:sldLayoutMkLst>
            <pc:docMk/>
            <pc:sldMasterMk cId="3768208939" sldId="2147483648"/>
            <pc:sldLayoutMk cId="4036284239" sldId="2147483655"/>
          </pc:sldLayoutMkLst>
        </pc:sldLayoutChg>
        <pc:sldLayoutChg chg="del">
          <pc:chgData name="Shyam Sundar Shankar" userId="9863916e855db834" providerId="LiveId" clId="{3A41D690-EC85-4A78-B751-CCD146C4F363}" dt="2023-02-27T18:17:45.495" v="1626" actId="47"/>
          <pc:sldLayoutMkLst>
            <pc:docMk/>
            <pc:sldMasterMk cId="3768208939" sldId="2147483648"/>
            <pc:sldLayoutMk cId="4201548467" sldId="2147483655"/>
          </pc:sldLayoutMkLst>
        </pc:sldLayoutChg>
        <pc:sldLayoutChg chg="del">
          <pc:chgData name="Shyam Sundar Shankar" userId="9863916e855db834" providerId="LiveId" clId="{3A41D690-EC85-4A78-B751-CCD146C4F363}" dt="2023-02-28T19:36:09.342" v="6938" actId="47"/>
          <pc:sldLayoutMkLst>
            <pc:docMk/>
            <pc:sldMasterMk cId="3768208939" sldId="2147483648"/>
            <pc:sldLayoutMk cId="3013805493" sldId="2147483656"/>
          </pc:sldLayoutMkLst>
        </pc:sldLayoutChg>
      </pc:sldMasterChg>
    </pc:docChg>
  </pc:docChgLst>
  <pc:docChgLst>
    <pc:chgData name="Shyam Sundar Shankar" userId="9863916e855db834" providerId="LiveId" clId="{4ADB8291-7D72-4BB0-A15A-731212FF8B3D}"/>
    <pc:docChg chg="undo custSel modSld">
      <pc:chgData name="Shyam Sundar Shankar" userId="9863916e855db834" providerId="LiveId" clId="{4ADB8291-7D72-4BB0-A15A-731212FF8B3D}" dt="2023-09-07T19:49:45.314" v="1139" actId="20577"/>
      <pc:docMkLst>
        <pc:docMk/>
      </pc:docMkLst>
      <pc:sldChg chg="modSp mod">
        <pc:chgData name="Shyam Sundar Shankar" userId="9863916e855db834" providerId="LiveId" clId="{4ADB8291-7D72-4BB0-A15A-731212FF8B3D}" dt="2023-09-07T19:19:13.339" v="8" actId="20577"/>
        <pc:sldMkLst>
          <pc:docMk/>
          <pc:sldMk cId="938373392" sldId="257"/>
        </pc:sldMkLst>
        <pc:spChg chg="mod">
          <ac:chgData name="Shyam Sundar Shankar" userId="9863916e855db834" providerId="LiveId" clId="{4ADB8291-7D72-4BB0-A15A-731212FF8B3D}" dt="2023-09-07T19:19:13.339" v="8" actId="20577"/>
          <ac:spMkLst>
            <pc:docMk/>
            <pc:sldMk cId="938373392" sldId="257"/>
            <ac:spMk id="3" creationId="{59FC0214-A413-1854-6008-B6E96CC71161}"/>
          </ac:spMkLst>
        </pc:spChg>
      </pc:sldChg>
      <pc:sldChg chg="modSp mod">
        <pc:chgData name="Shyam Sundar Shankar" userId="9863916e855db834" providerId="LiveId" clId="{4ADB8291-7D72-4BB0-A15A-731212FF8B3D}" dt="2023-09-07T19:18:59.558" v="1" actId="6549"/>
        <pc:sldMkLst>
          <pc:docMk/>
          <pc:sldMk cId="0" sldId="3340"/>
        </pc:sldMkLst>
        <pc:spChg chg="mod">
          <ac:chgData name="Shyam Sundar Shankar" userId="9863916e855db834" providerId="LiveId" clId="{4ADB8291-7D72-4BB0-A15A-731212FF8B3D}" dt="2023-09-07T19:18:59.558" v="1" actId="6549"/>
          <ac:spMkLst>
            <pc:docMk/>
            <pc:sldMk cId="0" sldId="3340"/>
            <ac:spMk id="314" creationId="{00000000-0000-0000-0000-000000000000}"/>
          </ac:spMkLst>
        </pc:spChg>
      </pc:sldChg>
      <pc:sldChg chg="modSp mod">
        <pc:chgData name="Shyam Sundar Shankar" userId="9863916e855db834" providerId="LiveId" clId="{4ADB8291-7D72-4BB0-A15A-731212FF8B3D}" dt="2023-09-07T19:19:42.341" v="15" actId="20577"/>
        <pc:sldMkLst>
          <pc:docMk/>
          <pc:sldMk cId="3816703944" sldId="3343"/>
        </pc:sldMkLst>
        <pc:spChg chg="mod">
          <ac:chgData name="Shyam Sundar Shankar" userId="9863916e855db834" providerId="LiveId" clId="{4ADB8291-7D72-4BB0-A15A-731212FF8B3D}" dt="2023-09-07T19:19:42.341" v="15" actId="20577"/>
          <ac:spMkLst>
            <pc:docMk/>
            <pc:sldMk cId="3816703944" sldId="3343"/>
            <ac:spMk id="2" creationId="{00000000-0000-0000-0000-000000000000}"/>
          </ac:spMkLst>
        </pc:spChg>
      </pc:sldChg>
      <pc:sldChg chg="delSp modSp mod">
        <pc:chgData name="Shyam Sundar Shankar" userId="9863916e855db834" providerId="LiveId" clId="{4ADB8291-7D72-4BB0-A15A-731212FF8B3D}" dt="2023-09-07T19:49:45.314" v="1139" actId="20577"/>
        <pc:sldMkLst>
          <pc:docMk/>
          <pc:sldMk cId="1247209844" sldId="3345"/>
        </pc:sldMkLst>
        <pc:spChg chg="mod">
          <ac:chgData name="Shyam Sundar Shankar" userId="9863916e855db834" providerId="LiveId" clId="{4ADB8291-7D72-4BB0-A15A-731212FF8B3D}" dt="2023-09-07T19:29:58.490" v="483" actId="1036"/>
          <ac:spMkLst>
            <pc:docMk/>
            <pc:sldMk cId="1247209844" sldId="3345"/>
            <ac:spMk id="28" creationId="{CD183366-C65A-B78F-8C85-FDC099C7A552}"/>
          </ac:spMkLst>
        </pc:spChg>
        <pc:spChg chg="mod">
          <ac:chgData name="Shyam Sundar Shankar" userId="9863916e855db834" providerId="LiveId" clId="{4ADB8291-7D72-4BB0-A15A-731212FF8B3D}" dt="2023-09-07T19:27:38.667" v="280" actId="14100"/>
          <ac:spMkLst>
            <pc:docMk/>
            <pc:sldMk cId="1247209844" sldId="3345"/>
            <ac:spMk id="29" creationId="{D4C206B2-54E6-A20B-EA09-8AB3377AC168}"/>
          </ac:spMkLst>
        </pc:spChg>
        <pc:spChg chg="mod">
          <ac:chgData name="Shyam Sundar Shankar" userId="9863916e855db834" providerId="LiveId" clId="{4ADB8291-7D72-4BB0-A15A-731212FF8B3D}" dt="2023-09-07T19:31:26.903" v="566" actId="14100"/>
          <ac:spMkLst>
            <pc:docMk/>
            <pc:sldMk cId="1247209844" sldId="3345"/>
            <ac:spMk id="34" creationId="{2DF5EE62-0EAB-55C4-AA77-43B047FBFC97}"/>
          </ac:spMkLst>
        </pc:spChg>
        <pc:spChg chg="mod">
          <ac:chgData name="Shyam Sundar Shankar" userId="9863916e855db834" providerId="LiveId" clId="{4ADB8291-7D72-4BB0-A15A-731212FF8B3D}" dt="2023-09-07T19:44:25.215" v="743" actId="20577"/>
          <ac:spMkLst>
            <pc:docMk/>
            <pc:sldMk cId="1247209844" sldId="3345"/>
            <ac:spMk id="35" creationId="{938933F2-D948-3A53-4AAE-D96286310971}"/>
          </ac:spMkLst>
        </pc:spChg>
        <pc:spChg chg="mod">
          <ac:chgData name="Shyam Sundar Shankar" userId="9863916e855db834" providerId="LiveId" clId="{4ADB8291-7D72-4BB0-A15A-731212FF8B3D}" dt="2023-09-07T19:30:27.243" v="516" actId="14100"/>
          <ac:spMkLst>
            <pc:docMk/>
            <pc:sldMk cId="1247209844" sldId="3345"/>
            <ac:spMk id="40" creationId="{5D9B4190-3C7D-D2C2-4BA7-07031724B616}"/>
          </ac:spMkLst>
        </pc:spChg>
        <pc:spChg chg="mod">
          <ac:chgData name="Shyam Sundar Shankar" userId="9863916e855db834" providerId="LiveId" clId="{4ADB8291-7D72-4BB0-A15A-731212FF8B3D}" dt="2023-09-07T19:46:23.155" v="944" actId="20577"/>
          <ac:spMkLst>
            <pc:docMk/>
            <pc:sldMk cId="1247209844" sldId="3345"/>
            <ac:spMk id="41" creationId="{4FB031E5-0385-9994-59C3-F761C536BC8E}"/>
          </ac:spMkLst>
        </pc:spChg>
        <pc:spChg chg="mod">
          <ac:chgData name="Shyam Sundar Shankar" userId="9863916e855db834" providerId="LiveId" clId="{4ADB8291-7D72-4BB0-A15A-731212FF8B3D}" dt="2023-09-07T19:46:44.514" v="946" actId="14100"/>
          <ac:spMkLst>
            <pc:docMk/>
            <pc:sldMk cId="1247209844" sldId="3345"/>
            <ac:spMk id="46" creationId="{81298EBF-AA2D-E5FB-A16F-DF5A4366E2C2}"/>
          </ac:spMkLst>
        </pc:spChg>
        <pc:spChg chg="mod">
          <ac:chgData name="Shyam Sundar Shankar" userId="9863916e855db834" providerId="LiveId" clId="{4ADB8291-7D72-4BB0-A15A-731212FF8B3D}" dt="2023-09-07T19:49:45.314" v="1139" actId="20577"/>
          <ac:spMkLst>
            <pc:docMk/>
            <pc:sldMk cId="1247209844" sldId="3345"/>
            <ac:spMk id="47" creationId="{BCD91672-413C-6D94-E37F-DA90F628AA8B}"/>
          </ac:spMkLst>
        </pc:spChg>
        <pc:grpChg chg="mod">
          <ac:chgData name="Shyam Sundar Shankar" userId="9863916e855db834" providerId="LiveId" clId="{4ADB8291-7D72-4BB0-A15A-731212FF8B3D}" dt="2023-09-07T19:27:32.894" v="279" actId="14100"/>
          <ac:grpSpMkLst>
            <pc:docMk/>
            <pc:sldMk cId="1247209844" sldId="3345"/>
            <ac:grpSpMk id="24" creationId="{317BF326-0FC4-74FF-DC72-674262080AC8}"/>
          </ac:grpSpMkLst>
        </pc:grpChg>
        <pc:grpChg chg="mod">
          <ac:chgData name="Shyam Sundar Shankar" userId="9863916e855db834" providerId="LiveId" clId="{4ADB8291-7D72-4BB0-A15A-731212FF8B3D}" dt="2023-09-07T19:31:18.602" v="565" actId="14100"/>
          <ac:grpSpMkLst>
            <pc:docMk/>
            <pc:sldMk cId="1247209844" sldId="3345"/>
            <ac:grpSpMk id="30" creationId="{F99AA70A-B843-B25C-5E0A-D85AFF31F3EE}"/>
          </ac:grpSpMkLst>
        </pc:grpChg>
        <pc:grpChg chg="mod">
          <ac:chgData name="Shyam Sundar Shankar" userId="9863916e855db834" providerId="LiveId" clId="{4ADB8291-7D72-4BB0-A15A-731212FF8B3D}" dt="2023-09-07T19:30:22.920" v="515" actId="14100"/>
          <ac:grpSpMkLst>
            <pc:docMk/>
            <pc:sldMk cId="1247209844" sldId="3345"/>
            <ac:grpSpMk id="36" creationId="{416BE1A1-E4EA-C8B5-B90F-E5556D594A1A}"/>
          </ac:grpSpMkLst>
        </pc:grpChg>
        <pc:grpChg chg="mod">
          <ac:chgData name="Shyam Sundar Shankar" userId="9863916e855db834" providerId="LiveId" clId="{4ADB8291-7D72-4BB0-A15A-731212FF8B3D}" dt="2023-09-07T19:46:39.533" v="945" actId="14100"/>
          <ac:grpSpMkLst>
            <pc:docMk/>
            <pc:sldMk cId="1247209844" sldId="3345"/>
            <ac:grpSpMk id="42" creationId="{52A3D08C-48CF-14AD-F0F9-F5AADA62A252}"/>
          </ac:grpSpMkLst>
        </pc:grpChg>
        <pc:grpChg chg="del">
          <ac:chgData name="Shyam Sundar Shankar" userId="9863916e855db834" providerId="LiveId" clId="{4ADB8291-7D72-4BB0-A15A-731212FF8B3D}" dt="2023-09-07T19:23:46.415" v="118" actId="478"/>
          <ac:grpSpMkLst>
            <pc:docMk/>
            <pc:sldMk cId="1247209844" sldId="3345"/>
            <ac:grpSpMk id="48" creationId="{8635AD8D-A4AA-43D2-3185-F988367D3A7B}"/>
          </ac:grpSpMkLst>
        </pc:grpChg>
        <pc:grpChg chg="del">
          <ac:chgData name="Shyam Sundar Shankar" userId="9863916e855db834" providerId="LiveId" clId="{4ADB8291-7D72-4BB0-A15A-731212FF8B3D}" dt="2023-09-07T19:23:50.325" v="119" actId="478"/>
          <ac:grpSpMkLst>
            <pc:docMk/>
            <pc:sldMk cId="1247209844" sldId="3345"/>
            <ac:grpSpMk id="54" creationId="{F34F3F27-4A97-42B6-FFE3-0F0629BF22AD}"/>
          </ac:grpSpMkLst>
        </pc:grpChg>
        <pc:cxnChg chg="mod">
          <ac:chgData name="Shyam Sundar Shankar" userId="9863916e855db834" providerId="LiveId" clId="{4ADB8291-7D72-4BB0-A15A-731212FF8B3D}" dt="2023-09-07T19:23:46.415" v="118" actId="478"/>
          <ac:cxnSpMkLst>
            <pc:docMk/>
            <pc:sldMk cId="1247209844" sldId="3345"/>
            <ac:cxnSpMk id="50" creationId="{A273C614-792E-2723-95CF-E20163BD2D8C}"/>
          </ac:cxnSpMkLst>
        </pc:cxnChg>
        <pc:cxnChg chg="mod">
          <ac:chgData name="Shyam Sundar Shankar" userId="9863916e855db834" providerId="LiveId" clId="{4ADB8291-7D72-4BB0-A15A-731212FF8B3D}" dt="2023-09-07T19:23:50.325" v="119" actId="478"/>
          <ac:cxnSpMkLst>
            <pc:docMk/>
            <pc:sldMk cId="1247209844" sldId="3345"/>
            <ac:cxnSpMk id="56" creationId="{3B7C4BD3-8A11-811C-0317-5BD8CE716B2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16B03-4806-467A-80B0-5FCF6DC6FDEA}"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DFA70-43A6-48BA-A291-B47B44653B2B}" type="slidenum">
              <a:rPr lang="en-US" smtClean="0"/>
              <a:t>‹#›</a:t>
            </a:fld>
            <a:endParaRPr lang="en-US"/>
          </a:p>
        </p:txBody>
      </p:sp>
    </p:spTree>
    <p:extLst>
      <p:ext uri="{BB962C8B-B14F-4D97-AF65-F5344CB8AC3E}">
        <p14:creationId xmlns:p14="http://schemas.microsoft.com/office/powerpoint/2010/main" val="738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4627-142B-D441-5F5B-EE2C1CB9BD0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03593C-BC43-82A6-B2FF-00EAAAE56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9490BD-C2CA-F50E-3AA4-FF7BB534304E}"/>
              </a:ext>
            </a:extLst>
          </p:cNvPr>
          <p:cNvSpPr>
            <a:spLocks noGrp="1"/>
          </p:cNvSpPr>
          <p:nvPr>
            <p:ph type="dt" sz="half" idx="10"/>
          </p:nvPr>
        </p:nvSpPr>
        <p:spPr/>
        <p:txBody>
          <a:bodyPr/>
          <a:lstStyle/>
          <a:p>
            <a:fld id="{A1E99F9F-38B2-46C4-9081-0CA99487FEB2}" type="datetime1">
              <a:rPr lang="en-US" smtClean="0"/>
              <a:t>12/10/2024</a:t>
            </a:fld>
            <a:endParaRPr lang="en-US"/>
          </a:p>
        </p:txBody>
      </p:sp>
      <p:sp>
        <p:nvSpPr>
          <p:cNvPr id="5" name="Footer Placeholder 4">
            <a:extLst>
              <a:ext uri="{FF2B5EF4-FFF2-40B4-BE49-F238E27FC236}">
                <a16:creationId xmlns:a16="http://schemas.microsoft.com/office/drawing/2014/main" id="{160542E5-E680-2043-55A6-578BF2E9EF31}"/>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AA73688C-D2CC-EB02-FA55-DA9E624661EF}"/>
              </a:ext>
            </a:extLst>
          </p:cNvPr>
          <p:cNvSpPr>
            <a:spLocks noGrp="1"/>
          </p:cNvSpPr>
          <p:nvPr>
            <p:ph type="sldNum" sz="quarter" idx="12"/>
          </p:nvPr>
        </p:nvSpPr>
        <p:spPr/>
        <p:txBody>
          <a:bodyPr/>
          <a:lstStyle/>
          <a:p>
            <a:fld id="{39CF6689-4DCF-4AF3-91F2-7BDF8DB510C3}" type="slidenum">
              <a:rPr lang="en-US" smtClean="0"/>
              <a:t>‹#›</a:t>
            </a:fld>
            <a:endParaRPr lang="en-US"/>
          </a:p>
        </p:txBody>
      </p:sp>
    </p:spTree>
    <p:extLst>
      <p:ext uri="{BB962C8B-B14F-4D97-AF65-F5344CB8AC3E}">
        <p14:creationId xmlns:p14="http://schemas.microsoft.com/office/powerpoint/2010/main" val="245522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oup 47">
            <a:extLst>
              <a:ext uri="{FF2B5EF4-FFF2-40B4-BE49-F238E27FC236}">
                <a16:creationId xmlns:a16="http://schemas.microsoft.com/office/drawing/2014/main" id="{B90F50AF-F0F7-5CAD-1511-3C9675720E39}"/>
              </a:ext>
            </a:extLst>
          </p:cNvPr>
          <p:cNvGrpSpPr/>
          <p:nvPr userDrawn="1"/>
        </p:nvGrpSpPr>
        <p:grpSpPr>
          <a:xfrm>
            <a:off x="0" y="6354333"/>
            <a:ext cx="12192000" cy="365126"/>
            <a:chOff x="0" y="0"/>
            <a:chExt cx="6671512" cy="222955"/>
          </a:xfrm>
          <a:solidFill>
            <a:srgbClr val="121212"/>
          </a:solidFill>
        </p:grpSpPr>
        <p:sp>
          <p:nvSpPr>
            <p:cNvPr id="9" name="Freeform 48">
              <a:extLst>
                <a:ext uri="{FF2B5EF4-FFF2-40B4-BE49-F238E27FC236}">
                  <a16:creationId xmlns:a16="http://schemas.microsoft.com/office/drawing/2014/main" id="{47CFBF29-F6E8-CD09-B57E-DC7CC946E2E5}"/>
                </a:ext>
              </a:extLst>
            </p:cNvPr>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grpFill/>
            <a:ln>
              <a:noFill/>
            </a:ln>
          </p:spPr>
          <p:txBody>
            <a:bodyPr/>
            <a:lstStyle/>
            <a:p>
              <a:endParaRPr lang="en-US" dirty="0"/>
            </a:p>
          </p:txBody>
        </p:sp>
      </p:grpSp>
      <p:grpSp>
        <p:nvGrpSpPr>
          <p:cNvPr id="10" name="Group 49">
            <a:extLst>
              <a:ext uri="{FF2B5EF4-FFF2-40B4-BE49-F238E27FC236}">
                <a16:creationId xmlns:a16="http://schemas.microsoft.com/office/drawing/2014/main" id="{BDAA2B3D-A708-DBA3-B4AB-3C438E05CE3A}"/>
              </a:ext>
            </a:extLst>
          </p:cNvPr>
          <p:cNvGrpSpPr/>
          <p:nvPr userDrawn="1"/>
        </p:nvGrpSpPr>
        <p:grpSpPr>
          <a:xfrm>
            <a:off x="0" y="6356054"/>
            <a:ext cx="6096000" cy="375474"/>
            <a:chOff x="0" y="0"/>
            <a:chExt cx="3601371" cy="222955"/>
          </a:xfrm>
          <a:solidFill>
            <a:srgbClr val="E06666"/>
          </a:solidFill>
        </p:grpSpPr>
        <p:sp>
          <p:nvSpPr>
            <p:cNvPr id="11" name="Freeform 50">
              <a:extLst>
                <a:ext uri="{FF2B5EF4-FFF2-40B4-BE49-F238E27FC236}">
                  <a16:creationId xmlns:a16="http://schemas.microsoft.com/office/drawing/2014/main" id="{1725F015-0C79-D642-06C3-EADAA9DFEC9A}"/>
                </a:ext>
              </a:extLst>
            </p:cNvPr>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grpFill/>
            <a:ln>
              <a:noFill/>
            </a:ln>
          </p:spPr>
        </p:sp>
      </p:grpSp>
      <p:pic>
        <p:nvPicPr>
          <p:cNvPr id="228" name="Picture 227"/>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rot="5400000">
            <a:off x="0" y="0"/>
            <a:ext cx="2264229" cy="2264229"/>
          </a:xfrm>
          <a:prstGeom prst="rect">
            <a:avLst/>
          </a:prstGeom>
        </p:spPr>
      </p:pic>
      <p:sp>
        <p:nvSpPr>
          <p:cNvPr id="2" name="Title 1">
            <a:extLst>
              <a:ext uri="{FF2B5EF4-FFF2-40B4-BE49-F238E27FC236}">
                <a16:creationId xmlns:a16="http://schemas.microsoft.com/office/drawing/2014/main" id="{F1432D1F-C0EF-5C53-7AA6-249454FF77BE}"/>
              </a:ext>
            </a:extLst>
          </p:cNvPr>
          <p:cNvSpPr>
            <a:spLocks noGrp="1"/>
          </p:cNvSpPr>
          <p:nvPr>
            <p:ph type="title"/>
          </p:nvPr>
        </p:nvSpPr>
        <p:spPr>
          <a:xfrm>
            <a:off x="1629600" y="365126"/>
            <a:ext cx="9724200" cy="777240"/>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2D07351B-1A17-A6F2-BFDE-2AC20DDF06F7}"/>
              </a:ext>
            </a:extLst>
          </p:cNvPr>
          <p:cNvSpPr>
            <a:spLocks noGrp="1"/>
          </p:cNvSpPr>
          <p:nvPr>
            <p:ph type="dt" sz="half" idx="10"/>
          </p:nvPr>
        </p:nvSpPr>
        <p:spPr/>
        <p:txBody>
          <a:bodyPr/>
          <a:lstStyle/>
          <a:p>
            <a:fld id="{F9BE86B8-754B-471C-AA3B-6B586BD2C5E1}" type="datetime1">
              <a:rPr lang="en-US" smtClean="0"/>
              <a:t>12/10/2024</a:t>
            </a:fld>
            <a:endParaRPr lang="en-US"/>
          </a:p>
        </p:txBody>
      </p:sp>
      <p:sp>
        <p:nvSpPr>
          <p:cNvPr id="5" name="Footer Placeholder 4">
            <a:extLst>
              <a:ext uri="{FF2B5EF4-FFF2-40B4-BE49-F238E27FC236}">
                <a16:creationId xmlns:a16="http://schemas.microsoft.com/office/drawing/2014/main" id="{16B3556C-3170-B41C-9213-246FE60780DC}"/>
              </a:ext>
            </a:extLst>
          </p:cNvPr>
          <p:cNvSpPr>
            <a:spLocks noGrp="1"/>
          </p:cNvSpPr>
          <p:nvPr>
            <p:ph type="ftr" sz="quarter" idx="11"/>
          </p:nvPr>
        </p:nvSpPr>
        <p:spPr/>
        <p:txBody>
          <a:bodyPr/>
          <a:lstStyle>
            <a:lvl1pPr>
              <a:defRPr>
                <a:solidFill>
                  <a:schemeClr val="bg1"/>
                </a:solidFill>
              </a:defRPr>
            </a:lvl1pPr>
          </a:lstStyle>
          <a:p>
            <a:r>
              <a:rPr lang="en-US"/>
              <a:t>Confidential</a:t>
            </a:r>
            <a:endParaRPr lang="en-US" dirty="0"/>
          </a:p>
        </p:txBody>
      </p:sp>
      <p:sp>
        <p:nvSpPr>
          <p:cNvPr id="6" name="Slide Number Placeholder 5">
            <a:extLst>
              <a:ext uri="{FF2B5EF4-FFF2-40B4-BE49-F238E27FC236}">
                <a16:creationId xmlns:a16="http://schemas.microsoft.com/office/drawing/2014/main" id="{255D4B1C-7042-8247-9BC4-F41112306C09}"/>
              </a:ext>
            </a:extLst>
          </p:cNvPr>
          <p:cNvSpPr>
            <a:spLocks noGrp="1"/>
          </p:cNvSpPr>
          <p:nvPr>
            <p:ph type="sldNum" sz="quarter" idx="12"/>
          </p:nvPr>
        </p:nvSpPr>
        <p:spPr/>
        <p:txBody>
          <a:bodyPr/>
          <a:lstStyle/>
          <a:p>
            <a:fld id="{39CF6689-4DCF-4AF3-91F2-7BDF8DB510C3}" type="slidenum">
              <a:rPr lang="en-US" smtClean="0"/>
              <a:t>‹#›</a:t>
            </a:fld>
            <a:endParaRPr lang="en-US"/>
          </a:p>
        </p:txBody>
      </p:sp>
      <p:sp>
        <p:nvSpPr>
          <p:cNvPr id="12" name="Google Shape;363;p44">
            <a:extLst>
              <a:ext uri="{FF2B5EF4-FFF2-40B4-BE49-F238E27FC236}">
                <a16:creationId xmlns:a16="http://schemas.microsoft.com/office/drawing/2014/main" id="{EFA38951-2764-B22E-14A8-146B445E06B1}"/>
              </a:ext>
            </a:extLst>
          </p:cNvPr>
          <p:cNvSpPr/>
          <p:nvPr userDrawn="1"/>
        </p:nvSpPr>
        <p:spPr>
          <a:xfrm>
            <a:off x="1609159" y="1143436"/>
            <a:ext cx="2143392" cy="113957"/>
          </a:xfrm>
          <a:custGeom>
            <a:avLst/>
            <a:gdLst/>
            <a:ahLst/>
            <a:cxnLst/>
            <a:rect l="l" t="t" r="r" b="b"/>
            <a:pathLst>
              <a:path w="139794" h="8509" extrusionOk="0">
                <a:moveTo>
                  <a:pt x="304" y="0"/>
                </a:moveTo>
                <a:lnTo>
                  <a:pt x="0" y="8509"/>
                </a:lnTo>
                <a:lnTo>
                  <a:pt x="139490" y="7597"/>
                </a:lnTo>
                <a:lnTo>
                  <a:pt x="139794" y="1216"/>
                </a:lnTo>
                <a:close/>
              </a:path>
            </a:pathLst>
          </a:custGeom>
          <a:solidFill>
            <a:srgbClr val="121212"/>
          </a:solidFill>
          <a:ln>
            <a:noFill/>
          </a:ln>
        </p:spPr>
      </p:sp>
      <p:cxnSp>
        <p:nvCxnSpPr>
          <p:cNvPr id="13" name="Google Shape;377;p44">
            <a:extLst>
              <a:ext uri="{FF2B5EF4-FFF2-40B4-BE49-F238E27FC236}">
                <a16:creationId xmlns:a16="http://schemas.microsoft.com/office/drawing/2014/main" id="{A2AB11CA-FC33-DD60-1799-518E6BA63DFB}"/>
              </a:ext>
            </a:extLst>
          </p:cNvPr>
          <p:cNvCxnSpPr/>
          <p:nvPr userDrawn="1"/>
        </p:nvCxnSpPr>
        <p:spPr>
          <a:xfrm rot="10800000">
            <a:off x="838200" y="752114"/>
            <a:ext cx="791400" cy="0"/>
          </a:xfrm>
          <a:prstGeom prst="straightConnector1">
            <a:avLst/>
          </a:prstGeom>
          <a:noFill/>
          <a:ln w="38100" cap="flat" cmpd="sng">
            <a:solidFill>
              <a:srgbClr val="E06666"/>
            </a:solidFill>
            <a:prstDash val="solid"/>
            <a:round/>
            <a:headEnd type="none" w="med" len="med"/>
            <a:tailEnd type="none" w="med" len="med"/>
          </a:ln>
        </p:spPr>
      </p:cxnSp>
      <p:sp>
        <p:nvSpPr>
          <p:cNvPr id="3" name="Content Placeholder 2">
            <a:extLst>
              <a:ext uri="{FF2B5EF4-FFF2-40B4-BE49-F238E27FC236}">
                <a16:creationId xmlns:a16="http://schemas.microsoft.com/office/drawing/2014/main" id="{CC53450E-DE25-67CB-80DB-A05B38227C92}"/>
              </a:ext>
            </a:extLst>
          </p:cNvPr>
          <p:cNvSpPr>
            <a:spLocks noGrp="1"/>
          </p:cNvSpPr>
          <p:nvPr>
            <p:ph idx="1"/>
          </p:nvPr>
        </p:nvSpPr>
        <p:spPr>
          <a:xfrm>
            <a:off x="838200" y="1263722"/>
            <a:ext cx="10515600" cy="49132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70CA4B90-A515-7D6A-C053-ED3FA0A07155}"/>
              </a:ext>
            </a:extLst>
          </p:cNvPr>
          <p:cNvPicPr>
            <a:picLocks noChangeAspect="1"/>
          </p:cNvPicPr>
          <p:nvPr userDrawn="1"/>
        </p:nvPicPr>
        <p:blipFill>
          <a:blip r:embed="rId4">
            <a:alphaModFix amt="20000"/>
            <a:extLst>
              <a:ext uri="{28A0092B-C50C-407E-A947-70E740481C1C}">
                <a14:useLocalDpi xmlns:a14="http://schemas.microsoft.com/office/drawing/2010/main" val="0"/>
              </a:ext>
            </a:extLst>
          </a:blip>
          <a:stretch>
            <a:fillRect/>
          </a:stretch>
        </p:blipFill>
        <p:spPr>
          <a:xfrm>
            <a:off x="4316083" y="3239142"/>
            <a:ext cx="3559834" cy="379716"/>
          </a:xfrm>
          <a:prstGeom prst="rect">
            <a:avLst/>
          </a:prstGeom>
        </p:spPr>
      </p:pic>
    </p:spTree>
    <p:extLst>
      <p:ext uri="{BB962C8B-B14F-4D97-AF65-F5344CB8AC3E}">
        <p14:creationId xmlns:p14="http://schemas.microsoft.com/office/powerpoint/2010/main" val="322819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1033-3C91-00BC-2EEA-A7854F18B23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12FA6ACC-6C8D-7744-765B-11BDFB473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36C788-F5BA-1358-2080-E3218209C01F}"/>
              </a:ext>
            </a:extLst>
          </p:cNvPr>
          <p:cNvSpPr>
            <a:spLocks noGrp="1"/>
          </p:cNvSpPr>
          <p:nvPr>
            <p:ph type="dt" sz="half" idx="10"/>
          </p:nvPr>
        </p:nvSpPr>
        <p:spPr/>
        <p:txBody>
          <a:bodyPr/>
          <a:lstStyle/>
          <a:p>
            <a:fld id="{F56BBEDB-2999-41CC-8D61-15B8C389921A}" type="datetime1">
              <a:rPr lang="en-US" smtClean="0"/>
              <a:t>12/10/2024</a:t>
            </a:fld>
            <a:endParaRPr lang="en-US"/>
          </a:p>
        </p:txBody>
      </p:sp>
      <p:sp>
        <p:nvSpPr>
          <p:cNvPr id="5" name="Footer Placeholder 4">
            <a:extLst>
              <a:ext uri="{FF2B5EF4-FFF2-40B4-BE49-F238E27FC236}">
                <a16:creationId xmlns:a16="http://schemas.microsoft.com/office/drawing/2014/main" id="{0E083CD4-2AE5-79D2-6B06-277E823A4B30}"/>
              </a:ext>
            </a:extLst>
          </p:cNvPr>
          <p:cNvSpPr>
            <a:spLocks noGrp="1"/>
          </p:cNvSpPr>
          <p:nvPr>
            <p:ph type="ftr" sz="quarter" idx="11"/>
          </p:nvPr>
        </p:nvSpPr>
        <p:spPr/>
        <p:txBody>
          <a:bodyPr/>
          <a:lstStyle/>
          <a:p>
            <a:r>
              <a:rPr lang="en-US"/>
              <a:t>Confidential</a:t>
            </a:r>
          </a:p>
        </p:txBody>
      </p:sp>
      <p:sp>
        <p:nvSpPr>
          <p:cNvPr id="6" name="Slide Number Placeholder 5">
            <a:extLst>
              <a:ext uri="{FF2B5EF4-FFF2-40B4-BE49-F238E27FC236}">
                <a16:creationId xmlns:a16="http://schemas.microsoft.com/office/drawing/2014/main" id="{3C354540-C86E-34C0-A678-5348D5E620C1}"/>
              </a:ext>
            </a:extLst>
          </p:cNvPr>
          <p:cNvSpPr>
            <a:spLocks noGrp="1"/>
          </p:cNvSpPr>
          <p:nvPr>
            <p:ph type="sldNum" sz="quarter" idx="12"/>
          </p:nvPr>
        </p:nvSpPr>
        <p:spPr/>
        <p:txBody>
          <a:bodyPr/>
          <a:lstStyle/>
          <a:p>
            <a:fld id="{39CF6689-4DCF-4AF3-91F2-7BDF8DB510C3}" type="slidenum">
              <a:rPr lang="en-US" smtClean="0"/>
              <a:t>‹#›</a:t>
            </a:fld>
            <a:endParaRPr lang="en-US"/>
          </a:p>
        </p:txBody>
      </p:sp>
    </p:spTree>
    <p:extLst>
      <p:ext uri="{BB962C8B-B14F-4D97-AF65-F5344CB8AC3E}">
        <p14:creationId xmlns:p14="http://schemas.microsoft.com/office/powerpoint/2010/main" val="104880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1" name="Group 47">
            <a:extLst>
              <a:ext uri="{FF2B5EF4-FFF2-40B4-BE49-F238E27FC236}">
                <a16:creationId xmlns:a16="http://schemas.microsoft.com/office/drawing/2014/main" id="{2C79AC70-622C-CBD2-E789-D40C84590F87}"/>
              </a:ext>
            </a:extLst>
          </p:cNvPr>
          <p:cNvGrpSpPr/>
          <p:nvPr userDrawn="1"/>
        </p:nvGrpSpPr>
        <p:grpSpPr>
          <a:xfrm>
            <a:off x="0" y="6354333"/>
            <a:ext cx="12192000" cy="365126"/>
            <a:chOff x="0" y="0"/>
            <a:chExt cx="6671512" cy="222955"/>
          </a:xfrm>
          <a:solidFill>
            <a:srgbClr val="121212"/>
          </a:solidFill>
        </p:grpSpPr>
        <p:sp>
          <p:nvSpPr>
            <p:cNvPr id="12" name="Freeform 48">
              <a:extLst>
                <a:ext uri="{FF2B5EF4-FFF2-40B4-BE49-F238E27FC236}">
                  <a16:creationId xmlns:a16="http://schemas.microsoft.com/office/drawing/2014/main" id="{1BE28803-07BA-CA57-A4D4-FF93E2BD3B3C}"/>
                </a:ext>
              </a:extLst>
            </p:cNvPr>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grpFill/>
            <a:ln>
              <a:noFill/>
            </a:ln>
          </p:spPr>
          <p:txBody>
            <a:bodyPr/>
            <a:lstStyle/>
            <a:p>
              <a:endParaRPr lang="en-US" dirty="0"/>
            </a:p>
          </p:txBody>
        </p:sp>
      </p:grpSp>
      <p:grpSp>
        <p:nvGrpSpPr>
          <p:cNvPr id="13" name="Group 49">
            <a:extLst>
              <a:ext uri="{FF2B5EF4-FFF2-40B4-BE49-F238E27FC236}">
                <a16:creationId xmlns:a16="http://schemas.microsoft.com/office/drawing/2014/main" id="{06A2F954-448A-A224-10D6-55B504DA28BF}"/>
              </a:ext>
            </a:extLst>
          </p:cNvPr>
          <p:cNvGrpSpPr/>
          <p:nvPr userDrawn="1"/>
        </p:nvGrpSpPr>
        <p:grpSpPr>
          <a:xfrm>
            <a:off x="0" y="6356054"/>
            <a:ext cx="6096000" cy="375474"/>
            <a:chOff x="0" y="0"/>
            <a:chExt cx="3601371" cy="222955"/>
          </a:xfrm>
          <a:solidFill>
            <a:srgbClr val="E06666"/>
          </a:solidFill>
        </p:grpSpPr>
        <p:sp>
          <p:nvSpPr>
            <p:cNvPr id="14" name="Freeform 50">
              <a:extLst>
                <a:ext uri="{FF2B5EF4-FFF2-40B4-BE49-F238E27FC236}">
                  <a16:creationId xmlns:a16="http://schemas.microsoft.com/office/drawing/2014/main" id="{0E74323B-D42D-3B71-F36D-65061F532793}"/>
                </a:ext>
              </a:extLst>
            </p:cNvPr>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grpFill/>
          </p:spPr>
        </p:sp>
      </p:grpSp>
      <p:pic>
        <p:nvPicPr>
          <p:cNvPr id="230" name="Picture 229"/>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rot="5400000">
            <a:off x="0" y="0"/>
            <a:ext cx="2264229" cy="2264229"/>
          </a:xfrm>
          <a:prstGeom prst="rect">
            <a:avLst/>
          </a:prstGeom>
        </p:spPr>
      </p:pic>
      <p:sp>
        <p:nvSpPr>
          <p:cNvPr id="2" name="Title 1">
            <a:extLst>
              <a:ext uri="{FF2B5EF4-FFF2-40B4-BE49-F238E27FC236}">
                <a16:creationId xmlns:a16="http://schemas.microsoft.com/office/drawing/2014/main" id="{DB764F01-FD2C-1BBD-E2B3-FDE4FE0792B5}"/>
              </a:ext>
            </a:extLst>
          </p:cNvPr>
          <p:cNvSpPr>
            <a:spLocks noGrp="1"/>
          </p:cNvSpPr>
          <p:nvPr>
            <p:ph type="title"/>
          </p:nvPr>
        </p:nvSpPr>
        <p:spPr>
          <a:xfrm>
            <a:off x="1629600" y="365126"/>
            <a:ext cx="9724200" cy="777240"/>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8A4E517-7766-1650-B8DA-F9116F69FC85}"/>
              </a:ext>
            </a:extLst>
          </p:cNvPr>
          <p:cNvSpPr>
            <a:spLocks noGrp="1"/>
          </p:cNvSpPr>
          <p:nvPr>
            <p:ph sz="half" idx="1"/>
          </p:nvPr>
        </p:nvSpPr>
        <p:spPr>
          <a:xfrm>
            <a:off x="838200" y="1232899"/>
            <a:ext cx="5181600" cy="4944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9C4AA70-183D-4183-08B6-76792CA740DC}"/>
              </a:ext>
            </a:extLst>
          </p:cNvPr>
          <p:cNvSpPr>
            <a:spLocks noGrp="1"/>
          </p:cNvSpPr>
          <p:nvPr>
            <p:ph sz="half" idx="2"/>
          </p:nvPr>
        </p:nvSpPr>
        <p:spPr>
          <a:xfrm>
            <a:off x="6172200" y="1232899"/>
            <a:ext cx="5181600" cy="49440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8100459-89A6-94E1-7ADC-35630563E043}"/>
              </a:ext>
            </a:extLst>
          </p:cNvPr>
          <p:cNvSpPr>
            <a:spLocks noGrp="1"/>
          </p:cNvSpPr>
          <p:nvPr>
            <p:ph type="dt" sz="half" idx="10"/>
          </p:nvPr>
        </p:nvSpPr>
        <p:spPr/>
        <p:txBody>
          <a:bodyPr/>
          <a:lstStyle/>
          <a:p>
            <a:fld id="{C14C61BD-4C8A-4A5E-9C8B-27D28942247A}" type="datetime1">
              <a:rPr lang="en-US" smtClean="0"/>
              <a:t>12/10/2024</a:t>
            </a:fld>
            <a:endParaRPr lang="en-US"/>
          </a:p>
        </p:txBody>
      </p:sp>
      <p:sp>
        <p:nvSpPr>
          <p:cNvPr id="6" name="Footer Placeholder 5">
            <a:extLst>
              <a:ext uri="{FF2B5EF4-FFF2-40B4-BE49-F238E27FC236}">
                <a16:creationId xmlns:a16="http://schemas.microsoft.com/office/drawing/2014/main" id="{B725C15D-1CA9-9C27-AD05-A71DAD13389F}"/>
              </a:ext>
            </a:extLst>
          </p:cNvPr>
          <p:cNvSpPr>
            <a:spLocks noGrp="1"/>
          </p:cNvSpPr>
          <p:nvPr>
            <p:ph type="ftr" sz="quarter" idx="11"/>
          </p:nvPr>
        </p:nvSpPr>
        <p:spPr/>
        <p:txBody>
          <a:bodyPr/>
          <a:lstStyle>
            <a:lvl1pPr>
              <a:defRPr>
                <a:solidFill>
                  <a:schemeClr val="bg1"/>
                </a:solidFill>
              </a:defRPr>
            </a:lvl1pPr>
          </a:lstStyle>
          <a:p>
            <a:r>
              <a:rPr lang="en-US"/>
              <a:t>Confidential</a:t>
            </a:r>
            <a:endParaRPr lang="en-US" dirty="0"/>
          </a:p>
        </p:txBody>
      </p:sp>
      <p:sp>
        <p:nvSpPr>
          <p:cNvPr id="7" name="Slide Number Placeholder 6">
            <a:extLst>
              <a:ext uri="{FF2B5EF4-FFF2-40B4-BE49-F238E27FC236}">
                <a16:creationId xmlns:a16="http://schemas.microsoft.com/office/drawing/2014/main" id="{5C3591E6-FB45-D3C7-5FA9-04676D3DC9DD}"/>
              </a:ext>
            </a:extLst>
          </p:cNvPr>
          <p:cNvSpPr>
            <a:spLocks noGrp="1"/>
          </p:cNvSpPr>
          <p:nvPr>
            <p:ph type="sldNum" sz="quarter" idx="12"/>
          </p:nvPr>
        </p:nvSpPr>
        <p:spPr/>
        <p:txBody>
          <a:bodyPr/>
          <a:lstStyle/>
          <a:p>
            <a:fld id="{39CF6689-4DCF-4AF3-91F2-7BDF8DB510C3}" type="slidenum">
              <a:rPr lang="en-US" smtClean="0"/>
              <a:t>‹#›</a:t>
            </a:fld>
            <a:endParaRPr lang="en-US"/>
          </a:p>
        </p:txBody>
      </p:sp>
      <p:sp>
        <p:nvSpPr>
          <p:cNvPr id="8" name="Google Shape;363;p44">
            <a:extLst>
              <a:ext uri="{FF2B5EF4-FFF2-40B4-BE49-F238E27FC236}">
                <a16:creationId xmlns:a16="http://schemas.microsoft.com/office/drawing/2014/main" id="{5385A727-B8AF-260A-5FDF-23394224F1CB}"/>
              </a:ext>
            </a:extLst>
          </p:cNvPr>
          <p:cNvSpPr/>
          <p:nvPr userDrawn="1"/>
        </p:nvSpPr>
        <p:spPr>
          <a:xfrm>
            <a:off x="1609159" y="1143436"/>
            <a:ext cx="2143392" cy="113957"/>
          </a:xfrm>
          <a:custGeom>
            <a:avLst/>
            <a:gdLst/>
            <a:ahLst/>
            <a:cxnLst/>
            <a:rect l="l" t="t" r="r" b="b"/>
            <a:pathLst>
              <a:path w="139794" h="8509" extrusionOk="0">
                <a:moveTo>
                  <a:pt x="304" y="0"/>
                </a:moveTo>
                <a:lnTo>
                  <a:pt x="0" y="8509"/>
                </a:lnTo>
                <a:lnTo>
                  <a:pt x="139490" y="7597"/>
                </a:lnTo>
                <a:lnTo>
                  <a:pt x="139794" y="1216"/>
                </a:lnTo>
                <a:close/>
              </a:path>
            </a:pathLst>
          </a:custGeom>
          <a:solidFill>
            <a:srgbClr val="121212"/>
          </a:solidFill>
          <a:ln>
            <a:noFill/>
          </a:ln>
        </p:spPr>
      </p:sp>
      <p:cxnSp>
        <p:nvCxnSpPr>
          <p:cNvPr id="9" name="Google Shape;377;p44">
            <a:extLst>
              <a:ext uri="{FF2B5EF4-FFF2-40B4-BE49-F238E27FC236}">
                <a16:creationId xmlns:a16="http://schemas.microsoft.com/office/drawing/2014/main" id="{80B55CF1-CEE7-8B1A-025D-3C8B372BF4D7}"/>
              </a:ext>
            </a:extLst>
          </p:cNvPr>
          <p:cNvCxnSpPr/>
          <p:nvPr userDrawn="1"/>
        </p:nvCxnSpPr>
        <p:spPr>
          <a:xfrm rot="10800000">
            <a:off x="838200" y="752114"/>
            <a:ext cx="791400" cy="0"/>
          </a:xfrm>
          <a:prstGeom prst="straightConnector1">
            <a:avLst/>
          </a:prstGeom>
          <a:noFill/>
          <a:ln w="38100" cap="flat" cmpd="sng">
            <a:solidFill>
              <a:srgbClr val="E06666"/>
            </a:solidFill>
            <a:prstDash val="solid"/>
            <a:round/>
            <a:headEnd type="none" w="med" len="med"/>
            <a:tailEnd type="none" w="med" len="med"/>
          </a:ln>
        </p:spPr>
      </p:cxnSp>
      <p:pic>
        <p:nvPicPr>
          <p:cNvPr id="15" name="Picture 14">
            <a:extLst>
              <a:ext uri="{FF2B5EF4-FFF2-40B4-BE49-F238E27FC236}">
                <a16:creationId xmlns:a16="http://schemas.microsoft.com/office/drawing/2014/main" id="{5028719A-5380-2380-6F76-0D8F71A504A7}"/>
              </a:ext>
            </a:extLst>
          </p:cNvPr>
          <p:cNvPicPr>
            <a:picLocks noChangeAspect="1"/>
          </p:cNvPicPr>
          <p:nvPr userDrawn="1"/>
        </p:nvPicPr>
        <p:blipFill>
          <a:blip r:embed="rId4">
            <a:alphaModFix amt="20000"/>
            <a:extLst>
              <a:ext uri="{28A0092B-C50C-407E-A947-70E740481C1C}">
                <a14:useLocalDpi xmlns:a14="http://schemas.microsoft.com/office/drawing/2010/main" val="0"/>
              </a:ext>
            </a:extLst>
          </a:blip>
          <a:stretch>
            <a:fillRect/>
          </a:stretch>
        </p:blipFill>
        <p:spPr>
          <a:xfrm>
            <a:off x="4316083" y="3239142"/>
            <a:ext cx="3559834" cy="379716"/>
          </a:xfrm>
          <a:prstGeom prst="rect">
            <a:avLst/>
          </a:prstGeom>
        </p:spPr>
      </p:pic>
    </p:spTree>
    <p:extLst>
      <p:ext uri="{BB962C8B-B14F-4D97-AF65-F5344CB8AC3E}">
        <p14:creationId xmlns:p14="http://schemas.microsoft.com/office/powerpoint/2010/main" val="426109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3" name="Group 47">
            <a:extLst>
              <a:ext uri="{FF2B5EF4-FFF2-40B4-BE49-F238E27FC236}">
                <a16:creationId xmlns:a16="http://schemas.microsoft.com/office/drawing/2014/main" id="{C1554A84-BC20-E2F7-F195-26D7B97834D5}"/>
              </a:ext>
            </a:extLst>
          </p:cNvPr>
          <p:cNvGrpSpPr/>
          <p:nvPr userDrawn="1"/>
        </p:nvGrpSpPr>
        <p:grpSpPr>
          <a:xfrm>
            <a:off x="0" y="6354333"/>
            <a:ext cx="12192000" cy="365126"/>
            <a:chOff x="0" y="0"/>
            <a:chExt cx="6671512" cy="222955"/>
          </a:xfrm>
          <a:solidFill>
            <a:srgbClr val="121212"/>
          </a:solidFill>
        </p:grpSpPr>
        <p:sp>
          <p:nvSpPr>
            <p:cNvPr id="14" name="Freeform 48">
              <a:extLst>
                <a:ext uri="{FF2B5EF4-FFF2-40B4-BE49-F238E27FC236}">
                  <a16:creationId xmlns:a16="http://schemas.microsoft.com/office/drawing/2014/main" id="{BC33A4C3-3ED0-2817-34F1-DBAB842C3590}"/>
                </a:ext>
              </a:extLst>
            </p:cNvPr>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grpFill/>
            <a:ln>
              <a:noFill/>
            </a:ln>
          </p:spPr>
          <p:txBody>
            <a:bodyPr/>
            <a:lstStyle/>
            <a:p>
              <a:endParaRPr lang="en-US" dirty="0"/>
            </a:p>
          </p:txBody>
        </p:sp>
      </p:grpSp>
      <p:grpSp>
        <p:nvGrpSpPr>
          <p:cNvPr id="15" name="Group 49">
            <a:extLst>
              <a:ext uri="{FF2B5EF4-FFF2-40B4-BE49-F238E27FC236}">
                <a16:creationId xmlns:a16="http://schemas.microsoft.com/office/drawing/2014/main" id="{A919809B-1E5D-6A9A-F296-FEA6524D071F}"/>
              </a:ext>
            </a:extLst>
          </p:cNvPr>
          <p:cNvGrpSpPr/>
          <p:nvPr userDrawn="1"/>
        </p:nvGrpSpPr>
        <p:grpSpPr>
          <a:xfrm>
            <a:off x="0" y="6356054"/>
            <a:ext cx="6096000" cy="375474"/>
            <a:chOff x="0" y="0"/>
            <a:chExt cx="3601371" cy="222955"/>
          </a:xfrm>
          <a:solidFill>
            <a:srgbClr val="E06666"/>
          </a:solidFill>
        </p:grpSpPr>
        <p:sp>
          <p:nvSpPr>
            <p:cNvPr id="16" name="Freeform 50">
              <a:extLst>
                <a:ext uri="{FF2B5EF4-FFF2-40B4-BE49-F238E27FC236}">
                  <a16:creationId xmlns:a16="http://schemas.microsoft.com/office/drawing/2014/main" id="{366162AB-05B5-7FB2-D223-404A49F1C63F}"/>
                </a:ext>
              </a:extLst>
            </p:cNvPr>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grpFill/>
          </p:spPr>
        </p:sp>
      </p:grpSp>
      <p:pic>
        <p:nvPicPr>
          <p:cNvPr id="231" name="Picture 230"/>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rot="5400000">
            <a:off x="0" y="0"/>
            <a:ext cx="2264229" cy="2264229"/>
          </a:xfrm>
          <a:prstGeom prst="rect">
            <a:avLst/>
          </a:prstGeom>
        </p:spPr>
      </p:pic>
      <p:sp>
        <p:nvSpPr>
          <p:cNvPr id="2" name="Title 1">
            <a:extLst>
              <a:ext uri="{FF2B5EF4-FFF2-40B4-BE49-F238E27FC236}">
                <a16:creationId xmlns:a16="http://schemas.microsoft.com/office/drawing/2014/main" id="{AC02338D-66A4-5D06-35F6-F2A393542731}"/>
              </a:ext>
            </a:extLst>
          </p:cNvPr>
          <p:cNvSpPr>
            <a:spLocks noGrp="1"/>
          </p:cNvSpPr>
          <p:nvPr>
            <p:ph type="title"/>
          </p:nvPr>
        </p:nvSpPr>
        <p:spPr>
          <a:xfrm>
            <a:off x="1629600" y="365125"/>
            <a:ext cx="9725788" cy="777240"/>
          </a:xfrm>
          <a:prstGeom prst="rect">
            <a:avLst/>
          </a:prstGeo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6076178-0904-FA2A-2104-07E44D7C2267}"/>
              </a:ext>
            </a:extLst>
          </p:cNvPr>
          <p:cNvSpPr>
            <a:spLocks noGrp="1"/>
          </p:cNvSpPr>
          <p:nvPr>
            <p:ph type="body" idx="1"/>
          </p:nvPr>
        </p:nvSpPr>
        <p:spPr>
          <a:xfrm>
            <a:off x="839788" y="124965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BC7EACA-596E-7181-651A-CD2920505296}"/>
              </a:ext>
            </a:extLst>
          </p:cNvPr>
          <p:cNvSpPr>
            <a:spLocks noGrp="1"/>
          </p:cNvSpPr>
          <p:nvPr>
            <p:ph sz="half" idx="2"/>
          </p:nvPr>
        </p:nvSpPr>
        <p:spPr>
          <a:xfrm>
            <a:off x="839788" y="2180855"/>
            <a:ext cx="5157787" cy="40088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AD46FBC-4142-D08B-C805-172CDB9C9912}"/>
              </a:ext>
            </a:extLst>
          </p:cNvPr>
          <p:cNvSpPr>
            <a:spLocks noGrp="1"/>
          </p:cNvSpPr>
          <p:nvPr>
            <p:ph type="body" sz="quarter" idx="3"/>
          </p:nvPr>
        </p:nvSpPr>
        <p:spPr>
          <a:xfrm>
            <a:off x="6172200" y="124965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C8F515B-5FC6-51D3-0B6C-D196369E07C2}"/>
              </a:ext>
            </a:extLst>
          </p:cNvPr>
          <p:cNvSpPr>
            <a:spLocks noGrp="1"/>
          </p:cNvSpPr>
          <p:nvPr>
            <p:ph sz="quarter" idx="4"/>
          </p:nvPr>
        </p:nvSpPr>
        <p:spPr>
          <a:xfrm>
            <a:off x="6172200" y="2180855"/>
            <a:ext cx="5183188" cy="40088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5B3A144-3693-2A21-394F-B3C61FBE5A2F}"/>
              </a:ext>
            </a:extLst>
          </p:cNvPr>
          <p:cNvSpPr>
            <a:spLocks noGrp="1"/>
          </p:cNvSpPr>
          <p:nvPr>
            <p:ph type="dt" sz="half" idx="10"/>
          </p:nvPr>
        </p:nvSpPr>
        <p:spPr/>
        <p:txBody>
          <a:bodyPr/>
          <a:lstStyle/>
          <a:p>
            <a:fld id="{0F665A8F-19EB-4918-AF36-7225AD6C17F9}" type="datetime1">
              <a:rPr lang="en-US" smtClean="0"/>
              <a:t>12/10/2024</a:t>
            </a:fld>
            <a:endParaRPr lang="en-US"/>
          </a:p>
        </p:txBody>
      </p:sp>
      <p:sp>
        <p:nvSpPr>
          <p:cNvPr id="8" name="Footer Placeholder 7">
            <a:extLst>
              <a:ext uri="{FF2B5EF4-FFF2-40B4-BE49-F238E27FC236}">
                <a16:creationId xmlns:a16="http://schemas.microsoft.com/office/drawing/2014/main" id="{C6155719-3398-FF74-5474-9FA842D54348}"/>
              </a:ext>
            </a:extLst>
          </p:cNvPr>
          <p:cNvSpPr>
            <a:spLocks noGrp="1"/>
          </p:cNvSpPr>
          <p:nvPr>
            <p:ph type="ftr" sz="quarter" idx="11"/>
          </p:nvPr>
        </p:nvSpPr>
        <p:spPr/>
        <p:txBody>
          <a:bodyPr/>
          <a:lstStyle>
            <a:lvl1pPr>
              <a:defRPr>
                <a:solidFill>
                  <a:schemeClr val="bg1"/>
                </a:solidFill>
              </a:defRPr>
            </a:lvl1pPr>
          </a:lstStyle>
          <a:p>
            <a:r>
              <a:rPr lang="en-US"/>
              <a:t>Confidential</a:t>
            </a:r>
            <a:endParaRPr lang="en-US" dirty="0"/>
          </a:p>
        </p:txBody>
      </p:sp>
      <p:sp>
        <p:nvSpPr>
          <p:cNvPr id="9" name="Slide Number Placeholder 8">
            <a:extLst>
              <a:ext uri="{FF2B5EF4-FFF2-40B4-BE49-F238E27FC236}">
                <a16:creationId xmlns:a16="http://schemas.microsoft.com/office/drawing/2014/main" id="{1E0C155F-B01D-E837-C6E3-BC7CCD9F9DCB}"/>
              </a:ext>
            </a:extLst>
          </p:cNvPr>
          <p:cNvSpPr>
            <a:spLocks noGrp="1"/>
          </p:cNvSpPr>
          <p:nvPr>
            <p:ph type="sldNum" sz="quarter" idx="12"/>
          </p:nvPr>
        </p:nvSpPr>
        <p:spPr/>
        <p:txBody>
          <a:bodyPr/>
          <a:lstStyle/>
          <a:p>
            <a:fld id="{39CF6689-4DCF-4AF3-91F2-7BDF8DB510C3}" type="slidenum">
              <a:rPr lang="en-US" smtClean="0"/>
              <a:t>‹#›</a:t>
            </a:fld>
            <a:endParaRPr lang="en-US"/>
          </a:p>
        </p:txBody>
      </p:sp>
      <p:sp>
        <p:nvSpPr>
          <p:cNvPr id="10" name="Google Shape;363;p44">
            <a:extLst>
              <a:ext uri="{FF2B5EF4-FFF2-40B4-BE49-F238E27FC236}">
                <a16:creationId xmlns:a16="http://schemas.microsoft.com/office/drawing/2014/main" id="{E792E719-402D-CE3B-98D7-3D6C4C606B3D}"/>
              </a:ext>
            </a:extLst>
          </p:cNvPr>
          <p:cNvSpPr/>
          <p:nvPr userDrawn="1"/>
        </p:nvSpPr>
        <p:spPr>
          <a:xfrm>
            <a:off x="1609159" y="1143436"/>
            <a:ext cx="2143392" cy="113957"/>
          </a:xfrm>
          <a:custGeom>
            <a:avLst/>
            <a:gdLst/>
            <a:ahLst/>
            <a:cxnLst/>
            <a:rect l="l" t="t" r="r" b="b"/>
            <a:pathLst>
              <a:path w="139794" h="8509" extrusionOk="0">
                <a:moveTo>
                  <a:pt x="304" y="0"/>
                </a:moveTo>
                <a:lnTo>
                  <a:pt x="0" y="8509"/>
                </a:lnTo>
                <a:lnTo>
                  <a:pt x="139490" y="7597"/>
                </a:lnTo>
                <a:lnTo>
                  <a:pt x="139794" y="1216"/>
                </a:lnTo>
                <a:close/>
              </a:path>
            </a:pathLst>
          </a:custGeom>
          <a:solidFill>
            <a:srgbClr val="121212"/>
          </a:solidFill>
          <a:ln>
            <a:noFill/>
          </a:ln>
        </p:spPr>
      </p:sp>
      <p:cxnSp>
        <p:nvCxnSpPr>
          <p:cNvPr id="11" name="Google Shape;377;p44">
            <a:extLst>
              <a:ext uri="{FF2B5EF4-FFF2-40B4-BE49-F238E27FC236}">
                <a16:creationId xmlns:a16="http://schemas.microsoft.com/office/drawing/2014/main" id="{74D0A6BC-474C-A752-94B8-A5AD90417F86}"/>
              </a:ext>
            </a:extLst>
          </p:cNvPr>
          <p:cNvCxnSpPr/>
          <p:nvPr userDrawn="1"/>
        </p:nvCxnSpPr>
        <p:spPr>
          <a:xfrm rot="10800000">
            <a:off x="838200" y="752114"/>
            <a:ext cx="791400" cy="0"/>
          </a:xfrm>
          <a:prstGeom prst="straightConnector1">
            <a:avLst/>
          </a:prstGeom>
          <a:noFill/>
          <a:ln w="38100" cap="flat" cmpd="sng">
            <a:solidFill>
              <a:srgbClr val="E06666"/>
            </a:solidFill>
            <a:prstDash val="solid"/>
            <a:round/>
            <a:headEnd type="none" w="med" len="med"/>
            <a:tailEnd type="none" w="med" len="med"/>
          </a:ln>
        </p:spPr>
      </p:cxnSp>
      <p:pic>
        <p:nvPicPr>
          <p:cNvPr id="17" name="Picture 16">
            <a:extLst>
              <a:ext uri="{FF2B5EF4-FFF2-40B4-BE49-F238E27FC236}">
                <a16:creationId xmlns:a16="http://schemas.microsoft.com/office/drawing/2014/main" id="{3F480E14-B601-6C38-EB2B-1CEE272168BD}"/>
              </a:ext>
            </a:extLst>
          </p:cNvPr>
          <p:cNvPicPr>
            <a:picLocks noChangeAspect="1"/>
          </p:cNvPicPr>
          <p:nvPr userDrawn="1"/>
        </p:nvPicPr>
        <p:blipFill>
          <a:blip r:embed="rId4">
            <a:alphaModFix amt="20000"/>
            <a:extLst>
              <a:ext uri="{28A0092B-C50C-407E-A947-70E740481C1C}">
                <a14:useLocalDpi xmlns:a14="http://schemas.microsoft.com/office/drawing/2010/main" val="0"/>
              </a:ext>
            </a:extLst>
          </a:blip>
          <a:stretch>
            <a:fillRect/>
          </a:stretch>
        </p:blipFill>
        <p:spPr>
          <a:xfrm>
            <a:off x="4316083" y="3239142"/>
            <a:ext cx="3559834" cy="379716"/>
          </a:xfrm>
          <a:prstGeom prst="rect">
            <a:avLst/>
          </a:prstGeom>
        </p:spPr>
      </p:pic>
    </p:spTree>
    <p:extLst>
      <p:ext uri="{BB962C8B-B14F-4D97-AF65-F5344CB8AC3E}">
        <p14:creationId xmlns:p14="http://schemas.microsoft.com/office/powerpoint/2010/main" val="133170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9" name="Group 47">
            <a:extLst>
              <a:ext uri="{FF2B5EF4-FFF2-40B4-BE49-F238E27FC236}">
                <a16:creationId xmlns:a16="http://schemas.microsoft.com/office/drawing/2014/main" id="{1A00F581-FA79-C9EC-BD32-E4AF4134C8EA}"/>
              </a:ext>
            </a:extLst>
          </p:cNvPr>
          <p:cNvGrpSpPr/>
          <p:nvPr userDrawn="1"/>
        </p:nvGrpSpPr>
        <p:grpSpPr>
          <a:xfrm>
            <a:off x="0" y="6354333"/>
            <a:ext cx="12192000" cy="365126"/>
            <a:chOff x="0" y="0"/>
            <a:chExt cx="6671512" cy="222955"/>
          </a:xfrm>
          <a:solidFill>
            <a:srgbClr val="121212"/>
          </a:solidFill>
        </p:grpSpPr>
        <p:sp>
          <p:nvSpPr>
            <p:cNvPr id="10" name="Freeform 48">
              <a:extLst>
                <a:ext uri="{FF2B5EF4-FFF2-40B4-BE49-F238E27FC236}">
                  <a16:creationId xmlns:a16="http://schemas.microsoft.com/office/drawing/2014/main" id="{34C7D6A8-94DA-CF7E-766A-0936EEB0A406}"/>
                </a:ext>
              </a:extLst>
            </p:cNvPr>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grpFill/>
            <a:ln>
              <a:noFill/>
            </a:ln>
          </p:spPr>
          <p:txBody>
            <a:bodyPr/>
            <a:lstStyle/>
            <a:p>
              <a:endParaRPr lang="en-US" dirty="0"/>
            </a:p>
          </p:txBody>
        </p:sp>
      </p:grpSp>
      <p:grpSp>
        <p:nvGrpSpPr>
          <p:cNvPr id="11" name="Group 49">
            <a:extLst>
              <a:ext uri="{FF2B5EF4-FFF2-40B4-BE49-F238E27FC236}">
                <a16:creationId xmlns:a16="http://schemas.microsoft.com/office/drawing/2014/main" id="{DB03D046-A91B-5D8B-21CB-E96C19E067D2}"/>
              </a:ext>
            </a:extLst>
          </p:cNvPr>
          <p:cNvGrpSpPr/>
          <p:nvPr userDrawn="1"/>
        </p:nvGrpSpPr>
        <p:grpSpPr>
          <a:xfrm>
            <a:off x="0" y="6356054"/>
            <a:ext cx="6096000" cy="375474"/>
            <a:chOff x="0" y="0"/>
            <a:chExt cx="3601371" cy="222955"/>
          </a:xfrm>
          <a:solidFill>
            <a:srgbClr val="E06666"/>
          </a:solidFill>
        </p:grpSpPr>
        <p:sp>
          <p:nvSpPr>
            <p:cNvPr id="12" name="Freeform 50">
              <a:extLst>
                <a:ext uri="{FF2B5EF4-FFF2-40B4-BE49-F238E27FC236}">
                  <a16:creationId xmlns:a16="http://schemas.microsoft.com/office/drawing/2014/main" id="{AEEE47C1-F4A1-7B36-046B-5E0750ED0F2F}"/>
                </a:ext>
              </a:extLst>
            </p:cNvPr>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grpFill/>
            <a:ln>
              <a:noFill/>
            </a:ln>
          </p:spPr>
        </p:sp>
      </p:grpSp>
      <p:pic>
        <p:nvPicPr>
          <p:cNvPr id="226" name="Picture 225"/>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rot="5400000">
            <a:off x="0" y="0"/>
            <a:ext cx="2264229" cy="2264229"/>
          </a:xfrm>
          <a:prstGeom prst="rect">
            <a:avLst/>
          </a:prstGeom>
        </p:spPr>
      </p:pic>
      <p:sp>
        <p:nvSpPr>
          <p:cNvPr id="2" name="Title 1">
            <a:extLst>
              <a:ext uri="{FF2B5EF4-FFF2-40B4-BE49-F238E27FC236}">
                <a16:creationId xmlns:a16="http://schemas.microsoft.com/office/drawing/2014/main" id="{CA43C417-1156-81E5-556E-62CBC4F8CF1A}"/>
              </a:ext>
            </a:extLst>
          </p:cNvPr>
          <p:cNvSpPr>
            <a:spLocks noGrp="1"/>
          </p:cNvSpPr>
          <p:nvPr>
            <p:ph type="title"/>
          </p:nvPr>
        </p:nvSpPr>
        <p:spPr>
          <a:xfrm>
            <a:off x="1629600" y="365126"/>
            <a:ext cx="9724200" cy="777240"/>
          </a:xfrm>
          <a:prstGeom prst="rect">
            <a:avLst/>
          </a:prstGeo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C8A5CB3-AE2C-22F3-903B-AE9E37F9A6EB}"/>
              </a:ext>
            </a:extLst>
          </p:cNvPr>
          <p:cNvSpPr>
            <a:spLocks noGrp="1"/>
          </p:cNvSpPr>
          <p:nvPr>
            <p:ph type="dt" sz="half" idx="10"/>
          </p:nvPr>
        </p:nvSpPr>
        <p:spPr/>
        <p:txBody>
          <a:bodyPr/>
          <a:lstStyle/>
          <a:p>
            <a:fld id="{4CF6EFC6-5E13-404E-941E-C43480FDC1E2}" type="datetime1">
              <a:rPr lang="en-US" smtClean="0"/>
              <a:t>12/10/2024</a:t>
            </a:fld>
            <a:endParaRPr lang="en-US"/>
          </a:p>
        </p:txBody>
      </p:sp>
      <p:sp>
        <p:nvSpPr>
          <p:cNvPr id="4" name="Footer Placeholder 3">
            <a:extLst>
              <a:ext uri="{FF2B5EF4-FFF2-40B4-BE49-F238E27FC236}">
                <a16:creationId xmlns:a16="http://schemas.microsoft.com/office/drawing/2014/main" id="{79F08E61-A546-2B9E-7C25-317A7459D163}"/>
              </a:ext>
            </a:extLst>
          </p:cNvPr>
          <p:cNvSpPr>
            <a:spLocks noGrp="1"/>
          </p:cNvSpPr>
          <p:nvPr>
            <p:ph type="ftr" sz="quarter" idx="11"/>
          </p:nvPr>
        </p:nvSpPr>
        <p:spPr/>
        <p:txBody>
          <a:bodyPr/>
          <a:lstStyle>
            <a:lvl1pPr>
              <a:defRPr>
                <a:solidFill>
                  <a:schemeClr val="bg1"/>
                </a:solidFill>
              </a:defRPr>
            </a:lvl1pPr>
          </a:lstStyle>
          <a:p>
            <a:r>
              <a:rPr lang="en-US"/>
              <a:t>Confidential</a:t>
            </a:r>
            <a:endParaRPr lang="en-US" dirty="0"/>
          </a:p>
        </p:txBody>
      </p:sp>
      <p:sp>
        <p:nvSpPr>
          <p:cNvPr id="5" name="Slide Number Placeholder 4">
            <a:extLst>
              <a:ext uri="{FF2B5EF4-FFF2-40B4-BE49-F238E27FC236}">
                <a16:creationId xmlns:a16="http://schemas.microsoft.com/office/drawing/2014/main" id="{0EA562BA-5F4C-4E78-BD84-1AD02211A17B}"/>
              </a:ext>
            </a:extLst>
          </p:cNvPr>
          <p:cNvSpPr>
            <a:spLocks noGrp="1"/>
          </p:cNvSpPr>
          <p:nvPr>
            <p:ph type="sldNum" sz="quarter" idx="12"/>
          </p:nvPr>
        </p:nvSpPr>
        <p:spPr/>
        <p:txBody>
          <a:bodyPr/>
          <a:lstStyle/>
          <a:p>
            <a:fld id="{39CF6689-4DCF-4AF3-91F2-7BDF8DB510C3}" type="slidenum">
              <a:rPr lang="en-US" smtClean="0"/>
              <a:t>‹#›</a:t>
            </a:fld>
            <a:endParaRPr lang="en-US"/>
          </a:p>
        </p:txBody>
      </p:sp>
      <p:sp>
        <p:nvSpPr>
          <p:cNvPr id="6" name="Google Shape;363;p44">
            <a:extLst>
              <a:ext uri="{FF2B5EF4-FFF2-40B4-BE49-F238E27FC236}">
                <a16:creationId xmlns:a16="http://schemas.microsoft.com/office/drawing/2014/main" id="{CDD9EF12-BD4C-987F-19C7-241CD4CA009C}"/>
              </a:ext>
            </a:extLst>
          </p:cNvPr>
          <p:cNvSpPr/>
          <p:nvPr userDrawn="1"/>
        </p:nvSpPr>
        <p:spPr>
          <a:xfrm>
            <a:off x="1609159" y="1143436"/>
            <a:ext cx="2143392" cy="113957"/>
          </a:xfrm>
          <a:custGeom>
            <a:avLst/>
            <a:gdLst/>
            <a:ahLst/>
            <a:cxnLst/>
            <a:rect l="l" t="t" r="r" b="b"/>
            <a:pathLst>
              <a:path w="139794" h="8509" extrusionOk="0">
                <a:moveTo>
                  <a:pt x="304" y="0"/>
                </a:moveTo>
                <a:lnTo>
                  <a:pt x="0" y="8509"/>
                </a:lnTo>
                <a:lnTo>
                  <a:pt x="139490" y="7597"/>
                </a:lnTo>
                <a:lnTo>
                  <a:pt x="139794" y="1216"/>
                </a:lnTo>
                <a:close/>
              </a:path>
            </a:pathLst>
          </a:custGeom>
          <a:solidFill>
            <a:srgbClr val="121212"/>
          </a:solidFill>
          <a:ln>
            <a:noFill/>
          </a:ln>
        </p:spPr>
      </p:sp>
      <p:cxnSp>
        <p:nvCxnSpPr>
          <p:cNvPr id="7" name="Google Shape;377;p44">
            <a:extLst>
              <a:ext uri="{FF2B5EF4-FFF2-40B4-BE49-F238E27FC236}">
                <a16:creationId xmlns:a16="http://schemas.microsoft.com/office/drawing/2014/main" id="{164DE6A5-A9D0-3CB9-814F-F69141AB7244}"/>
              </a:ext>
            </a:extLst>
          </p:cNvPr>
          <p:cNvCxnSpPr/>
          <p:nvPr userDrawn="1"/>
        </p:nvCxnSpPr>
        <p:spPr>
          <a:xfrm rot="10800000">
            <a:off x="838200" y="752114"/>
            <a:ext cx="791400" cy="0"/>
          </a:xfrm>
          <a:prstGeom prst="straightConnector1">
            <a:avLst/>
          </a:prstGeom>
          <a:noFill/>
          <a:ln w="38100" cap="flat" cmpd="sng">
            <a:solidFill>
              <a:srgbClr val="E06666"/>
            </a:solidFill>
            <a:prstDash val="solid"/>
            <a:round/>
            <a:headEnd type="none" w="med" len="med"/>
            <a:tailEnd type="none" w="med" len="med"/>
          </a:ln>
        </p:spPr>
      </p:cxnSp>
      <p:pic>
        <p:nvPicPr>
          <p:cNvPr id="13" name="Picture 12">
            <a:extLst>
              <a:ext uri="{FF2B5EF4-FFF2-40B4-BE49-F238E27FC236}">
                <a16:creationId xmlns:a16="http://schemas.microsoft.com/office/drawing/2014/main" id="{38E34B68-9011-1BE9-B3CE-C2EAEB4C4493}"/>
              </a:ext>
            </a:extLst>
          </p:cNvPr>
          <p:cNvPicPr>
            <a:picLocks noChangeAspect="1"/>
          </p:cNvPicPr>
          <p:nvPr userDrawn="1"/>
        </p:nvPicPr>
        <p:blipFill>
          <a:blip r:embed="rId4">
            <a:alphaModFix amt="20000"/>
            <a:extLst>
              <a:ext uri="{28A0092B-C50C-407E-A947-70E740481C1C}">
                <a14:useLocalDpi xmlns:a14="http://schemas.microsoft.com/office/drawing/2010/main" val="0"/>
              </a:ext>
            </a:extLst>
          </a:blip>
          <a:stretch>
            <a:fillRect/>
          </a:stretch>
        </p:blipFill>
        <p:spPr>
          <a:xfrm>
            <a:off x="4316083" y="3239142"/>
            <a:ext cx="3559834" cy="379716"/>
          </a:xfrm>
          <a:prstGeom prst="rect">
            <a:avLst/>
          </a:prstGeom>
        </p:spPr>
      </p:pic>
    </p:spTree>
    <p:extLst>
      <p:ext uri="{BB962C8B-B14F-4D97-AF65-F5344CB8AC3E}">
        <p14:creationId xmlns:p14="http://schemas.microsoft.com/office/powerpoint/2010/main" val="45756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575600"/>
            <a:ext cx="9438000" cy="2108400"/>
          </a:xfrm>
          <a:prstGeom prst="rect">
            <a:avLst/>
          </a:prstGeom>
          <a:noFill/>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93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50967" y="5406767"/>
            <a:ext cx="3073200" cy="73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title" idx="2"/>
          </p:nvPr>
        </p:nvSpPr>
        <p:spPr>
          <a:xfrm rot="-5400000">
            <a:off x="8123800" y="2746200"/>
            <a:ext cx="7675200" cy="884000"/>
          </a:xfrm>
          <a:prstGeom prst="rect">
            <a:avLst/>
          </a:prstGeom>
        </p:spPr>
        <p:txBody>
          <a:bodyPr spcFirstLastPara="1" wrap="square" lIns="91425" tIns="91425" rIns="91425" bIns="91425" anchor="ctr" anchorCtr="0">
            <a:noAutofit/>
          </a:bodyPr>
          <a:lstStyle>
            <a:lvl1pPr lvl="0" rtl="0">
              <a:lnSpc>
                <a:spcPct val="60000"/>
              </a:lnSpc>
              <a:spcBef>
                <a:spcPts val="0"/>
              </a:spcBef>
              <a:spcAft>
                <a:spcPts val="0"/>
              </a:spcAft>
              <a:buSzPts val="6200"/>
              <a:buNone/>
              <a:defRPr sz="8266"/>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186286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7F2FBF-F36C-18B9-921C-D2D786D21B61}"/>
              </a:ext>
            </a:extLst>
          </p:cNvPr>
          <p:cNvSpPr>
            <a:spLocks noGrp="1"/>
          </p:cNvSpPr>
          <p:nvPr>
            <p:ph type="body" idx="1"/>
          </p:nvPr>
        </p:nvSpPr>
        <p:spPr>
          <a:xfrm>
            <a:off x="838200" y="1263722"/>
            <a:ext cx="10515600" cy="49132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B9ACA3D7-8A06-2F54-BCB4-DB3F32776AAF}"/>
              </a:ext>
            </a:extLst>
          </p:cNvPr>
          <p:cNvSpPr>
            <a:spLocks noGrp="1"/>
          </p:cNvSpPr>
          <p:nvPr>
            <p:ph type="title"/>
          </p:nvPr>
        </p:nvSpPr>
        <p:spPr>
          <a:xfrm>
            <a:off x="838200" y="365126"/>
            <a:ext cx="10515600" cy="77724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a:extLst>
              <a:ext uri="{FF2B5EF4-FFF2-40B4-BE49-F238E27FC236}">
                <a16:creationId xmlns:a16="http://schemas.microsoft.com/office/drawing/2014/main" id="{480AF53A-5212-0C41-8F2C-CE59C70E7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0000"/>
                </a:solidFill>
              </a:defRPr>
            </a:lvl1pPr>
          </a:lstStyle>
          <a:p>
            <a:fld id="{B36CBB34-C3D9-481A-A3FF-DD2C3B1D3842}" type="datetime1">
              <a:rPr lang="en-US" smtClean="0"/>
              <a:pPr/>
              <a:t>12/10/2024</a:t>
            </a:fld>
            <a:endParaRPr lang="en-US"/>
          </a:p>
        </p:txBody>
      </p:sp>
      <p:sp>
        <p:nvSpPr>
          <p:cNvPr id="5" name="Footer Placeholder 4">
            <a:extLst>
              <a:ext uri="{FF2B5EF4-FFF2-40B4-BE49-F238E27FC236}">
                <a16:creationId xmlns:a16="http://schemas.microsoft.com/office/drawing/2014/main" id="{145D00B5-7314-880C-27B9-77DF00F47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0000"/>
                </a:solidFill>
              </a:defRPr>
            </a:lvl1pPr>
          </a:lstStyle>
          <a:p>
            <a:r>
              <a:rPr lang="en-US"/>
              <a:t>Confidential</a:t>
            </a:r>
          </a:p>
        </p:txBody>
      </p:sp>
      <p:sp>
        <p:nvSpPr>
          <p:cNvPr id="6" name="Slide Number Placeholder 5">
            <a:extLst>
              <a:ext uri="{FF2B5EF4-FFF2-40B4-BE49-F238E27FC236}">
                <a16:creationId xmlns:a16="http://schemas.microsoft.com/office/drawing/2014/main" id="{3824F995-CA33-57B3-DC0B-CF56B6561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0000"/>
                </a:solidFill>
              </a:defRPr>
            </a:lvl1pPr>
          </a:lstStyle>
          <a:p>
            <a:fld id="{39CF6689-4DCF-4AF3-91F2-7BDF8DB510C3}" type="slidenum">
              <a:rPr lang="en-US" smtClean="0"/>
              <a:pPr/>
              <a:t>‹#›</a:t>
            </a:fld>
            <a:endParaRPr lang="en-US"/>
          </a:p>
        </p:txBody>
      </p:sp>
    </p:spTree>
    <p:extLst>
      <p:ext uri="{BB962C8B-B14F-4D97-AF65-F5344CB8AC3E}">
        <p14:creationId xmlns:p14="http://schemas.microsoft.com/office/powerpoint/2010/main" val="3768208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dskyhealth.com/" TargetMode="External"/><Relationship Id="rId2" Type="http://schemas.openxmlformats.org/officeDocument/2006/relationships/hyperlink" Target="https://www.linkedin.com/company/redskyhealth/" TargetMode="External"/><Relationship Id="rId1" Type="http://schemas.openxmlformats.org/officeDocument/2006/relationships/slideLayout" Target="../slideLayouts/slideLayout1.xml"/><Relationship Id="rId4" Type="http://schemas.openxmlformats.org/officeDocument/2006/relationships/hyperlink" Target="mailto:hello@redskyhealth.com?subject=Business%20Enquiry%20::%20Need%20Free%20No%20Obligation%20Quo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fif"/><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a:spLocks noGrp="1"/>
          </p:cNvSpPr>
          <p:nvPr>
            <p:ph type="ctrTitle"/>
          </p:nvPr>
        </p:nvSpPr>
        <p:spPr>
          <a:xfrm>
            <a:off x="1511405" y="3518493"/>
            <a:ext cx="9438000" cy="2108400"/>
          </a:xfrm>
          <a:prstGeom prst="rect">
            <a:avLst/>
          </a:prstGeom>
          <a:noFill/>
        </p:spPr>
        <p:txBody>
          <a:bodyPr spcFirstLastPara="1" vert="horz" wrap="square" lIns="121900" tIns="121900" rIns="121900" bIns="121900" rtlCol="0" anchor="ctr" anchorCtr="0">
            <a:noAutofit/>
          </a:bodyPr>
          <a:lstStyle/>
          <a:p>
            <a:r>
              <a:rPr lang="en" sz="4800" dirty="0">
                <a:solidFill>
                  <a:srgbClr val="000000"/>
                </a:solidFill>
                <a:ea typeface="Abhaya Libre"/>
                <a:cs typeface="Abhaya Libre"/>
                <a:sym typeface="Abhaya Libre"/>
              </a:rPr>
              <a:t>Automation Overview</a:t>
            </a:r>
            <a:endParaRPr sz="4800" dirty="0">
              <a:solidFill>
                <a:srgbClr val="000000"/>
              </a:solidFill>
              <a:ea typeface="Abhaya Libre"/>
              <a:cs typeface="Abhaya Libre"/>
              <a:sym typeface="Abhaya Libre"/>
            </a:endParaRPr>
          </a:p>
        </p:txBody>
      </p:sp>
      <p:cxnSp>
        <p:nvCxnSpPr>
          <p:cNvPr id="3" name="Google Shape;332;p42">
            <a:extLst>
              <a:ext uri="{FF2B5EF4-FFF2-40B4-BE49-F238E27FC236}">
                <a16:creationId xmlns:a16="http://schemas.microsoft.com/office/drawing/2014/main" id="{84E35CFF-6F26-7A9A-26EC-20D9E9DA89CB}"/>
              </a:ext>
            </a:extLst>
          </p:cNvPr>
          <p:cNvCxnSpPr/>
          <p:nvPr/>
        </p:nvCxnSpPr>
        <p:spPr>
          <a:xfrm rot="10800000">
            <a:off x="8984584" y="4554278"/>
            <a:ext cx="2141600" cy="0"/>
          </a:xfrm>
          <a:prstGeom prst="straightConnector1">
            <a:avLst/>
          </a:prstGeom>
          <a:solidFill>
            <a:schemeClr val="lt2"/>
          </a:solidFill>
          <a:ln w="76200" cap="flat" cmpd="sng">
            <a:solidFill>
              <a:srgbClr val="E06666"/>
            </a:solidFill>
            <a:prstDash val="solid"/>
            <a:round/>
            <a:headEnd type="none" w="med" len="med"/>
            <a:tailEnd type="none" w="med" len="med"/>
          </a:ln>
        </p:spPr>
      </p:cxnSp>
      <p:pic>
        <p:nvPicPr>
          <p:cNvPr id="4" name="Picture 3">
            <a:extLst>
              <a:ext uri="{FF2B5EF4-FFF2-40B4-BE49-F238E27FC236}">
                <a16:creationId xmlns:a16="http://schemas.microsoft.com/office/drawing/2014/main" id="{3FB6C97C-1657-92D4-9E1E-927351ECE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031" y="1978362"/>
            <a:ext cx="8765937" cy="9350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Sources</a:t>
            </a:r>
          </a:p>
        </p:txBody>
      </p:sp>
      <p:sp>
        <p:nvSpPr>
          <p:cNvPr id="4" name="Footer Placeholder 3"/>
          <p:cNvSpPr>
            <a:spLocks noGrp="1"/>
          </p:cNvSpPr>
          <p:nvPr>
            <p:ph type="ftr" sz="quarter" idx="11"/>
          </p:nvPr>
        </p:nvSpPr>
        <p:spPr/>
        <p:txBody>
          <a:bodyPr/>
          <a:lstStyle/>
          <a:p>
            <a:r>
              <a:rPr lang="en-US"/>
              <a:t>Confidential</a:t>
            </a:r>
            <a:endParaRPr lang="en-US" dirty="0"/>
          </a:p>
        </p:txBody>
      </p:sp>
      <p:sp>
        <p:nvSpPr>
          <p:cNvPr id="5" name="Slide Number Placeholder 4"/>
          <p:cNvSpPr>
            <a:spLocks noGrp="1"/>
          </p:cNvSpPr>
          <p:nvPr>
            <p:ph type="sldNum" sz="quarter" idx="12"/>
          </p:nvPr>
        </p:nvSpPr>
        <p:spPr/>
        <p:txBody>
          <a:bodyPr/>
          <a:lstStyle/>
          <a:p>
            <a:fld id="{94942C11-0E74-48B9-B52C-978E4E594B5B}" type="slidenum">
              <a:rPr lang="en-US" smtClean="0"/>
              <a:pPr/>
              <a:t>10</a:t>
            </a:fld>
            <a:endParaRPr lang="en-US" dirty="0"/>
          </a:p>
        </p:txBody>
      </p:sp>
      <p:sp>
        <p:nvSpPr>
          <p:cNvPr id="25" name="Rectangle: Rounded Corners 4">
            <a:extLst>
              <a:ext uri="{FF2B5EF4-FFF2-40B4-BE49-F238E27FC236}">
                <a16:creationId xmlns:a16="http://schemas.microsoft.com/office/drawing/2014/main" id="{C0144706-265E-4500-96C6-2B90553B1671}"/>
              </a:ext>
            </a:extLst>
          </p:cNvPr>
          <p:cNvSpPr/>
          <p:nvPr/>
        </p:nvSpPr>
        <p:spPr>
          <a:xfrm>
            <a:off x="9017719" y="1294331"/>
            <a:ext cx="2057400" cy="4851654"/>
          </a:xfrm>
          <a:prstGeom prst="roundRect">
            <a:avLst>
              <a:gd name="adj" fmla="val 7649"/>
            </a:avLst>
          </a:prstGeom>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6" name="Rectangle: Rounded Corners 5">
            <a:extLst>
              <a:ext uri="{FF2B5EF4-FFF2-40B4-BE49-F238E27FC236}">
                <a16:creationId xmlns:a16="http://schemas.microsoft.com/office/drawing/2014/main" id="{5C314097-28AF-4660-B1B1-95BD01ED05CA}"/>
              </a:ext>
            </a:extLst>
          </p:cNvPr>
          <p:cNvSpPr/>
          <p:nvPr/>
        </p:nvSpPr>
        <p:spPr>
          <a:xfrm>
            <a:off x="6394666" y="1294331"/>
            <a:ext cx="2057400" cy="4851654"/>
          </a:xfrm>
          <a:prstGeom prst="roundRect">
            <a:avLst>
              <a:gd name="adj" fmla="val 7649"/>
            </a:avLst>
          </a:prstGeom>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Rectangle: Rounded Corners 6">
            <a:extLst>
              <a:ext uri="{FF2B5EF4-FFF2-40B4-BE49-F238E27FC236}">
                <a16:creationId xmlns:a16="http://schemas.microsoft.com/office/drawing/2014/main" id="{2363092B-9275-4E43-B0F8-6E82AD7157EE}"/>
              </a:ext>
            </a:extLst>
          </p:cNvPr>
          <p:cNvSpPr/>
          <p:nvPr/>
        </p:nvSpPr>
        <p:spPr>
          <a:xfrm>
            <a:off x="3727916" y="1294330"/>
            <a:ext cx="2057400" cy="4851654"/>
          </a:xfrm>
          <a:prstGeom prst="roundRect">
            <a:avLst>
              <a:gd name="adj" fmla="val 7649"/>
            </a:avLst>
          </a:prstGeom>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Rectangle: Rounded Corners 7">
            <a:extLst>
              <a:ext uri="{FF2B5EF4-FFF2-40B4-BE49-F238E27FC236}">
                <a16:creationId xmlns:a16="http://schemas.microsoft.com/office/drawing/2014/main" id="{769693A1-DBC2-495C-A884-6EA638DF3B07}"/>
              </a:ext>
            </a:extLst>
          </p:cNvPr>
          <p:cNvSpPr/>
          <p:nvPr/>
        </p:nvSpPr>
        <p:spPr>
          <a:xfrm>
            <a:off x="1043490" y="1294331"/>
            <a:ext cx="2057400" cy="4851652"/>
          </a:xfrm>
          <a:prstGeom prst="roundRect">
            <a:avLst>
              <a:gd name="adj" fmla="val 7649"/>
            </a:avLst>
          </a:prstGeom>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29" name="Picture 28" descr="A close up of a computer&#10;&#10;Description generated with very high confidence">
            <a:extLst>
              <a:ext uri="{FF2B5EF4-FFF2-40B4-BE49-F238E27FC236}">
                <a16:creationId xmlns:a16="http://schemas.microsoft.com/office/drawing/2014/main" id="{3C64C9E8-97DD-48A2-9C41-8FD33F5E899A}"/>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04016" y="1424064"/>
            <a:ext cx="871070" cy="871070"/>
          </a:xfrm>
          <a:prstGeom prst="rect">
            <a:avLst/>
          </a:prstGeom>
        </p:spPr>
      </p:pic>
      <p:pic>
        <p:nvPicPr>
          <p:cNvPr id="30" name="Picture 29" descr="A picture containing electronics, monitor, computer, table&#10;&#10;Description generated with very high confidence">
            <a:extLst>
              <a:ext uri="{FF2B5EF4-FFF2-40B4-BE49-F238E27FC236}">
                <a16:creationId xmlns:a16="http://schemas.microsoft.com/office/drawing/2014/main" id="{C00ABB79-0D9C-41F3-BB8A-7ADCE5B7FD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1864" y="1294331"/>
            <a:ext cx="869676" cy="869676"/>
          </a:xfrm>
          <a:prstGeom prst="rect">
            <a:avLst/>
          </a:prstGeom>
        </p:spPr>
      </p:pic>
      <p:pic>
        <p:nvPicPr>
          <p:cNvPr id="31" name="Picture 30">
            <a:extLst>
              <a:ext uri="{FF2B5EF4-FFF2-40B4-BE49-F238E27FC236}">
                <a16:creationId xmlns:a16="http://schemas.microsoft.com/office/drawing/2014/main" id="{334005EB-2B25-4BFB-B3BB-139808D868C3}"/>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41898" y="1424064"/>
            <a:ext cx="720000" cy="720000"/>
          </a:xfrm>
          <a:prstGeom prst="rect">
            <a:avLst/>
          </a:prstGeom>
        </p:spPr>
      </p:pic>
      <p:pic>
        <p:nvPicPr>
          <p:cNvPr id="32" name="Picture 31" descr="A picture containing vector graphics&#10;&#10;Description generated with very high confidence">
            <a:extLst>
              <a:ext uri="{FF2B5EF4-FFF2-40B4-BE49-F238E27FC236}">
                <a16:creationId xmlns:a16="http://schemas.microsoft.com/office/drawing/2014/main" id="{BCF5794F-99BE-4DFB-B7A4-DCAEC8691A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2841" y="1566748"/>
            <a:ext cx="457200" cy="457200"/>
          </a:xfrm>
          <a:prstGeom prst="rect">
            <a:avLst/>
          </a:prstGeom>
        </p:spPr>
      </p:pic>
      <p:pic>
        <p:nvPicPr>
          <p:cNvPr id="33" name="Picture 32" descr="A close up of a sign&#10;&#10;Description generated with high confidence">
            <a:extLst>
              <a:ext uri="{FF2B5EF4-FFF2-40B4-BE49-F238E27FC236}">
                <a16:creationId xmlns:a16="http://schemas.microsoft.com/office/drawing/2014/main" id="{9D7E02DE-3637-46CF-9784-D1C7C3D703F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8186" r="23824"/>
          <a:stretch/>
        </p:blipFill>
        <p:spPr>
          <a:xfrm>
            <a:off x="9837252" y="1566748"/>
            <a:ext cx="471342" cy="457200"/>
          </a:xfrm>
          <a:prstGeom prst="rect">
            <a:avLst/>
          </a:prstGeom>
        </p:spPr>
      </p:pic>
      <p:pic>
        <p:nvPicPr>
          <p:cNvPr id="34" name="Picture 33">
            <a:extLst>
              <a:ext uri="{FF2B5EF4-FFF2-40B4-BE49-F238E27FC236}">
                <a16:creationId xmlns:a16="http://schemas.microsoft.com/office/drawing/2014/main" id="{91776D9E-90F4-432E-9D73-E4A2A9E733E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35805" y="1566748"/>
            <a:ext cx="457200" cy="457200"/>
          </a:xfrm>
          <a:prstGeom prst="rect">
            <a:avLst/>
          </a:prstGeom>
        </p:spPr>
      </p:pic>
      <p:sp>
        <p:nvSpPr>
          <p:cNvPr id="35" name="TextBox 34">
            <a:extLst>
              <a:ext uri="{FF2B5EF4-FFF2-40B4-BE49-F238E27FC236}">
                <a16:creationId xmlns:a16="http://schemas.microsoft.com/office/drawing/2014/main" id="{36C0AA2B-7DCF-46D2-A8D5-FB889420D874}"/>
              </a:ext>
            </a:extLst>
          </p:cNvPr>
          <p:cNvSpPr txBox="1"/>
          <p:nvPr/>
        </p:nvSpPr>
        <p:spPr>
          <a:xfrm>
            <a:off x="1082742" y="2295132"/>
            <a:ext cx="2011270" cy="2369880"/>
          </a:xfrm>
          <a:prstGeom prst="rect">
            <a:avLst/>
          </a:prstGeom>
          <a:noFill/>
        </p:spPr>
        <p:txBody>
          <a:bodyPr wrap="square" rtlCol="0">
            <a:spAutoFit/>
          </a:bodyPr>
          <a:lstStyle/>
          <a:p>
            <a:pPr algn="ctr"/>
            <a:r>
              <a:rPr lang="en-US" b="1" dirty="0"/>
              <a:t>Local Desktop</a:t>
            </a:r>
          </a:p>
          <a:p>
            <a:endParaRPr lang="en-US" dirty="0"/>
          </a:p>
          <a:p>
            <a:pPr marL="285750" indent="-285750">
              <a:buClr>
                <a:schemeClr val="accent2"/>
              </a:buClr>
              <a:buFont typeface="Arial" panose="020B0604020202020204" pitchFamily="34" charset="0"/>
              <a:buChar char="•"/>
            </a:pPr>
            <a:r>
              <a:rPr lang="en-US" sz="1600" dirty="0"/>
              <a:t>Activities which involves within the Local Network (MBW)</a:t>
            </a:r>
          </a:p>
          <a:p>
            <a:pPr marL="285750" indent="-285750">
              <a:buClr>
                <a:schemeClr val="accent2"/>
              </a:buClr>
              <a:buFont typeface="Arial" panose="020B0604020202020204" pitchFamily="34" charset="0"/>
              <a:buChar char="•"/>
            </a:pPr>
            <a:endParaRPr lang="en-US" sz="1600" dirty="0"/>
          </a:p>
          <a:p>
            <a:pPr marL="285750" indent="-285750">
              <a:buClr>
                <a:schemeClr val="accent2"/>
              </a:buClr>
              <a:buFont typeface="Arial" panose="020B0604020202020204" pitchFamily="34" charset="0"/>
              <a:buChar char="•"/>
            </a:pPr>
            <a:r>
              <a:rPr lang="en-US" sz="1600" dirty="0"/>
              <a:t>Excel, Desktop or Shared Drives</a:t>
            </a:r>
          </a:p>
        </p:txBody>
      </p:sp>
      <p:sp>
        <p:nvSpPr>
          <p:cNvPr id="36" name="TextBox 35">
            <a:extLst>
              <a:ext uri="{FF2B5EF4-FFF2-40B4-BE49-F238E27FC236}">
                <a16:creationId xmlns:a16="http://schemas.microsoft.com/office/drawing/2014/main" id="{68E9C1C7-314C-4095-804E-D69DCE2B8F0B}"/>
              </a:ext>
            </a:extLst>
          </p:cNvPr>
          <p:cNvSpPr txBox="1"/>
          <p:nvPr/>
        </p:nvSpPr>
        <p:spPr>
          <a:xfrm>
            <a:off x="3744355" y="2295131"/>
            <a:ext cx="2011270" cy="2123658"/>
          </a:xfrm>
          <a:prstGeom prst="rect">
            <a:avLst/>
          </a:prstGeom>
          <a:noFill/>
        </p:spPr>
        <p:txBody>
          <a:bodyPr wrap="square" rtlCol="0">
            <a:spAutoFit/>
          </a:bodyPr>
          <a:lstStyle/>
          <a:p>
            <a:pPr algn="ctr"/>
            <a:r>
              <a:rPr lang="en-US" b="1" dirty="0"/>
              <a:t>Citrix/VMWare</a:t>
            </a:r>
          </a:p>
          <a:p>
            <a:endParaRPr lang="en-US" dirty="0"/>
          </a:p>
          <a:p>
            <a:pPr marL="285750" indent="-285750">
              <a:buClr>
                <a:schemeClr val="accent1"/>
              </a:buClr>
              <a:buFont typeface="Arial" panose="020B0604020202020204" pitchFamily="34" charset="0"/>
              <a:buChar char="•"/>
            </a:pPr>
            <a:r>
              <a:rPr lang="en-US" sz="1600" dirty="0"/>
              <a:t>Activities which involves Citrix but not RDC</a:t>
            </a:r>
          </a:p>
          <a:p>
            <a:pPr marL="285750" indent="-285750">
              <a:buClr>
                <a:schemeClr val="accent1"/>
              </a:buClr>
              <a:buFont typeface="Arial" panose="020B0604020202020204" pitchFamily="34" charset="0"/>
              <a:buChar char="•"/>
            </a:pPr>
            <a:endParaRPr lang="en-US" sz="1600" dirty="0"/>
          </a:p>
          <a:p>
            <a:pPr marL="285750" indent="-285750">
              <a:buClr>
                <a:schemeClr val="accent1"/>
              </a:buClr>
              <a:buFont typeface="Arial" panose="020B0604020202020204" pitchFamily="34" charset="0"/>
              <a:buChar char="•"/>
            </a:pPr>
            <a:r>
              <a:rPr lang="en-US" sz="1600" dirty="0"/>
              <a:t>Applications opened via Citrix</a:t>
            </a:r>
          </a:p>
        </p:txBody>
      </p:sp>
      <p:sp>
        <p:nvSpPr>
          <p:cNvPr id="37" name="TextBox 36">
            <a:extLst>
              <a:ext uri="{FF2B5EF4-FFF2-40B4-BE49-F238E27FC236}">
                <a16:creationId xmlns:a16="http://schemas.microsoft.com/office/drawing/2014/main" id="{88A88960-9E14-4140-988C-633FD4CD6DBF}"/>
              </a:ext>
            </a:extLst>
          </p:cNvPr>
          <p:cNvSpPr txBox="1"/>
          <p:nvPr/>
        </p:nvSpPr>
        <p:spPr>
          <a:xfrm>
            <a:off x="6418764" y="2295132"/>
            <a:ext cx="2011270" cy="2369880"/>
          </a:xfrm>
          <a:prstGeom prst="rect">
            <a:avLst/>
          </a:prstGeom>
          <a:noFill/>
        </p:spPr>
        <p:txBody>
          <a:bodyPr wrap="square" rtlCol="0">
            <a:spAutoFit/>
          </a:bodyPr>
          <a:lstStyle/>
          <a:p>
            <a:pPr algn="ctr"/>
            <a:r>
              <a:rPr lang="en-US" b="1" dirty="0"/>
              <a:t>RDC</a:t>
            </a:r>
          </a:p>
          <a:p>
            <a:endParaRPr lang="en-US" dirty="0"/>
          </a:p>
          <a:p>
            <a:pPr marL="285750" indent="-285750">
              <a:buClr>
                <a:schemeClr val="accent2"/>
              </a:buClr>
              <a:buFont typeface="Arial" panose="020B0604020202020204" pitchFamily="34" charset="0"/>
              <a:buChar char="•"/>
            </a:pPr>
            <a:r>
              <a:rPr lang="en-US" sz="1600" dirty="0"/>
              <a:t>Activities which involves RDC but not Local Network (MBW)</a:t>
            </a:r>
          </a:p>
          <a:p>
            <a:pPr marL="285750" indent="-285750">
              <a:buClr>
                <a:schemeClr val="accent2"/>
              </a:buClr>
              <a:buFont typeface="Arial" panose="020B0604020202020204" pitchFamily="34" charset="0"/>
              <a:buChar char="•"/>
            </a:pPr>
            <a:endParaRPr lang="en-US" sz="1600" dirty="0"/>
          </a:p>
          <a:p>
            <a:pPr marL="285750" indent="-285750">
              <a:buClr>
                <a:schemeClr val="accent2"/>
              </a:buClr>
              <a:buFont typeface="Arial" panose="020B0604020202020204" pitchFamily="34" charset="0"/>
              <a:buChar char="•"/>
            </a:pPr>
            <a:r>
              <a:rPr lang="en-US" sz="1600" dirty="0"/>
              <a:t>Opening RDC and accessing Apps</a:t>
            </a:r>
          </a:p>
        </p:txBody>
      </p:sp>
      <p:sp>
        <p:nvSpPr>
          <p:cNvPr id="38" name="TextBox 37">
            <a:extLst>
              <a:ext uri="{FF2B5EF4-FFF2-40B4-BE49-F238E27FC236}">
                <a16:creationId xmlns:a16="http://schemas.microsoft.com/office/drawing/2014/main" id="{7E667918-0683-4D46-88C2-13B4E570F844}"/>
              </a:ext>
            </a:extLst>
          </p:cNvPr>
          <p:cNvSpPr txBox="1"/>
          <p:nvPr/>
        </p:nvSpPr>
        <p:spPr>
          <a:xfrm>
            <a:off x="9040784" y="2295131"/>
            <a:ext cx="2011270" cy="2369880"/>
          </a:xfrm>
          <a:prstGeom prst="rect">
            <a:avLst/>
          </a:prstGeom>
          <a:noFill/>
        </p:spPr>
        <p:txBody>
          <a:bodyPr wrap="square" rtlCol="0">
            <a:spAutoFit/>
          </a:bodyPr>
          <a:lstStyle/>
          <a:p>
            <a:pPr algn="ctr"/>
            <a:r>
              <a:rPr lang="en-US" b="1" dirty="0"/>
              <a:t>Web Apps/Sites</a:t>
            </a:r>
          </a:p>
          <a:p>
            <a:endParaRPr lang="en-US" dirty="0"/>
          </a:p>
          <a:p>
            <a:pPr marL="285750" indent="-285750">
              <a:buClr>
                <a:schemeClr val="accent1"/>
              </a:buClr>
              <a:buFont typeface="Arial" panose="020B0604020202020204" pitchFamily="34" charset="0"/>
              <a:buChar char="•"/>
            </a:pPr>
            <a:r>
              <a:rPr lang="en-US" sz="1600" dirty="0"/>
              <a:t>Activities which involves Web Applications/Sites</a:t>
            </a:r>
          </a:p>
          <a:p>
            <a:pPr marL="285750" indent="-285750">
              <a:buClr>
                <a:schemeClr val="accent1"/>
              </a:buClr>
              <a:buFont typeface="Arial" panose="020B0604020202020204" pitchFamily="34" charset="0"/>
              <a:buChar char="•"/>
            </a:pPr>
            <a:endParaRPr lang="en-US" sz="1600" dirty="0"/>
          </a:p>
          <a:p>
            <a:pPr marL="285750" indent="-285750">
              <a:buClr>
                <a:schemeClr val="accent1"/>
              </a:buClr>
              <a:buFont typeface="Arial" panose="020B0604020202020204" pitchFamily="34" charset="0"/>
              <a:buChar char="•"/>
            </a:pPr>
            <a:r>
              <a:rPr lang="en-US" sz="1600" dirty="0"/>
              <a:t>Can be accessed from Local Network</a:t>
            </a:r>
          </a:p>
        </p:txBody>
      </p:sp>
      <p:pic>
        <p:nvPicPr>
          <p:cNvPr id="39" name="Picture 38" descr="Icon&#10;&#10;Description automatically generated">
            <a:extLst>
              <a:ext uri="{FF2B5EF4-FFF2-40B4-BE49-F238E27FC236}">
                <a16:creationId xmlns:a16="http://schemas.microsoft.com/office/drawing/2014/main" id="{70B6BC0C-D984-4CF1-B090-49EC12AE85B8}"/>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778703" y="1422672"/>
            <a:ext cx="720000" cy="720000"/>
          </a:xfrm>
          <a:prstGeom prst="rect">
            <a:avLst/>
          </a:prstGeom>
        </p:spPr>
      </p:pic>
    </p:spTree>
    <p:extLst>
      <p:ext uri="{BB962C8B-B14F-4D97-AF65-F5344CB8AC3E}">
        <p14:creationId xmlns:p14="http://schemas.microsoft.com/office/powerpoint/2010/main" val="348778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Proposition</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11</a:t>
            </a:fld>
            <a:endParaRPr lang="en-US"/>
          </a:p>
        </p:txBody>
      </p:sp>
      <p:sp>
        <p:nvSpPr>
          <p:cNvPr id="8" name="Rectangle 7">
            <a:extLst>
              <a:ext uri="{FF2B5EF4-FFF2-40B4-BE49-F238E27FC236}">
                <a16:creationId xmlns:a16="http://schemas.microsoft.com/office/drawing/2014/main" id="{9F7E761B-EBB7-6E98-1058-52ABF37CFAD8}"/>
              </a:ext>
            </a:extLst>
          </p:cNvPr>
          <p:cNvSpPr/>
          <p:nvPr/>
        </p:nvSpPr>
        <p:spPr>
          <a:xfrm>
            <a:off x="5957074" y="1187209"/>
            <a:ext cx="4750845" cy="723275"/>
          </a:xfrm>
          <a:prstGeom prst="rect">
            <a:avLst/>
          </a:prstGeom>
        </p:spPr>
        <p:txBody>
          <a:bodyPr wrap="square">
            <a:spAutoFit/>
          </a:bodyPr>
          <a:lstStyle/>
          <a:p>
            <a:pPr marL="10646" algn="ctr">
              <a:spcBef>
                <a:spcPts val="88"/>
              </a:spcBef>
              <a:buClr>
                <a:srgbClr val="6EABDC"/>
              </a:buClr>
              <a:buSzPct val="109090"/>
              <a:tabLst>
                <a:tab pos="232534" algn="l"/>
                <a:tab pos="233095" algn="l"/>
              </a:tabLst>
            </a:pPr>
            <a:r>
              <a:rPr lang="en-US" sz="2500" b="1" spc="-4" dirty="0">
                <a:solidFill>
                  <a:srgbClr val="E06666"/>
                </a:solidFill>
                <a:cs typeface="Arial"/>
              </a:rPr>
              <a:t>ROBUST FIVE-STEP PROCESS </a:t>
            </a:r>
            <a:br>
              <a:rPr lang="en-US" sz="2000" b="1" spc="-4" dirty="0">
                <a:solidFill>
                  <a:srgbClr val="EF7F1A"/>
                </a:solidFill>
                <a:cs typeface="Arial"/>
              </a:rPr>
            </a:br>
            <a:r>
              <a:rPr lang="en-US" sz="1600" b="1" spc="-4" dirty="0">
                <a:solidFill>
                  <a:schemeClr val="bg2">
                    <a:lumMod val="10000"/>
                  </a:schemeClr>
                </a:solidFill>
                <a:cs typeface="Arial"/>
              </a:rPr>
              <a:t>TO IDENTIFY, DEVELOP AND DELIVER BOTS</a:t>
            </a:r>
          </a:p>
        </p:txBody>
      </p:sp>
      <p:sp>
        <p:nvSpPr>
          <p:cNvPr id="9" name="Rectangle 8">
            <a:extLst>
              <a:ext uri="{FF2B5EF4-FFF2-40B4-BE49-F238E27FC236}">
                <a16:creationId xmlns:a16="http://schemas.microsoft.com/office/drawing/2014/main" id="{C7406E8B-9785-111F-FF42-9325C61CF198}"/>
              </a:ext>
            </a:extLst>
          </p:cNvPr>
          <p:cNvSpPr/>
          <p:nvPr/>
        </p:nvSpPr>
        <p:spPr>
          <a:xfrm>
            <a:off x="705663" y="2310141"/>
            <a:ext cx="1852880" cy="892552"/>
          </a:xfrm>
          <a:prstGeom prst="rect">
            <a:avLst/>
          </a:prstGeom>
        </p:spPr>
        <p:txBody>
          <a:bodyPr wrap="square">
            <a:spAutoFit/>
          </a:bodyPr>
          <a:lstStyle/>
          <a:p>
            <a:pPr marL="10646">
              <a:spcBef>
                <a:spcPts val="88"/>
              </a:spcBef>
              <a:buClr>
                <a:srgbClr val="6EABDC"/>
              </a:buClr>
              <a:buSzPct val="109090"/>
              <a:tabLst>
                <a:tab pos="232534" algn="l"/>
                <a:tab pos="233095" algn="l"/>
              </a:tabLst>
            </a:pPr>
            <a:r>
              <a:rPr lang="en-US" sz="1600" b="1" spc="-4" dirty="0">
                <a:solidFill>
                  <a:schemeClr val="bg2">
                    <a:lumMod val="10000"/>
                  </a:schemeClr>
                </a:solidFill>
                <a:cs typeface="Arial"/>
              </a:rPr>
              <a:t>KEEN FOCUS ON </a:t>
            </a:r>
            <a:r>
              <a:rPr lang="en-US" b="1" spc="-4" dirty="0">
                <a:solidFill>
                  <a:srgbClr val="E06666"/>
                </a:solidFill>
                <a:cs typeface="Arial"/>
              </a:rPr>
              <a:t>AUTOMATION</a:t>
            </a:r>
            <a:r>
              <a:rPr lang="en-US" b="1" spc="-4" dirty="0">
                <a:solidFill>
                  <a:schemeClr val="bg2">
                    <a:lumMod val="10000"/>
                  </a:schemeClr>
                </a:solidFill>
                <a:cs typeface="Arial"/>
              </a:rPr>
              <a:t> DEVELOPMENT</a:t>
            </a:r>
          </a:p>
        </p:txBody>
      </p:sp>
      <p:sp>
        <p:nvSpPr>
          <p:cNvPr id="10" name="object 24">
            <a:extLst>
              <a:ext uri="{FF2B5EF4-FFF2-40B4-BE49-F238E27FC236}">
                <a16:creationId xmlns:a16="http://schemas.microsoft.com/office/drawing/2014/main" id="{8077C2DE-1F3E-4C88-48A7-0663EC9DC1F1}"/>
              </a:ext>
            </a:extLst>
          </p:cNvPr>
          <p:cNvSpPr/>
          <p:nvPr/>
        </p:nvSpPr>
        <p:spPr>
          <a:xfrm>
            <a:off x="2598624" y="1922346"/>
            <a:ext cx="2477179" cy="448902"/>
          </a:xfrm>
          <a:prstGeom prst="rect">
            <a:avLst/>
          </a:prstGeom>
          <a:solidFill>
            <a:srgbClr val="E06666"/>
          </a:solidFill>
          <a:ln>
            <a:solidFill>
              <a:srgbClr val="E06666"/>
            </a:solidFill>
          </a:ln>
          <a:effectLst/>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pPr marL="11206">
              <a:spcBef>
                <a:spcPts val="106"/>
              </a:spcBef>
            </a:pPr>
            <a:r>
              <a:rPr lang="en-US" sz="1400" b="1" spc="4" dirty="0">
                <a:solidFill>
                  <a:srgbClr val="FFFFFF"/>
                </a:solidFill>
                <a:cs typeface="Arial"/>
              </a:rPr>
              <a:t>Analyst Bots</a:t>
            </a:r>
          </a:p>
        </p:txBody>
      </p:sp>
      <p:sp>
        <p:nvSpPr>
          <p:cNvPr id="11" name="object 26">
            <a:extLst>
              <a:ext uri="{FF2B5EF4-FFF2-40B4-BE49-F238E27FC236}">
                <a16:creationId xmlns:a16="http://schemas.microsoft.com/office/drawing/2014/main" id="{F4E4C281-8184-C1AC-36DB-303529EC12DE}"/>
              </a:ext>
            </a:extLst>
          </p:cNvPr>
          <p:cNvSpPr txBox="1"/>
          <p:nvPr/>
        </p:nvSpPr>
        <p:spPr>
          <a:xfrm>
            <a:off x="2594365" y="2377158"/>
            <a:ext cx="2477179" cy="330071"/>
          </a:xfrm>
          <a:prstGeom prst="rect">
            <a:avLst/>
          </a:prstGeom>
          <a:solidFill>
            <a:schemeClr val="bg1">
              <a:lumMod val="20000"/>
              <a:lumOff val="80000"/>
            </a:schemeClr>
          </a:solidFill>
        </p:spPr>
        <p:txBody>
          <a:bodyPr vert="horz" wrap="square" lIns="72000" tIns="72000" rIns="72000" bIns="72000" rtlCol="0">
            <a:spAutoFit/>
          </a:bodyPr>
          <a:lstStyle/>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sz="1200" dirty="0">
                <a:solidFill>
                  <a:srgbClr val="000000"/>
                </a:solidFill>
                <a:cs typeface="Arial" panose="020B0604020202020204" pitchFamily="34" charset="0"/>
              </a:rPr>
              <a:t>Perform production tasks</a:t>
            </a:r>
            <a:endParaRPr lang="en-US" sz="1200" dirty="0">
              <a:solidFill>
                <a:srgbClr val="000000"/>
              </a:solidFill>
              <a:cs typeface="Arial" panose="020B0604020202020204" pitchFamily="34" charset="0"/>
            </a:endParaRPr>
          </a:p>
        </p:txBody>
      </p:sp>
      <p:sp>
        <p:nvSpPr>
          <p:cNvPr id="12" name="object 28">
            <a:extLst>
              <a:ext uri="{FF2B5EF4-FFF2-40B4-BE49-F238E27FC236}">
                <a16:creationId xmlns:a16="http://schemas.microsoft.com/office/drawing/2014/main" id="{2BF4F08E-BB0D-E62A-6024-0465122240C8}"/>
              </a:ext>
            </a:extLst>
          </p:cNvPr>
          <p:cNvSpPr/>
          <p:nvPr/>
        </p:nvSpPr>
        <p:spPr>
          <a:xfrm>
            <a:off x="2594364" y="3159772"/>
            <a:ext cx="2490035" cy="448902"/>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000" rtlCol="0" anchor="ctr"/>
          <a:lstStyle/>
          <a:p>
            <a:pPr marL="11206">
              <a:spcBef>
                <a:spcPts val="106"/>
              </a:spcBef>
            </a:pPr>
            <a:r>
              <a:rPr lang="en-US" sz="1400" b="1" spc="4" dirty="0">
                <a:solidFill>
                  <a:srgbClr val="FFFFFF"/>
                </a:solidFill>
                <a:cs typeface="Arial"/>
              </a:rPr>
              <a:t>Auditor Bots</a:t>
            </a:r>
          </a:p>
        </p:txBody>
      </p:sp>
      <p:sp>
        <p:nvSpPr>
          <p:cNvPr id="13" name="object 30">
            <a:extLst>
              <a:ext uri="{FF2B5EF4-FFF2-40B4-BE49-F238E27FC236}">
                <a16:creationId xmlns:a16="http://schemas.microsoft.com/office/drawing/2014/main" id="{3A6AC5DF-853D-BA34-ECC6-93DEE25091F8}"/>
              </a:ext>
            </a:extLst>
          </p:cNvPr>
          <p:cNvSpPr txBox="1"/>
          <p:nvPr/>
        </p:nvSpPr>
        <p:spPr>
          <a:xfrm>
            <a:off x="2594364" y="3623542"/>
            <a:ext cx="2490034" cy="514738"/>
          </a:xfrm>
          <a:prstGeom prst="rect">
            <a:avLst/>
          </a:prstGeom>
          <a:solidFill>
            <a:schemeClr val="bg1">
              <a:lumMod val="20000"/>
              <a:lumOff val="80000"/>
            </a:schemeClr>
          </a:solidFill>
        </p:spPr>
        <p:txBody>
          <a:bodyPr vert="horz" wrap="square" lIns="72000" tIns="72000" rIns="72000" bIns="72000" rtlCol="0">
            <a:spAutoFit/>
          </a:bodyPr>
          <a:lstStyle>
            <a:defPPr>
              <a:defRPr lang="en-US"/>
            </a:defPPr>
            <a:lvl1pPr marL="182096" marR="5080" indent="-171450">
              <a:spcBef>
                <a:spcPts val="300"/>
              </a:spcBef>
              <a:spcAft>
                <a:spcPts val="300"/>
              </a:spcAft>
              <a:buClr>
                <a:srgbClr val="EF7F1A"/>
              </a:buClr>
              <a:buSzPct val="100000"/>
              <a:buFont typeface="Webdings" panose="05030102010509060703" pitchFamily="18" charset="2"/>
              <a:buChar char="4"/>
              <a:tabLst>
                <a:tab pos="331151" algn="l"/>
              </a:tabLst>
              <a:defRPr sz="1000">
                <a:solidFill>
                  <a:schemeClr val="bg2">
                    <a:lumMod val="10000"/>
                  </a:schemeClr>
                </a:solidFill>
                <a:cs typeface="Arial" panose="020B0604020202020204" pitchFamily="34" charset="0"/>
              </a:defRPr>
            </a:lvl1pPr>
          </a:lstStyle>
          <a:p>
            <a:pPr>
              <a:buClr>
                <a:schemeClr val="tx1"/>
              </a:buClr>
            </a:pPr>
            <a:r>
              <a:rPr sz="1200" dirty="0">
                <a:solidFill>
                  <a:srgbClr val="000000"/>
                </a:solidFill>
              </a:rPr>
              <a:t>Perform quality audit functions </a:t>
            </a:r>
            <a:endParaRPr lang="en-US" sz="1200" dirty="0">
              <a:solidFill>
                <a:srgbClr val="000000"/>
              </a:solidFill>
            </a:endParaRPr>
          </a:p>
        </p:txBody>
      </p:sp>
      <p:sp>
        <p:nvSpPr>
          <p:cNvPr id="14" name="object 32">
            <a:extLst>
              <a:ext uri="{FF2B5EF4-FFF2-40B4-BE49-F238E27FC236}">
                <a16:creationId xmlns:a16="http://schemas.microsoft.com/office/drawing/2014/main" id="{2FA793F2-DC38-A111-F8BC-BFC0A8B75AB4}"/>
              </a:ext>
            </a:extLst>
          </p:cNvPr>
          <p:cNvSpPr/>
          <p:nvPr/>
        </p:nvSpPr>
        <p:spPr>
          <a:xfrm>
            <a:off x="2594366" y="4415489"/>
            <a:ext cx="2490034" cy="448902"/>
          </a:xfrm>
          <a:prstGeom prst="rect">
            <a:avLst/>
          </a:prstGeom>
          <a:solidFill>
            <a:srgbClr val="E06666"/>
          </a:solidFill>
          <a:ln>
            <a:solidFill>
              <a:srgbClr val="E06666"/>
            </a:solidFill>
          </a:ln>
        </p:spPr>
        <p:txBody>
          <a:bodyPr wrap="square" lIns="108000" tIns="0" rIns="0" bIns="0" rtlCol="0" anchor="ctr"/>
          <a:lstStyle/>
          <a:p>
            <a:pPr marL="11206">
              <a:spcBef>
                <a:spcPts val="106"/>
              </a:spcBef>
            </a:pPr>
            <a:r>
              <a:rPr lang="en-US" sz="1400" b="1" spc="4" dirty="0">
                <a:solidFill>
                  <a:srgbClr val="FFFFFF"/>
                </a:solidFill>
                <a:cs typeface="Arial"/>
              </a:rPr>
              <a:t>Supervisor</a:t>
            </a:r>
            <a:r>
              <a:rPr lang="en-US" sz="1400" b="1" spc="-57" dirty="0">
                <a:solidFill>
                  <a:srgbClr val="FFFFFF"/>
                </a:solidFill>
                <a:cs typeface="Arial"/>
              </a:rPr>
              <a:t> </a:t>
            </a:r>
            <a:r>
              <a:rPr lang="en-US" sz="1400" b="1" spc="4" dirty="0">
                <a:solidFill>
                  <a:srgbClr val="FFFFFF"/>
                </a:solidFill>
                <a:cs typeface="Arial"/>
              </a:rPr>
              <a:t>Bots</a:t>
            </a:r>
            <a:endParaRPr lang="en-US" sz="1400" dirty="0">
              <a:cs typeface="Arial"/>
            </a:endParaRPr>
          </a:p>
        </p:txBody>
      </p:sp>
      <p:sp>
        <p:nvSpPr>
          <p:cNvPr id="15" name="object 34">
            <a:extLst>
              <a:ext uri="{FF2B5EF4-FFF2-40B4-BE49-F238E27FC236}">
                <a16:creationId xmlns:a16="http://schemas.microsoft.com/office/drawing/2014/main" id="{0D10037E-2A1A-84F7-D18A-9DA9B0C22E2B}"/>
              </a:ext>
            </a:extLst>
          </p:cNvPr>
          <p:cNvSpPr txBox="1"/>
          <p:nvPr/>
        </p:nvSpPr>
        <p:spPr>
          <a:xfrm>
            <a:off x="2594364" y="4882679"/>
            <a:ext cx="2490033" cy="514738"/>
          </a:xfrm>
          <a:prstGeom prst="rect">
            <a:avLst/>
          </a:prstGeom>
          <a:solidFill>
            <a:schemeClr val="bg1">
              <a:lumMod val="20000"/>
              <a:lumOff val="80000"/>
            </a:schemeClr>
          </a:solidFill>
        </p:spPr>
        <p:txBody>
          <a:bodyPr vert="horz" wrap="square" lIns="72000" tIns="72000" rIns="72000" bIns="72000" rtlCol="0">
            <a:spAutoFit/>
          </a:bodyPr>
          <a:lstStyle>
            <a:defPPr>
              <a:defRPr lang="en-US"/>
            </a:defPPr>
            <a:lvl1pPr marL="182096" marR="5080" indent="-171450">
              <a:spcBef>
                <a:spcPts val="300"/>
              </a:spcBef>
              <a:spcAft>
                <a:spcPts val="300"/>
              </a:spcAft>
              <a:buClr>
                <a:srgbClr val="EF7F1A"/>
              </a:buClr>
              <a:buSzPct val="100000"/>
              <a:buFont typeface="Webdings" panose="05030102010509060703" pitchFamily="18" charset="2"/>
              <a:buChar char="4"/>
              <a:tabLst>
                <a:tab pos="331151" algn="l"/>
              </a:tabLst>
              <a:defRPr sz="1000">
                <a:solidFill>
                  <a:schemeClr val="bg2">
                    <a:lumMod val="10000"/>
                  </a:schemeClr>
                </a:solidFill>
                <a:cs typeface="Arial" panose="020B0604020202020204" pitchFamily="34" charset="0"/>
              </a:defRPr>
            </a:lvl1pPr>
          </a:lstStyle>
          <a:p>
            <a:pPr>
              <a:buClr>
                <a:schemeClr val="tx1"/>
              </a:buClr>
            </a:pPr>
            <a:r>
              <a:rPr sz="1200" dirty="0">
                <a:solidFill>
                  <a:srgbClr val="000000"/>
                </a:solidFill>
              </a:rPr>
              <a:t>Assist leaders in reporting and  allocation tasks</a:t>
            </a:r>
            <a:endParaRPr lang="en-US" sz="1200" dirty="0">
              <a:solidFill>
                <a:srgbClr val="000000"/>
              </a:solidFill>
            </a:endParaRPr>
          </a:p>
        </p:txBody>
      </p:sp>
      <p:sp>
        <p:nvSpPr>
          <p:cNvPr id="16" name="Freeform: Shape 23">
            <a:extLst>
              <a:ext uri="{FF2B5EF4-FFF2-40B4-BE49-F238E27FC236}">
                <a16:creationId xmlns:a16="http://schemas.microsoft.com/office/drawing/2014/main" id="{97716D07-0F59-6A32-5FE5-782DF6437994}"/>
              </a:ext>
            </a:extLst>
          </p:cNvPr>
          <p:cNvSpPr/>
          <p:nvPr/>
        </p:nvSpPr>
        <p:spPr>
          <a:xfrm>
            <a:off x="7421610" y="4429483"/>
            <a:ext cx="1914984" cy="1079024"/>
          </a:xfrm>
          <a:custGeom>
            <a:avLst/>
            <a:gdLst>
              <a:gd name="connsiteX0" fmla="*/ 2002449 w 2002449"/>
              <a:gd name="connsiteY0" fmla="*/ 834242 h 1128307"/>
              <a:gd name="connsiteX1" fmla="*/ 1475430 w 2002449"/>
              <a:gd name="connsiteY1" fmla="*/ 604070 h 1128307"/>
              <a:gd name="connsiteX2" fmla="*/ 1418601 w 2002449"/>
              <a:gd name="connsiteY2" fmla="*/ 24161 h 1128307"/>
              <a:gd name="connsiteX3" fmla="*/ 1021967 w 2002449"/>
              <a:gd name="connsiteY3" fmla="*/ 131734 h 1128307"/>
              <a:gd name="connsiteX4" fmla="*/ 587049 w 2002449"/>
              <a:gd name="connsiteY4" fmla="*/ 0 h 1128307"/>
              <a:gd name="connsiteX5" fmla="*/ 56217 w 2002449"/>
              <a:gd name="connsiteY5" fmla="*/ 231857 h 1128307"/>
              <a:gd name="connsiteX6" fmla="*/ 0 w 2002449"/>
              <a:gd name="connsiteY6" fmla="*/ 805958 h 1128307"/>
              <a:gd name="connsiteX7" fmla="*/ 1021958 w 2002449"/>
              <a:gd name="connsiteY7" fmla="*/ 1128308 h 1128307"/>
              <a:gd name="connsiteX8" fmla="*/ 2002441 w 2002449"/>
              <a:gd name="connsiteY8" fmla="*/ 834242 h 112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2449" h="1128307">
                <a:moveTo>
                  <a:pt x="2002449" y="834242"/>
                </a:moveTo>
                <a:lnTo>
                  <a:pt x="1475430" y="604070"/>
                </a:lnTo>
                <a:lnTo>
                  <a:pt x="1418601" y="24161"/>
                </a:lnTo>
                <a:cubicBezTo>
                  <a:pt x="1298667" y="94776"/>
                  <a:pt x="1163062" y="131734"/>
                  <a:pt x="1021967" y="131734"/>
                </a:cubicBezTo>
                <a:cubicBezTo>
                  <a:pt x="865921" y="131734"/>
                  <a:pt x="716143" y="86269"/>
                  <a:pt x="587049" y="0"/>
                </a:cubicBezTo>
                <a:lnTo>
                  <a:pt x="56217" y="231857"/>
                </a:lnTo>
                <a:lnTo>
                  <a:pt x="0" y="805958"/>
                </a:lnTo>
                <a:cubicBezTo>
                  <a:pt x="300409" y="1016947"/>
                  <a:pt x="653180" y="1128308"/>
                  <a:pt x="1021958" y="1128308"/>
                </a:cubicBezTo>
                <a:cubicBezTo>
                  <a:pt x="1374092" y="1128308"/>
                  <a:pt x="1711292" y="1026903"/>
                  <a:pt x="2002441" y="834242"/>
                </a:cubicBezTo>
                <a:close/>
              </a:path>
            </a:pathLst>
          </a:custGeom>
          <a:solidFill>
            <a:srgbClr val="E06666"/>
          </a:solidFill>
          <a:ln w="836" cap="flat">
            <a:solidFill>
              <a:srgbClr val="E06666"/>
            </a:solidFill>
            <a:prstDash val="solid"/>
            <a:miter/>
          </a:ln>
        </p:spPr>
        <p:txBody>
          <a:bodyPr rtlCol="0" anchor="ctr"/>
          <a:lstStyle/>
          <a:p>
            <a:endParaRPr lang="en-IN" dirty="0"/>
          </a:p>
        </p:txBody>
      </p:sp>
      <p:sp>
        <p:nvSpPr>
          <p:cNvPr id="17" name="Freeform: Shape 24">
            <a:extLst>
              <a:ext uri="{FF2B5EF4-FFF2-40B4-BE49-F238E27FC236}">
                <a16:creationId xmlns:a16="http://schemas.microsoft.com/office/drawing/2014/main" id="{2DB2F7D8-A4FD-B87E-743A-C95B94BE6308}"/>
              </a:ext>
            </a:extLst>
          </p:cNvPr>
          <p:cNvSpPr/>
          <p:nvPr/>
        </p:nvSpPr>
        <p:spPr>
          <a:xfrm>
            <a:off x="8864059" y="3352735"/>
            <a:ext cx="1238128" cy="1813063"/>
          </a:xfrm>
          <a:custGeom>
            <a:avLst/>
            <a:gdLst>
              <a:gd name="connsiteX0" fmla="*/ 1294678 w 1294678"/>
              <a:gd name="connsiteY0" fmla="*/ 473200 h 1895873"/>
              <a:gd name="connsiteX1" fmla="*/ 1231011 w 1294678"/>
              <a:gd name="connsiteY1" fmla="*/ 0 h 1895873"/>
              <a:gd name="connsiteX2" fmla="*/ 849051 w 1294678"/>
              <a:gd name="connsiteY2" fmla="*/ 430316 h 1895873"/>
              <a:gd name="connsiteX3" fmla="*/ 279894 w 1294678"/>
              <a:gd name="connsiteY3" fmla="*/ 305119 h 1895873"/>
              <a:gd name="connsiteX4" fmla="*/ 298105 w 1294678"/>
              <a:gd name="connsiteY4" fmla="*/ 473200 h 1895873"/>
              <a:gd name="connsiteX5" fmla="*/ 0 w 1294678"/>
              <a:gd name="connsiteY5" fmla="*/ 1088592 h 1895873"/>
              <a:gd name="connsiteX6" fmla="*/ 56485 w 1294678"/>
              <a:gd name="connsiteY6" fmla="*/ 1665065 h 1895873"/>
              <a:gd name="connsiteX7" fmla="*/ 585063 w 1294678"/>
              <a:gd name="connsiteY7" fmla="*/ 1895874 h 1895873"/>
              <a:gd name="connsiteX8" fmla="*/ 1294678 w 1294678"/>
              <a:gd name="connsiteY8" fmla="*/ 473200 h 1895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4678" h="1895873">
                <a:moveTo>
                  <a:pt x="1294678" y="473200"/>
                </a:moveTo>
                <a:cubicBezTo>
                  <a:pt x="1294678" y="312435"/>
                  <a:pt x="1273282" y="153658"/>
                  <a:pt x="1231011" y="0"/>
                </a:cubicBezTo>
                <a:lnTo>
                  <a:pt x="849051" y="430316"/>
                </a:lnTo>
                <a:lnTo>
                  <a:pt x="279894" y="305119"/>
                </a:lnTo>
                <a:cubicBezTo>
                  <a:pt x="291995" y="360263"/>
                  <a:pt x="298105" y="416505"/>
                  <a:pt x="298105" y="473200"/>
                </a:cubicBezTo>
                <a:cubicBezTo>
                  <a:pt x="298105" y="712347"/>
                  <a:pt x="187171" y="940357"/>
                  <a:pt x="0" y="1088592"/>
                </a:cubicBezTo>
                <a:lnTo>
                  <a:pt x="56485" y="1665065"/>
                </a:lnTo>
                <a:lnTo>
                  <a:pt x="585063" y="1895874"/>
                </a:lnTo>
                <a:cubicBezTo>
                  <a:pt x="1029894" y="1560191"/>
                  <a:pt x="1294678" y="1030465"/>
                  <a:pt x="1294678" y="473200"/>
                </a:cubicBezTo>
                <a:close/>
              </a:path>
            </a:pathLst>
          </a:custGeom>
          <a:solidFill>
            <a:schemeClr val="bg2">
              <a:lumMod val="75000"/>
            </a:schemeClr>
          </a:solidFill>
          <a:ln w="836" cap="flat">
            <a:noFill/>
            <a:prstDash val="solid"/>
            <a:miter/>
          </a:ln>
        </p:spPr>
        <p:txBody>
          <a:bodyPr rtlCol="0" anchor="ctr"/>
          <a:lstStyle/>
          <a:p>
            <a:pPr marL="11206" algn="ctr">
              <a:spcBef>
                <a:spcPts val="106"/>
              </a:spcBef>
            </a:pPr>
            <a:endParaRPr lang="en-US" b="1" spc="4" dirty="0">
              <a:solidFill>
                <a:srgbClr val="EF7F1A"/>
              </a:solidFill>
              <a:cs typeface="Arial"/>
            </a:endParaRPr>
          </a:p>
        </p:txBody>
      </p:sp>
      <p:sp>
        <p:nvSpPr>
          <p:cNvPr id="18" name="Freeform: Shape 40">
            <a:extLst>
              <a:ext uri="{FF2B5EF4-FFF2-40B4-BE49-F238E27FC236}">
                <a16:creationId xmlns:a16="http://schemas.microsoft.com/office/drawing/2014/main" id="{FC8B8EE3-065F-E5BD-66E4-B33A86A74652}"/>
              </a:ext>
            </a:extLst>
          </p:cNvPr>
          <p:cNvSpPr/>
          <p:nvPr/>
        </p:nvSpPr>
        <p:spPr>
          <a:xfrm>
            <a:off x="6695681" y="3190186"/>
            <a:ext cx="1205115" cy="1947971"/>
          </a:xfrm>
          <a:custGeom>
            <a:avLst/>
            <a:gdLst>
              <a:gd name="connsiteX0" fmla="*/ 996574 w 1260158"/>
              <a:gd name="connsiteY0" fmla="*/ 645127 h 2036943"/>
              <a:gd name="connsiteX1" fmla="*/ 1025721 w 1260158"/>
              <a:gd name="connsiteY1" fmla="*/ 433023 h 2036943"/>
              <a:gd name="connsiteX2" fmla="*/ 641297 w 1260158"/>
              <a:gd name="connsiteY2" fmla="*/ 0 h 2036943"/>
              <a:gd name="connsiteX3" fmla="*/ 77570 w 1260158"/>
              <a:gd name="connsiteY3" fmla="*/ 124032 h 2036943"/>
              <a:gd name="connsiteX4" fmla="*/ 0 w 1260158"/>
              <a:gd name="connsiteY4" fmla="*/ 645127 h 2036943"/>
              <a:gd name="connsiteX5" fmla="*/ 669858 w 1260158"/>
              <a:gd name="connsiteY5" fmla="*/ 2036944 h 2036943"/>
              <a:gd name="connsiteX6" fmla="*/ 725865 w 1260158"/>
              <a:gd name="connsiteY6" fmla="*/ 1464778 h 2036943"/>
              <a:gd name="connsiteX7" fmla="*/ 1260159 w 1260158"/>
              <a:gd name="connsiteY7" fmla="*/ 1231396 h 2036943"/>
              <a:gd name="connsiteX8" fmla="*/ 996582 w 1260158"/>
              <a:gd name="connsiteY8" fmla="*/ 645127 h 203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158" h="2036943">
                <a:moveTo>
                  <a:pt x="996574" y="645127"/>
                </a:moveTo>
                <a:cubicBezTo>
                  <a:pt x="996574" y="573205"/>
                  <a:pt x="1006370" y="501978"/>
                  <a:pt x="1025721" y="433023"/>
                </a:cubicBezTo>
                <a:lnTo>
                  <a:pt x="641297" y="0"/>
                </a:lnTo>
                <a:lnTo>
                  <a:pt x="77570" y="124032"/>
                </a:lnTo>
                <a:cubicBezTo>
                  <a:pt x="26089" y="292498"/>
                  <a:pt x="0" y="467685"/>
                  <a:pt x="0" y="645127"/>
                </a:cubicBezTo>
                <a:cubicBezTo>
                  <a:pt x="0" y="1185999"/>
                  <a:pt x="248902" y="1700129"/>
                  <a:pt x="669858" y="2036944"/>
                </a:cubicBezTo>
                <a:lnTo>
                  <a:pt x="725865" y="1464778"/>
                </a:lnTo>
                <a:lnTo>
                  <a:pt x="1260159" y="1231396"/>
                </a:lnTo>
                <a:cubicBezTo>
                  <a:pt x="1093838" y="1083346"/>
                  <a:pt x="996582" y="869600"/>
                  <a:pt x="996582" y="645127"/>
                </a:cubicBezTo>
                <a:close/>
              </a:path>
            </a:pathLst>
          </a:custGeom>
          <a:solidFill>
            <a:srgbClr val="585A60"/>
          </a:solidFill>
          <a:ln w="836" cap="flat">
            <a:noFill/>
            <a:prstDash val="solid"/>
            <a:miter/>
          </a:ln>
        </p:spPr>
        <p:txBody>
          <a:bodyPr rtlCol="0" anchor="ctr"/>
          <a:lstStyle/>
          <a:p>
            <a:endParaRPr lang="en-IN" dirty="0"/>
          </a:p>
        </p:txBody>
      </p:sp>
      <p:sp>
        <p:nvSpPr>
          <p:cNvPr id="19" name="Freeform: Shape 41">
            <a:extLst>
              <a:ext uri="{FF2B5EF4-FFF2-40B4-BE49-F238E27FC236}">
                <a16:creationId xmlns:a16="http://schemas.microsoft.com/office/drawing/2014/main" id="{8D8695A9-2BB4-5C13-FDF8-32F0FA6F8304}"/>
              </a:ext>
            </a:extLst>
          </p:cNvPr>
          <p:cNvSpPr/>
          <p:nvPr/>
        </p:nvSpPr>
        <p:spPr>
          <a:xfrm>
            <a:off x="6804156" y="2102321"/>
            <a:ext cx="1844729" cy="1402136"/>
          </a:xfrm>
          <a:custGeom>
            <a:avLst/>
            <a:gdLst>
              <a:gd name="connsiteX0" fmla="*/ 1635825 w 1928985"/>
              <a:gd name="connsiteY0" fmla="*/ 996984 h 1466177"/>
              <a:gd name="connsiteX1" fmla="*/ 1928986 w 1928985"/>
              <a:gd name="connsiteY1" fmla="*/ 497419 h 1466177"/>
              <a:gd name="connsiteX2" fmla="*/ 1637032 w 1928985"/>
              <a:gd name="connsiteY2" fmla="*/ 0 h 1466177"/>
              <a:gd name="connsiteX3" fmla="*/ 0 w 1928985"/>
              <a:gd name="connsiteY3" fmla="*/ 1154153 h 1466177"/>
              <a:gd name="connsiteX4" fmla="*/ 562025 w 1928985"/>
              <a:gd name="connsiteY4" fmla="*/ 1030481 h 1466177"/>
              <a:gd name="connsiteX5" fmla="*/ 948788 w 1928985"/>
              <a:gd name="connsiteY5" fmla="*/ 1466178 h 1466177"/>
              <a:gd name="connsiteX6" fmla="*/ 1635825 w 1928985"/>
              <a:gd name="connsiteY6" fmla="*/ 996993 h 14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8985" h="1466177">
                <a:moveTo>
                  <a:pt x="1635825" y="996984"/>
                </a:moveTo>
                <a:lnTo>
                  <a:pt x="1928986" y="497419"/>
                </a:lnTo>
                <a:lnTo>
                  <a:pt x="1637032" y="0"/>
                </a:lnTo>
                <a:cubicBezTo>
                  <a:pt x="902007" y="12353"/>
                  <a:pt x="256311" y="469990"/>
                  <a:pt x="0" y="1154153"/>
                </a:cubicBezTo>
                <a:lnTo>
                  <a:pt x="562025" y="1030481"/>
                </a:lnTo>
                <a:lnTo>
                  <a:pt x="948788" y="1466178"/>
                </a:lnTo>
                <a:cubicBezTo>
                  <a:pt x="1068286" y="1192067"/>
                  <a:pt x="1333530" y="1009044"/>
                  <a:pt x="1635825" y="996993"/>
                </a:cubicBezTo>
                <a:close/>
              </a:path>
            </a:pathLst>
          </a:custGeom>
          <a:solidFill>
            <a:srgbClr val="E06666"/>
          </a:solidFill>
          <a:ln w="836" cap="flat">
            <a:solidFill>
              <a:srgbClr val="E06666"/>
            </a:solidFill>
            <a:prstDash val="solid"/>
            <a:miter/>
          </a:ln>
        </p:spPr>
        <p:txBody>
          <a:bodyPr rtlCol="0" anchor="ctr"/>
          <a:lstStyle/>
          <a:p>
            <a:endParaRPr lang="en-IN" dirty="0"/>
          </a:p>
        </p:txBody>
      </p:sp>
      <p:sp>
        <p:nvSpPr>
          <p:cNvPr id="20" name="Freeform: Shape 42">
            <a:extLst>
              <a:ext uri="{FF2B5EF4-FFF2-40B4-BE49-F238E27FC236}">
                <a16:creationId xmlns:a16="http://schemas.microsoft.com/office/drawing/2014/main" id="{651ACDD4-F6FC-D35D-2BE3-4193D39F9CE3}"/>
              </a:ext>
            </a:extLst>
          </p:cNvPr>
          <p:cNvSpPr/>
          <p:nvPr/>
        </p:nvSpPr>
        <p:spPr>
          <a:xfrm>
            <a:off x="8473822" y="2102536"/>
            <a:ext cx="1537284" cy="1559990"/>
          </a:xfrm>
          <a:custGeom>
            <a:avLst/>
            <a:gdLst>
              <a:gd name="connsiteX0" fmla="*/ 3872 w 1607498"/>
              <a:gd name="connsiteY0" fmla="*/ 0 h 1631241"/>
              <a:gd name="connsiteX1" fmla="*/ 294937 w 1607498"/>
              <a:gd name="connsiteY1" fmla="*/ 495936 h 1631241"/>
              <a:gd name="connsiteX2" fmla="*/ 0 w 1607498"/>
              <a:gd name="connsiteY2" fmla="*/ 998535 h 1631241"/>
              <a:gd name="connsiteX3" fmla="*/ 658703 w 1607498"/>
              <a:gd name="connsiteY3" fmla="*/ 1506849 h 1631241"/>
              <a:gd name="connsiteX4" fmla="*/ 1224307 w 1607498"/>
              <a:gd name="connsiteY4" fmla="*/ 1631241 h 1631241"/>
              <a:gd name="connsiteX5" fmla="*/ 1607499 w 1607498"/>
              <a:gd name="connsiteY5" fmla="*/ 1199534 h 1631241"/>
              <a:gd name="connsiteX6" fmla="*/ 3872 w 1607498"/>
              <a:gd name="connsiteY6" fmla="*/ 0 h 163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7498" h="1631241">
                <a:moveTo>
                  <a:pt x="3872" y="0"/>
                </a:moveTo>
                <a:lnTo>
                  <a:pt x="294937" y="495936"/>
                </a:lnTo>
                <a:lnTo>
                  <a:pt x="0" y="998535"/>
                </a:lnTo>
                <a:cubicBezTo>
                  <a:pt x="297669" y="1027565"/>
                  <a:pt x="554022" y="1223578"/>
                  <a:pt x="658703" y="1506849"/>
                </a:cubicBezTo>
                <a:lnTo>
                  <a:pt x="1224307" y="1631241"/>
                </a:lnTo>
                <a:lnTo>
                  <a:pt x="1607499" y="1199534"/>
                </a:lnTo>
                <a:cubicBezTo>
                  <a:pt x="1368938" y="505297"/>
                  <a:pt x="733885" y="32651"/>
                  <a:pt x="3872" y="0"/>
                </a:cubicBezTo>
                <a:close/>
              </a:path>
            </a:pathLst>
          </a:custGeom>
          <a:solidFill>
            <a:srgbClr val="004063"/>
          </a:solidFill>
          <a:ln w="836" cap="flat">
            <a:noFill/>
            <a:prstDash val="solid"/>
            <a:miter/>
          </a:ln>
        </p:spPr>
        <p:txBody>
          <a:bodyPr rtlCol="0" anchor="ctr"/>
          <a:lstStyle/>
          <a:p>
            <a:endParaRPr lang="en-IN" dirty="0"/>
          </a:p>
        </p:txBody>
      </p:sp>
      <p:sp>
        <p:nvSpPr>
          <p:cNvPr id="21" name="Rectangle 20">
            <a:extLst>
              <a:ext uri="{FF2B5EF4-FFF2-40B4-BE49-F238E27FC236}">
                <a16:creationId xmlns:a16="http://schemas.microsoft.com/office/drawing/2014/main" id="{52EB1A6C-B1B5-F631-4166-12BA00551304}"/>
              </a:ext>
            </a:extLst>
          </p:cNvPr>
          <p:cNvSpPr/>
          <p:nvPr/>
        </p:nvSpPr>
        <p:spPr>
          <a:xfrm>
            <a:off x="7453730" y="2593355"/>
            <a:ext cx="822661" cy="261610"/>
          </a:xfrm>
          <a:prstGeom prst="rect">
            <a:avLst/>
          </a:prstGeom>
        </p:spPr>
        <p:txBody>
          <a:bodyPr wrap="none">
            <a:spAutoFit/>
          </a:bodyPr>
          <a:lstStyle/>
          <a:p>
            <a:r>
              <a:rPr lang="en-IN" sz="1100" b="1" dirty="0">
                <a:solidFill>
                  <a:schemeClr val="bg2"/>
                </a:solidFill>
              </a:rPr>
              <a:t>Evaluate</a:t>
            </a:r>
          </a:p>
        </p:txBody>
      </p:sp>
      <p:sp>
        <p:nvSpPr>
          <p:cNvPr id="22" name="Rectangle 21">
            <a:extLst>
              <a:ext uri="{FF2B5EF4-FFF2-40B4-BE49-F238E27FC236}">
                <a16:creationId xmlns:a16="http://schemas.microsoft.com/office/drawing/2014/main" id="{61E935C8-974C-B97D-9B14-755615FD4CCF}"/>
              </a:ext>
            </a:extLst>
          </p:cNvPr>
          <p:cNvSpPr/>
          <p:nvPr/>
        </p:nvSpPr>
        <p:spPr>
          <a:xfrm>
            <a:off x="8838409" y="2833709"/>
            <a:ext cx="944489" cy="261610"/>
          </a:xfrm>
          <a:prstGeom prst="rect">
            <a:avLst/>
          </a:prstGeom>
        </p:spPr>
        <p:txBody>
          <a:bodyPr wrap="none">
            <a:spAutoFit/>
          </a:bodyPr>
          <a:lstStyle/>
          <a:p>
            <a:r>
              <a:rPr lang="en-IN" sz="1100" b="1" dirty="0">
                <a:solidFill>
                  <a:schemeClr val="bg2"/>
                </a:solidFill>
              </a:rPr>
              <a:t>Document</a:t>
            </a:r>
          </a:p>
        </p:txBody>
      </p:sp>
      <p:sp>
        <p:nvSpPr>
          <p:cNvPr id="23" name="Rectangle 22">
            <a:extLst>
              <a:ext uri="{FF2B5EF4-FFF2-40B4-BE49-F238E27FC236}">
                <a16:creationId xmlns:a16="http://schemas.microsoft.com/office/drawing/2014/main" id="{CBC98614-39D3-751D-A7C8-7A0110677961}"/>
              </a:ext>
            </a:extLst>
          </p:cNvPr>
          <p:cNvSpPr/>
          <p:nvPr/>
        </p:nvSpPr>
        <p:spPr>
          <a:xfrm>
            <a:off x="7746243" y="4895614"/>
            <a:ext cx="920445" cy="261610"/>
          </a:xfrm>
          <a:prstGeom prst="rect">
            <a:avLst/>
          </a:prstGeom>
        </p:spPr>
        <p:txBody>
          <a:bodyPr wrap="none">
            <a:spAutoFit/>
          </a:bodyPr>
          <a:lstStyle/>
          <a:p>
            <a:pPr algn="ctr"/>
            <a:r>
              <a:rPr lang="en-IN" sz="1100" b="1" dirty="0">
                <a:solidFill>
                  <a:schemeClr val="bg2"/>
                </a:solidFill>
              </a:rPr>
              <a:t>Automate</a:t>
            </a:r>
          </a:p>
        </p:txBody>
      </p:sp>
      <p:sp>
        <p:nvSpPr>
          <p:cNvPr id="24" name="Rectangle 23">
            <a:extLst>
              <a:ext uri="{FF2B5EF4-FFF2-40B4-BE49-F238E27FC236}">
                <a16:creationId xmlns:a16="http://schemas.microsoft.com/office/drawing/2014/main" id="{7776FE25-47CA-E5F5-C03A-962B65E2CF19}"/>
              </a:ext>
            </a:extLst>
          </p:cNvPr>
          <p:cNvSpPr/>
          <p:nvPr/>
        </p:nvSpPr>
        <p:spPr>
          <a:xfrm>
            <a:off x="9044535" y="4230928"/>
            <a:ext cx="877175" cy="261610"/>
          </a:xfrm>
          <a:prstGeom prst="rect">
            <a:avLst/>
          </a:prstGeom>
        </p:spPr>
        <p:txBody>
          <a:bodyPr wrap="square">
            <a:spAutoFit/>
          </a:bodyPr>
          <a:lstStyle/>
          <a:p>
            <a:pPr algn="ctr"/>
            <a:r>
              <a:rPr lang="en-IN" sz="1100" b="1" dirty="0">
                <a:solidFill>
                  <a:schemeClr val="bg2"/>
                </a:solidFill>
              </a:rPr>
              <a:t>Ideate</a:t>
            </a:r>
          </a:p>
        </p:txBody>
      </p:sp>
      <p:sp>
        <p:nvSpPr>
          <p:cNvPr id="25" name="Rectangle 24">
            <a:extLst>
              <a:ext uri="{FF2B5EF4-FFF2-40B4-BE49-F238E27FC236}">
                <a16:creationId xmlns:a16="http://schemas.microsoft.com/office/drawing/2014/main" id="{A57FA82D-893D-3904-7759-C4C93C2A9766}"/>
              </a:ext>
            </a:extLst>
          </p:cNvPr>
          <p:cNvSpPr/>
          <p:nvPr/>
        </p:nvSpPr>
        <p:spPr>
          <a:xfrm>
            <a:off x="6695681" y="3921230"/>
            <a:ext cx="1101503" cy="261610"/>
          </a:xfrm>
          <a:prstGeom prst="rect">
            <a:avLst/>
          </a:prstGeom>
        </p:spPr>
        <p:txBody>
          <a:bodyPr wrap="square">
            <a:spAutoFit/>
          </a:bodyPr>
          <a:lstStyle/>
          <a:p>
            <a:r>
              <a:rPr lang="en-IN" sz="1100" b="1" dirty="0">
                <a:solidFill>
                  <a:schemeClr val="bg2"/>
                </a:solidFill>
              </a:rPr>
              <a:t>Orchestrate</a:t>
            </a:r>
          </a:p>
        </p:txBody>
      </p:sp>
      <p:sp>
        <p:nvSpPr>
          <p:cNvPr id="26" name="Rectangle 25">
            <a:extLst>
              <a:ext uri="{FF2B5EF4-FFF2-40B4-BE49-F238E27FC236}">
                <a16:creationId xmlns:a16="http://schemas.microsoft.com/office/drawing/2014/main" id="{00852B10-3ADD-C8E3-B75D-AA555BDE6E23}"/>
              </a:ext>
            </a:extLst>
          </p:cNvPr>
          <p:cNvSpPr/>
          <p:nvPr/>
        </p:nvSpPr>
        <p:spPr>
          <a:xfrm>
            <a:off x="5363273" y="2085984"/>
            <a:ext cx="1852880" cy="1068736"/>
          </a:xfrm>
          <a:prstGeom prst="rect">
            <a:avLst/>
          </a:prstGeom>
          <a:noFill/>
        </p:spPr>
        <p:txBody>
          <a:bodyPr vert="horz" wrap="square" lIns="72000" tIns="72000" rIns="72000" bIns="72000" rtlCol="0">
            <a:spAutoFit/>
          </a:bodyPr>
          <a:lstStyle/>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US" sz="1100" dirty="0">
                <a:solidFill>
                  <a:schemeClr val="bg2">
                    <a:lumMod val="10000"/>
                  </a:schemeClr>
                </a:solidFill>
                <a:cs typeface="Arial" panose="020B0604020202020204" pitchFamily="34" charset="0"/>
              </a:rPr>
              <a:t>Identify opportunity and assess the feasibility</a:t>
            </a:r>
          </a:p>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US" sz="1100" dirty="0">
                <a:solidFill>
                  <a:schemeClr val="bg2">
                    <a:lumMod val="10000"/>
                  </a:schemeClr>
                </a:solidFill>
                <a:cs typeface="Arial" panose="020B0604020202020204" pitchFamily="34" charset="0"/>
              </a:rPr>
              <a:t>Prepare the </a:t>
            </a:r>
            <a:br>
              <a:rPr lang="en-US" sz="1100" dirty="0">
                <a:solidFill>
                  <a:schemeClr val="bg2">
                    <a:lumMod val="10000"/>
                  </a:schemeClr>
                </a:solidFill>
                <a:cs typeface="Arial" panose="020B0604020202020204" pitchFamily="34" charset="0"/>
              </a:rPr>
            </a:br>
            <a:r>
              <a:rPr lang="en-US" sz="1100" dirty="0">
                <a:solidFill>
                  <a:schemeClr val="bg2">
                    <a:lumMod val="10000"/>
                  </a:schemeClr>
                </a:solidFill>
                <a:cs typeface="Arial" panose="020B0604020202020204" pitchFamily="34" charset="0"/>
              </a:rPr>
              <a:t>business case</a:t>
            </a:r>
          </a:p>
        </p:txBody>
      </p:sp>
      <p:sp>
        <p:nvSpPr>
          <p:cNvPr id="27" name="Rectangle 26">
            <a:extLst>
              <a:ext uri="{FF2B5EF4-FFF2-40B4-BE49-F238E27FC236}">
                <a16:creationId xmlns:a16="http://schemas.microsoft.com/office/drawing/2014/main" id="{06610921-A91A-180E-D945-37F800E6E9CF}"/>
              </a:ext>
            </a:extLst>
          </p:cNvPr>
          <p:cNvSpPr/>
          <p:nvPr/>
        </p:nvSpPr>
        <p:spPr>
          <a:xfrm>
            <a:off x="9784650" y="2026583"/>
            <a:ext cx="1852879" cy="1068736"/>
          </a:xfrm>
          <a:prstGeom prst="rect">
            <a:avLst/>
          </a:prstGeom>
          <a:noFill/>
        </p:spPr>
        <p:txBody>
          <a:bodyPr vert="horz" wrap="square" lIns="72000" tIns="72000" rIns="72000" bIns="72000" rtlCol="0">
            <a:spAutoFit/>
          </a:bodyPr>
          <a:lstStyle/>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Document the as-is  process</a:t>
            </a:r>
          </a:p>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Functional/ </a:t>
            </a:r>
            <a:br>
              <a:rPr lang="en-IN" sz="1100" dirty="0">
                <a:solidFill>
                  <a:schemeClr val="bg2">
                    <a:lumMod val="10000"/>
                  </a:schemeClr>
                </a:solidFill>
                <a:cs typeface="Arial" panose="020B0604020202020204" pitchFamily="34" charset="0"/>
              </a:rPr>
            </a:br>
            <a:r>
              <a:rPr lang="en-IN" sz="1100" dirty="0">
                <a:solidFill>
                  <a:schemeClr val="bg2">
                    <a:lumMod val="10000"/>
                  </a:schemeClr>
                </a:solidFill>
                <a:cs typeface="Arial" panose="020B0604020202020204" pitchFamily="34" charset="0"/>
              </a:rPr>
              <a:t>non-functional  requirements</a:t>
            </a:r>
          </a:p>
        </p:txBody>
      </p:sp>
      <p:sp>
        <p:nvSpPr>
          <p:cNvPr id="28" name="Rectangle 27">
            <a:extLst>
              <a:ext uri="{FF2B5EF4-FFF2-40B4-BE49-F238E27FC236}">
                <a16:creationId xmlns:a16="http://schemas.microsoft.com/office/drawing/2014/main" id="{9A380573-0173-DF4C-5291-D18879DA45DD}"/>
              </a:ext>
            </a:extLst>
          </p:cNvPr>
          <p:cNvSpPr/>
          <p:nvPr/>
        </p:nvSpPr>
        <p:spPr>
          <a:xfrm>
            <a:off x="10141166" y="4045243"/>
            <a:ext cx="1389737" cy="1238013"/>
          </a:xfrm>
          <a:prstGeom prst="rect">
            <a:avLst/>
          </a:prstGeom>
          <a:noFill/>
        </p:spPr>
        <p:txBody>
          <a:bodyPr vert="horz" wrap="square" lIns="72000" tIns="72000" rIns="72000" bIns="72000" rtlCol="0">
            <a:spAutoFit/>
          </a:bodyPr>
          <a:lstStyle/>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Value stream mapping</a:t>
            </a:r>
          </a:p>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Process definition document/ To be process</a:t>
            </a:r>
          </a:p>
        </p:txBody>
      </p:sp>
      <p:sp>
        <p:nvSpPr>
          <p:cNvPr id="29" name="Rectangle 28">
            <a:extLst>
              <a:ext uri="{FF2B5EF4-FFF2-40B4-BE49-F238E27FC236}">
                <a16:creationId xmlns:a16="http://schemas.microsoft.com/office/drawing/2014/main" id="{0A26FB25-6FCC-7B0A-AAEA-EDA8EDAE9E6D}"/>
              </a:ext>
            </a:extLst>
          </p:cNvPr>
          <p:cNvSpPr/>
          <p:nvPr/>
        </p:nvSpPr>
        <p:spPr>
          <a:xfrm>
            <a:off x="5991028" y="5209590"/>
            <a:ext cx="1909768" cy="899459"/>
          </a:xfrm>
          <a:prstGeom prst="rect">
            <a:avLst/>
          </a:prstGeom>
          <a:noFill/>
        </p:spPr>
        <p:txBody>
          <a:bodyPr vert="horz" wrap="square" lIns="72000" tIns="72000" rIns="72000" bIns="72000" rtlCol="0">
            <a:spAutoFit/>
          </a:bodyPr>
          <a:lstStyle/>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Bot development</a:t>
            </a:r>
          </a:p>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User  acceptance testing (UAT) and Go-live</a:t>
            </a:r>
          </a:p>
        </p:txBody>
      </p:sp>
      <p:sp>
        <p:nvSpPr>
          <p:cNvPr id="30" name="Rectangle 29">
            <a:extLst>
              <a:ext uri="{FF2B5EF4-FFF2-40B4-BE49-F238E27FC236}">
                <a16:creationId xmlns:a16="http://schemas.microsoft.com/office/drawing/2014/main" id="{7BC760A6-897C-44FB-4AC8-10C7E2442288}"/>
              </a:ext>
            </a:extLst>
          </p:cNvPr>
          <p:cNvSpPr/>
          <p:nvPr/>
        </p:nvSpPr>
        <p:spPr>
          <a:xfrm>
            <a:off x="5389190" y="3654350"/>
            <a:ext cx="1419873" cy="1068736"/>
          </a:xfrm>
          <a:prstGeom prst="rect">
            <a:avLst/>
          </a:prstGeom>
          <a:noFill/>
        </p:spPr>
        <p:txBody>
          <a:bodyPr vert="horz" wrap="square" lIns="72000" tIns="72000" rIns="72000" bIns="72000" rtlCol="0">
            <a:spAutoFit/>
          </a:bodyPr>
          <a:lstStyle/>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Performance monitoring</a:t>
            </a:r>
          </a:p>
          <a:p>
            <a:pPr marL="182096" marR="5080" indent="-171450">
              <a:spcBef>
                <a:spcPts val="300"/>
              </a:spcBef>
              <a:spcAft>
                <a:spcPts val="300"/>
              </a:spcAft>
              <a:buClr>
                <a:schemeClr val="tx1"/>
              </a:buClr>
              <a:buSzPct val="100000"/>
              <a:buFont typeface="Webdings" panose="05030102010509060703" pitchFamily="18" charset="2"/>
              <a:buChar char="4"/>
              <a:tabLst>
                <a:tab pos="331151" algn="l"/>
              </a:tabLst>
            </a:pPr>
            <a:r>
              <a:rPr lang="en-IN" sz="1100" dirty="0">
                <a:solidFill>
                  <a:schemeClr val="bg2">
                    <a:lumMod val="10000"/>
                  </a:schemeClr>
                </a:solidFill>
                <a:cs typeface="Arial" panose="020B0604020202020204" pitchFamily="34" charset="0"/>
              </a:rPr>
              <a:t>Training/ handover to Client</a:t>
            </a:r>
          </a:p>
        </p:txBody>
      </p:sp>
      <p:pic>
        <p:nvPicPr>
          <p:cNvPr id="31" name="Picture 4" descr="https://cdn-icons-png.flaticon.com/512/1693/1693857.png">
            <a:extLst>
              <a:ext uri="{FF2B5EF4-FFF2-40B4-BE49-F238E27FC236}">
                <a16:creationId xmlns:a16="http://schemas.microsoft.com/office/drawing/2014/main" id="{C74D9DC3-0416-6AED-1483-4DC5B1437B9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039527" y="345248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BEC8B79D-B3B8-E9BB-068B-C548A0AF48BC}"/>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6935" y="3328736"/>
            <a:ext cx="1917939" cy="1438454"/>
          </a:xfrm>
          <a:prstGeom prst="rect">
            <a:avLst/>
          </a:prstGeom>
        </p:spPr>
      </p:pic>
    </p:spTree>
    <p:extLst>
      <p:ext uri="{BB962C8B-B14F-4D97-AF65-F5344CB8AC3E}">
        <p14:creationId xmlns:p14="http://schemas.microsoft.com/office/powerpoint/2010/main" val="77874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 Use Cases</a:t>
            </a:r>
          </a:p>
        </p:txBody>
      </p:sp>
      <p:sp>
        <p:nvSpPr>
          <p:cNvPr id="4" name="Footer Placeholder 3"/>
          <p:cNvSpPr>
            <a:spLocks noGrp="1"/>
          </p:cNvSpPr>
          <p:nvPr>
            <p:ph type="ftr" sz="quarter" idx="11"/>
          </p:nvPr>
        </p:nvSpPr>
        <p:spPr/>
        <p:txBody>
          <a:bodyPr/>
          <a:lstStyle/>
          <a:p>
            <a:r>
              <a:rPr lang="en-US">
                <a:latin typeface="+mj-lt"/>
              </a:rPr>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latin typeface="+mj-lt"/>
              </a:rPr>
              <a:t>12</a:t>
            </a:fld>
            <a:endParaRPr lang="en-US">
              <a:latin typeface="+mj-lt"/>
            </a:endParaRPr>
          </a:p>
        </p:txBody>
      </p:sp>
      <p:grpSp>
        <p:nvGrpSpPr>
          <p:cNvPr id="8" name="Google Shape;536;p26">
            <a:extLst>
              <a:ext uri="{FF2B5EF4-FFF2-40B4-BE49-F238E27FC236}">
                <a16:creationId xmlns:a16="http://schemas.microsoft.com/office/drawing/2014/main" id="{E65029D9-C48B-1A5E-C35D-4B999177AD0E}"/>
              </a:ext>
            </a:extLst>
          </p:cNvPr>
          <p:cNvGrpSpPr/>
          <p:nvPr/>
        </p:nvGrpSpPr>
        <p:grpSpPr>
          <a:xfrm>
            <a:off x="4423684" y="2110954"/>
            <a:ext cx="3326792" cy="3322417"/>
            <a:chOff x="3317763" y="1503115"/>
            <a:chExt cx="2495094" cy="2491813"/>
          </a:xfrm>
        </p:grpSpPr>
        <p:sp>
          <p:nvSpPr>
            <p:cNvPr id="9" name="Google Shape;537;p26">
              <a:extLst>
                <a:ext uri="{FF2B5EF4-FFF2-40B4-BE49-F238E27FC236}">
                  <a16:creationId xmlns:a16="http://schemas.microsoft.com/office/drawing/2014/main" id="{2F98A946-EC1B-8536-DD57-D3C7C421F97B}"/>
                </a:ext>
              </a:extLst>
            </p:cNvPr>
            <p:cNvSpPr/>
            <p:nvPr/>
          </p:nvSpPr>
          <p:spPr>
            <a:xfrm>
              <a:off x="4592114" y="1503115"/>
              <a:ext cx="1032278" cy="719981"/>
            </a:xfrm>
            <a:custGeom>
              <a:avLst/>
              <a:gdLst/>
              <a:ahLst/>
              <a:cxnLst/>
              <a:rect l="l" t="t" r="r" b="b"/>
              <a:pathLst>
                <a:path w="29349" h="20470" extrusionOk="0">
                  <a:moveTo>
                    <a:pt x="852" y="1"/>
                  </a:moveTo>
                  <a:cubicBezTo>
                    <a:pt x="382" y="1"/>
                    <a:pt x="0" y="396"/>
                    <a:pt x="0" y="859"/>
                  </a:cubicBezTo>
                  <a:lnTo>
                    <a:pt x="0" y="6610"/>
                  </a:lnTo>
                  <a:cubicBezTo>
                    <a:pt x="0" y="7074"/>
                    <a:pt x="369" y="7443"/>
                    <a:pt x="822" y="7467"/>
                  </a:cubicBezTo>
                  <a:cubicBezTo>
                    <a:pt x="9954" y="7979"/>
                    <a:pt x="17919" y="12872"/>
                    <a:pt x="22658" y="20076"/>
                  </a:cubicBezTo>
                  <a:cubicBezTo>
                    <a:pt x="22822" y="20327"/>
                    <a:pt x="23095" y="20469"/>
                    <a:pt x="23375" y="20469"/>
                  </a:cubicBezTo>
                  <a:cubicBezTo>
                    <a:pt x="23520" y="20469"/>
                    <a:pt x="23667" y="20431"/>
                    <a:pt x="23801" y="20350"/>
                  </a:cubicBezTo>
                  <a:lnTo>
                    <a:pt x="28789" y="17480"/>
                  </a:lnTo>
                  <a:cubicBezTo>
                    <a:pt x="29206" y="17230"/>
                    <a:pt x="29349" y="16682"/>
                    <a:pt x="29087" y="16278"/>
                  </a:cubicBezTo>
                  <a:cubicBezTo>
                    <a:pt x="23051" y="6895"/>
                    <a:pt x="12716" y="549"/>
                    <a:pt x="893" y="2"/>
                  </a:cubicBezTo>
                  <a:cubicBezTo>
                    <a:pt x="879" y="1"/>
                    <a:pt x="866" y="1"/>
                    <a:pt x="8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endParaRPr>
            </a:p>
          </p:txBody>
        </p:sp>
        <p:sp>
          <p:nvSpPr>
            <p:cNvPr id="10" name="Google Shape;538;p26">
              <a:extLst>
                <a:ext uri="{FF2B5EF4-FFF2-40B4-BE49-F238E27FC236}">
                  <a16:creationId xmlns:a16="http://schemas.microsoft.com/office/drawing/2014/main" id="{CC7D7473-5AC1-57F7-8F7C-86DD59EAD8D3}"/>
                </a:ext>
              </a:extLst>
            </p:cNvPr>
            <p:cNvSpPr/>
            <p:nvPr/>
          </p:nvSpPr>
          <p:spPr>
            <a:xfrm>
              <a:off x="3506219" y="1503115"/>
              <a:ext cx="1032278" cy="719981"/>
            </a:xfrm>
            <a:custGeom>
              <a:avLst/>
              <a:gdLst/>
              <a:ahLst/>
              <a:cxnLst/>
              <a:rect l="l" t="t" r="r" b="b"/>
              <a:pathLst>
                <a:path w="29349" h="20470" extrusionOk="0">
                  <a:moveTo>
                    <a:pt x="28497" y="1"/>
                  </a:moveTo>
                  <a:cubicBezTo>
                    <a:pt x="28484" y="1"/>
                    <a:pt x="28470" y="1"/>
                    <a:pt x="28456" y="2"/>
                  </a:cubicBezTo>
                  <a:cubicBezTo>
                    <a:pt x="16633" y="549"/>
                    <a:pt x="6299" y="6907"/>
                    <a:pt x="274" y="16278"/>
                  </a:cubicBezTo>
                  <a:cubicBezTo>
                    <a:pt x="0" y="16682"/>
                    <a:pt x="143" y="17230"/>
                    <a:pt x="572" y="17480"/>
                  </a:cubicBezTo>
                  <a:lnTo>
                    <a:pt x="5549" y="20350"/>
                  </a:lnTo>
                  <a:cubicBezTo>
                    <a:pt x="5683" y="20431"/>
                    <a:pt x="5829" y="20469"/>
                    <a:pt x="5974" y="20469"/>
                  </a:cubicBezTo>
                  <a:cubicBezTo>
                    <a:pt x="6254" y="20469"/>
                    <a:pt x="6527" y="20327"/>
                    <a:pt x="6692" y="20076"/>
                  </a:cubicBezTo>
                  <a:cubicBezTo>
                    <a:pt x="11430" y="12872"/>
                    <a:pt x="19407" y="7979"/>
                    <a:pt x="28528" y="7467"/>
                  </a:cubicBezTo>
                  <a:cubicBezTo>
                    <a:pt x="28980" y="7443"/>
                    <a:pt x="29349" y="7074"/>
                    <a:pt x="29349" y="6610"/>
                  </a:cubicBezTo>
                  <a:lnTo>
                    <a:pt x="29349" y="859"/>
                  </a:lnTo>
                  <a:cubicBezTo>
                    <a:pt x="29349" y="396"/>
                    <a:pt x="28967" y="1"/>
                    <a:pt x="2849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mj-lt"/>
              </a:endParaRPr>
            </a:p>
          </p:txBody>
        </p:sp>
        <p:sp>
          <p:nvSpPr>
            <p:cNvPr id="11" name="Google Shape;539;p26">
              <a:extLst>
                <a:ext uri="{FF2B5EF4-FFF2-40B4-BE49-F238E27FC236}">
                  <a16:creationId xmlns:a16="http://schemas.microsoft.com/office/drawing/2014/main" id="{694524B2-BB00-B480-82EA-5AD9995DF84B}"/>
                </a:ext>
              </a:extLst>
            </p:cNvPr>
            <p:cNvSpPr/>
            <p:nvPr/>
          </p:nvSpPr>
          <p:spPr>
            <a:xfrm>
              <a:off x="5437601" y="2160457"/>
              <a:ext cx="375255" cy="1177118"/>
            </a:xfrm>
            <a:custGeom>
              <a:avLst/>
              <a:gdLst/>
              <a:ahLst/>
              <a:cxnLst/>
              <a:rect l="l" t="t" r="r" b="b"/>
              <a:pathLst>
                <a:path w="10669" h="33467" extrusionOk="0">
                  <a:moveTo>
                    <a:pt x="5937" y="1"/>
                  </a:moveTo>
                  <a:cubicBezTo>
                    <a:pt x="5792" y="1"/>
                    <a:pt x="5646" y="37"/>
                    <a:pt x="5513" y="113"/>
                  </a:cubicBezTo>
                  <a:lnTo>
                    <a:pt x="537" y="2982"/>
                  </a:lnTo>
                  <a:cubicBezTo>
                    <a:pt x="144" y="3220"/>
                    <a:pt x="1" y="3720"/>
                    <a:pt x="215" y="4125"/>
                  </a:cubicBezTo>
                  <a:cubicBezTo>
                    <a:pt x="2132" y="7911"/>
                    <a:pt x="3216" y="12198"/>
                    <a:pt x="3216" y="16734"/>
                  </a:cubicBezTo>
                  <a:cubicBezTo>
                    <a:pt x="3216" y="21270"/>
                    <a:pt x="2132" y="25544"/>
                    <a:pt x="215" y="29342"/>
                  </a:cubicBezTo>
                  <a:cubicBezTo>
                    <a:pt x="1" y="29747"/>
                    <a:pt x="144" y="30247"/>
                    <a:pt x="537" y="30474"/>
                  </a:cubicBezTo>
                  <a:lnTo>
                    <a:pt x="5513" y="33355"/>
                  </a:lnTo>
                  <a:cubicBezTo>
                    <a:pt x="5646" y="33431"/>
                    <a:pt x="5792" y="33467"/>
                    <a:pt x="5937" y="33467"/>
                  </a:cubicBezTo>
                  <a:cubicBezTo>
                    <a:pt x="6246" y="33467"/>
                    <a:pt x="6550" y="33302"/>
                    <a:pt x="6704" y="33010"/>
                  </a:cubicBezTo>
                  <a:cubicBezTo>
                    <a:pt x="9240" y="28128"/>
                    <a:pt x="10669" y="22592"/>
                    <a:pt x="10669" y="16734"/>
                  </a:cubicBezTo>
                  <a:cubicBezTo>
                    <a:pt x="10669" y="10864"/>
                    <a:pt x="9240" y="5328"/>
                    <a:pt x="6704" y="458"/>
                  </a:cubicBezTo>
                  <a:cubicBezTo>
                    <a:pt x="6550" y="166"/>
                    <a:pt x="6246" y="1"/>
                    <a:pt x="5937" y="1"/>
                  </a:cubicBezTo>
                  <a:close/>
                </a:path>
              </a:pathLst>
            </a:custGeom>
            <a:solidFill>
              <a:schemeClr val="accent5"/>
            </a:solidFill>
            <a:ln>
              <a:noFill/>
            </a:ln>
          </p:spPr>
          <p:txBody>
            <a:bodyPr spcFirstLastPara="1" wrap="square" lIns="121900" tIns="121900" rIns="121900" bIns="121900" anchor="ctr" anchorCtr="0">
              <a:noAutofit/>
            </a:bodyPr>
            <a:lstStyle/>
            <a:p>
              <a:endParaRPr sz="2400">
                <a:latin typeface="+mj-lt"/>
              </a:endParaRPr>
            </a:p>
          </p:txBody>
        </p:sp>
        <p:sp>
          <p:nvSpPr>
            <p:cNvPr id="12" name="Google Shape;540;p26">
              <a:extLst>
                <a:ext uri="{FF2B5EF4-FFF2-40B4-BE49-F238E27FC236}">
                  <a16:creationId xmlns:a16="http://schemas.microsoft.com/office/drawing/2014/main" id="{3FC6A0C7-4454-42DB-451E-5C777ABA6D9A}"/>
                </a:ext>
              </a:extLst>
            </p:cNvPr>
            <p:cNvSpPr/>
            <p:nvPr/>
          </p:nvSpPr>
          <p:spPr>
            <a:xfrm>
              <a:off x="3506219" y="3274877"/>
              <a:ext cx="1032278" cy="720051"/>
            </a:xfrm>
            <a:custGeom>
              <a:avLst/>
              <a:gdLst/>
              <a:ahLst/>
              <a:cxnLst/>
              <a:rect l="l" t="t" r="r" b="b"/>
              <a:pathLst>
                <a:path w="29349" h="20472" extrusionOk="0">
                  <a:moveTo>
                    <a:pt x="5964" y="0"/>
                  </a:moveTo>
                  <a:cubicBezTo>
                    <a:pt x="5822" y="0"/>
                    <a:pt x="5679" y="36"/>
                    <a:pt x="5549" y="111"/>
                  </a:cubicBezTo>
                  <a:lnTo>
                    <a:pt x="572" y="2992"/>
                  </a:lnTo>
                  <a:cubicBezTo>
                    <a:pt x="143" y="3231"/>
                    <a:pt x="0" y="3790"/>
                    <a:pt x="274" y="4195"/>
                  </a:cubicBezTo>
                  <a:cubicBezTo>
                    <a:pt x="6299" y="13565"/>
                    <a:pt x="16633" y="19923"/>
                    <a:pt x="28456" y="20471"/>
                  </a:cubicBezTo>
                  <a:cubicBezTo>
                    <a:pt x="28470" y="20471"/>
                    <a:pt x="28483" y="20472"/>
                    <a:pt x="28497" y="20472"/>
                  </a:cubicBezTo>
                  <a:cubicBezTo>
                    <a:pt x="28967" y="20472"/>
                    <a:pt x="29349" y="20076"/>
                    <a:pt x="29349" y="19602"/>
                  </a:cubicBezTo>
                  <a:lnTo>
                    <a:pt x="29349" y="13863"/>
                  </a:lnTo>
                  <a:cubicBezTo>
                    <a:pt x="29349" y="13399"/>
                    <a:pt x="28980" y="13029"/>
                    <a:pt x="28528" y="13006"/>
                  </a:cubicBezTo>
                  <a:cubicBezTo>
                    <a:pt x="19407" y="12494"/>
                    <a:pt x="11430" y="7600"/>
                    <a:pt x="6692" y="397"/>
                  </a:cubicBezTo>
                  <a:cubicBezTo>
                    <a:pt x="6525" y="143"/>
                    <a:pt x="6247" y="0"/>
                    <a:pt x="5964" y="0"/>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13" name="Google Shape;541;p26">
              <a:extLst>
                <a:ext uri="{FF2B5EF4-FFF2-40B4-BE49-F238E27FC236}">
                  <a16:creationId xmlns:a16="http://schemas.microsoft.com/office/drawing/2014/main" id="{4478C4FC-5F20-D03E-C62C-9863C157759E}"/>
                </a:ext>
              </a:extLst>
            </p:cNvPr>
            <p:cNvSpPr/>
            <p:nvPr/>
          </p:nvSpPr>
          <p:spPr>
            <a:xfrm>
              <a:off x="4592114" y="3274877"/>
              <a:ext cx="1032278" cy="720051"/>
            </a:xfrm>
            <a:custGeom>
              <a:avLst/>
              <a:gdLst/>
              <a:ahLst/>
              <a:cxnLst/>
              <a:rect l="l" t="t" r="r" b="b"/>
              <a:pathLst>
                <a:path w="29349" h="20472" extrusionOk="0">
                  <a:moveTo>
                    <a:pt x="23385" y="0"/>
                  </a:moveTo>
                  <a:cubicBezTo>
                    <a:pt x="23102" y="0"/>
                    <a:pt x="22824" y="143"/>
                    <a:pt x="22658" y="397"/>
                  </a:cubicBezTo>
                  <a:cubicBezTo>
                    <a:pt x="17919" y="7600"/>
                    <a:pt x="9954" y="12494"/>
                    <a:pt x="822" y="13006"/>
                  </a:cubicBezTo>
                  <a:cubicBezTo>
                    <a:pt x="369" y="13029"/>
                    <a:pt x="0" y="13399"/>
                    <a:pt x="0" y="13863"/>
                  </a:cubicBezTo>
                  <a:lnTo>
                    <a:pt x="0" y="19602"/>
                  </a:lnTo>
                  <a:cubicBezTo>
                    <a:pt x="0" y="20076"/>
                    <a:pt x="382" y="20472"/>
                    <a:pt x="852" y="20472"/>
                  </a:cubicBezTo>
                  <a:cubicBezTo>
                    <a:pt x="866" y="20472"/>
                    <a:pt x="879" y="20471"/>
                    <a:pt x="893" y="20471"/>
                  </a:cubicBezTo>
                  <a:cubicBezTo>
                    <a:pt x="12716" y="19923"/>
                    <a:pt x="23051" y="13565"/>
                    <a:pt x="29087" y="4195"/>
                  </a:cubicBezTo>
                  <a:cubicBezTo>
                    <a:pt x="29349" y="3790"/>
                    <a:pt x="29206" y="3231"/>
                    <a:pt x="28789" y="2992"/>
                  </a:cubicBezTo>
                  <a:lnTo>
                    <a:pt x="23801" y="111"/>
                  </a:lnTo>
                  <a:cubicBezTo>
                    <a:pt x="23670" y="36"/>
                    <a:pt x="23527" y="0"/>
                    <a:pt x="23385" y="0"/>
                  </a:cubicBezTo>
                  <a:close/>
                </a:path>
              </a:pathLst>
            </a:custGeom>
            <a:solidFill>
              <a:schemeClr val="accent6"/>
            </a:solidFill>
            <a:ln>
              <a:noFill/>
            </a:ln>
          </p:spPr>
          <p:txBody>
            <a:bodyPr spcFirstLastPara="1" wrap="square" lIns="121900" tIns="121900" rIns="121900" bIns="121900" anchor="ctr" anchorCtr="0">
              <a:noAutofit/>
            </a:bodyPr>
            <a:lstStyle/>
            <a:p>
              <a:endParaRPr sz="2400">
                <a:latin typeface="+mj-lt"/>
              </a:endParaRPr>
            </a:p>
          </p:txBody>
        </p:sp>
        <p:sp>
          <p:nvSpPr>
            <p:cNvPr id="14" name="Google Shape;542;p26">
              <a:extLst>
                <a:ext uri="{FF2B5EF4-FFF2-40B4-BE49-F238E27FC236}">
                  <a16:creationId xmlns:a16="http://schemas.microsoft.com/office/drawing/2014/main" id="{B079D694-46DA-D0D8-B0A9-4D27C97CA50D}"/>
                </a:ext>
              </a:extLst>
            </p:cNvPr>
            <p:cNvSpPr/>
            <p:nvPr/>
          </p:nvSpPr>
          <p:spPr>
            <a:xfrm>
              <a:off x="3317763" y="2160457"/>
              <a:ext cx="375255" cy="1177118"/>
            </a:xfrm>
            <a:custGeom>
              <a:avLst/>
              <a:gdLst/>
              <a:ahLst/>
              <a:cxnLst/>
              <a:rect l="l" t="t" r="r" b="b"/>
              <a:pathLst>
                <a:path w="10669" h="33467" extrusionOk="0">
                  <a:moveTo>
                    <a:pt x="4733" y="1"/>
                  </a:moveTo>
                  <a:cubicBezTo>
                    <a:pt x="4423" y="1"/>
                    <a:pt x="4119" y="166"/>
                    <a:pt x="3965" y="458"/>
                  </a:cubicBezTo>
                  <a:cubicBezTo>
                    <a:pt x="1441" y="5340"/>
                    <a:pt x="0" y="10864"/>
                    <a:pt x="0" y="16734"/>
                  </a:cubicBezTo>
                  <a:cubicBezTo>
                    <a:pt x="0" y="22604"/>
                    <a:pt x="1441" y="28128"/>
                    <a:pt x="3965" y="33010"/>
                  </a:cubicBezTo>
                  <a:cubicBezTo>
                    <a:pt x="4119" y="33302"/>
                    <a:pt x="4423" y="33467"/>
                    <a:pt x="4733" y="33467"/>
                  </a:cubicBezTo>
                  <a:cubicBezTo>
                    <a:pt x="4877" y="33467"/>
                    <a:pt x="5023" y="33431"/>
                    <a:pt x="5156" y="33355"/>
                  </a:cubicBezTo>
                  <a:lnTo>
                    <a:pt x="10133" y="30474"/>
                  </a:lnTo>
                  <a:cubicBezTo>
                    <a:pt x="10526" y="30247"/>
                    <a:pt x="10668" y="29747"/>
                    <a:pt x="10466" y="29342"/>
                  </a:cubicBezTo>
                  <a:cubicBezTo>
                    <a:pt x="8537" y="25544"/>
                    <a:pt x="7466" y="21270"/>
                    <a:pt x="7466" y="16734"/>
                  </a:cubicBezTo>
                  <a:cubicBezTo>
                    <a:pt x="7466" y="12198"/>
                    <a:pt x="8537" y="7911"/>
                    <a:pt x="10466" y="4125"/>
                  </a:cubicBezTo>
                  <a:cubicBezTo>
                    <a:pt x="10668" y="3720"/>
                    <a:pt x="10526" y="3220"/>
                    <a:pt x="10133" y="2982"/>
                  </a:cubicBezTo>
                  <a:lnTo>
                    <a:pt x="5156" y="113"/>
                  </a:lnTo>
                  <a:cubicBezTo>
                    <a:pt x="5023" y="37"/>
                    <a:pt x="4877" y="1"/>
                    <a:pt x="4733"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mj-lt"/>
              </a:endParaRPr>
            </a:p>
          </p:txBody>
        </p:sp>
      </p:grpSp>
      <p:grpSp>
        <p:nvGrpSpPr>
          <p:cNvPr id="15" name="Google Shape;543;p26">
            <a:extLst>
              <a:ext uri="{FF2B5EF4-FFF2-40B4-BE49-F238E27FC236}">
                <a16:creationId xmlns:a16="http://schemas.microsoft.com/office/drawing/2014/main" id="{73474C6B-28B9-57C5-3AE9-C13AEF702A7F}"/>
              </a:ext>
            </a:extLst>
          </p:cNvPr>
          <p:cNvGrpSpPr/>
          <p:nvPr/>
        </p:nvGrpSpPr>
        <p:grpSpPr>
          <a:xfrm>
            <a:off x="4903302" y="2588414"/>
            <a:ext cx="2368095" cy="2367484"/>
            <a:chOff x="3677476" y="1861210"/>
            <a:chExt cx="1776071" cy="1775613"/>
          </a:xfrm>
        </p:grpSpPr>
        <p:sp>
          <p:nvSpPr>
            <p:cNvPr id="16" name="Google Shape;544;p26">
              <a:extLst>
                <a:ext uri="{FF2B5EF4-FFF2-40B4-BE49-F238E27FC236}">
                  <a16:creationId xmlns:a16="http://schemas.microsoft.com/office/drawing/2014/main" id="{67604C48-0207-D339-5ED3-7FE4392C3B67}"/>
                </a:ext>
              </a:extLst>
            </p:cNvPr>
            <p:cNvSpPr/>
            <p:nvPr/>
          </p:nvSpPr>
          <p:spPr>
            <a:xfrm>
              <a:off x="4211437" y="2395357"/>
              <a:ext cx="707741" cy="707319"/>
            </a:xfrm>
            <a:custGeom>
              <a:avLst/>
              <a:gdLst/>
              <a:ahLst/>
              <a:cxnLst/>
              <a:rect l="l" t="t" r="r" b="b"/>
              <a:pathLst>
                <a:path w="20122" h="20110" extrusionOk="0">
                  <a:moveTo>
                    <a:pt x="10061" y="3798"/>
                  </a:moveTo>
                  <a:cubicBezTo>
                    <a:pt x="13514" y="3798"/>
                    <a:pt x="16324" y="6608"/>
                    <a:pt x="16324" y="10061"/>
                  </a:cubicBezTo>
                  <a:cubicBezTo>
                    <a:pt x="16324" y="13514"/>
                    <a:pt x="13514" y="16323"/>
                    <a:pt x="10061" y="16323"/>
                  </a:cubicBezTo>
                  <a:cubicBezTo>
                    <a:pt x="6608" y="16323"/>
                    <a:pt x="3798" y="13514"/>
                    <a:pt x="3798" y="10061"/>
                  </a:cubicBezTo>
                  <a:cubicBezTo>
                    <a:pt x="3798" y="6608"/>
                    <a:pt x="6608" y="3798"/>
                    <a:pt x="10061" y="3798"/>
                  </a:cubicBezTo>
                  <a:close/>
                  <a:moveTo>
                    <a:pt x="10061" y="0"/>
                  </a:moveTo>
                  <a:cubicBezTo>
                    <a:pt x="4513" y="0"/>
                    <a:pt x="0" y="4513"/>
                    <a:pt x="0" y="10061"/>
                  </a:cubicBezTo>
                  <a:cubicBezTo>
                    <a:pt x="0" y="15609"/>
                    <a:pt x="4513" y="20110"/>
                    <a:pt x="10061" y="20110"/>
                  </a:cubicBezTo>
                  <a:cubicBezTo>
                    <a:pt x="15609" y="20110"/>
                    <a:pt x="20122" y="15609"/>
                    <a:pt x="20122" y="10061"/>
                  </a:cubicBezTo>
                  <a:cubicBezTo>
                    <a:pt x="20122" y="4513"/>
                    <a:pt x="15609" y="0"/>
                    <a:pt x="10061" y="0"/>
                  </a:cubicBezTo>
                  <a:close/>
                </a:path>
              </a:pathLst>
            </a:custGeom>
            <a:solidFill>
              <a:srgbClr val="CCCCCC"/>
            </a:solidFill>
            <a:ln>
              <a:noFill/>
            </a:ln>
          </p:spPr>
          <p:txBody>
            <a:bodyPr spcFirstLastPara="1" wrap="square" lIns="121900" tIns="121900" rIns="121900" bIns="121900" anchor="ctr" anchorCtr="0">
              <a:noAutofit/>
            </a:bodyPr>
            <a:lstStyle/>
            <a:p>
              <a:endParaRPr sz="2400">
                <a:latin typeface="+mj-lt"/>
              </a:endParaRPr>
            </a:p>
          </p:txBody>
        </p:sp>
        <p:sp>
          <p:nvSpPr>
            <p:cNvPr id="17" name="Google Shape;545;p26">
              <a:extLst>
                <a:ext uri="{FF2B5EF4-FFF2-40B4-BE49-F238E27FC236}">
                  <a16:creationId xmlns:a16="http://schemas.microsoft.com/office/drawing/2014/main" id="{E7BA01D0-4613-2617-52E6-9186CF42D5B6}"/>
                </a:ext>
              </a:extLst>
            </p:cNvPr>
            <p:cNvSpPr/>
            <p:nvPr/>
          </p:nvSpPr>
          <p:spPr>
            <a:xfrm>
              <a:off x="3944263" y="2128169"/>
              <a:ext cx="1242082" cy="1241695"/>
            </a:xfrm>
            <a:custGeom>
              <a:avLst/>
              <a:gdLst/>
              <a:ahLst/>
              <a:cxnLst/>
              <a:rect l="l" t="t" r="r" b="b"/>
              <a:pathLst>
                <a:path w="35314" h="35303" extrusionOk="0">
                  <a:moveTo>
                    <a:pt x="17657" y="3799"/>
                  </a:moveTo>
                  <a:cubicBezTo>
                    <a:pt x="25301" y="3799"/>
                    <a:pt x="31516" y="10014"/>
                    <a:pt x="31516" y="17658"/>
                  </a:cubicBezTo>
                  <a:cubicBezTo>
                    <a:pt x="31516" y="25290"/>
                    <a:pt x="25289" y="31517"/>
                    <a:pt x="17657" y="31517"/>
                  </a:cubicBezTo>
                  <a:cubicBezTo>
                    <a:pt x="10013" y="31517"/>
                    <a:pt x="3810" y="25290"/>
                    <a:pt x="3810" y="17658"/>
                  </a:cubicBezTo>
                  <a:cubicBezTo>
                    <a:pt x="3810" y="10014"/>
                    <a:pt x="10013" y="3799"/>
                    <a:pt x="17657" y="3799"/>
                  </a:cubicBezTo>
                  <a:close/>
                  <a:moveTo>
                    <a:pt x="17657" y="1"/>
                  </a:moveTo>
                  <a:cubicBezTo>
                    <a:pt x="7930" y="1"/>
                    <a:pt x="0" y="7919"/>
                    <a:pt x="0" y="17658"/>
                  </a:cubicBezTo>
                  <a:cubicBezTo>
                    <a:pt x="0" y="27385"/>
                    <a:pt x="7930" y="35303"/>
                    <a:pt x="17657" y="35303"/>
                  </a:cubicBezTo>
                  <a:cubicBezTo>
                    <a:pt x="27385" y="35303"/>
                    <a:pt x="35314" y="27385"/>
                    <a:pt x="35314" y="17658"/>
                  </a:cubicBezTo>
                  <a:cubicBezTo>
                    <a:pt x="35314" y="7919"/>
                    <a:pt x="27385" y="1"/>
                    <a:pt x="17657" y="1"/>
                  </a:cubicBezTo>
                  <a:close/>
                </a:path>
              </a:pathLst>
            </a:custGeom>
            <a:solidFill>
              <a:srgbClr val="CCCCCC"/>
            </a:solidFill>
            <a:ln>
              <a:noFill/>
            </a:ln>
          </p:spPr>
          <p:txBody>
            <a:bodyPr spcFirstLastPara="1" wrap="square" lIns="121900" tIns="121900" rIns="121900" bIns="121900" anchor="ctr" anchorCtr="0">
              <a:noAutofit/>
            </a:bodyPr>
            <a:lstStyle/>
            <a:p>
              <a:endParaRPr sz="2400">
                <a:latin typeface="+mj-lt"/>
              </a:endParaRPr>
            </a:p>
          </p:txBody>
        </p:sp>
        <p:sp>
          <p:nvSpPr>
            <p:cNvPr id="18" name="Google Shape;546;p26">
              <a:extLst>
                <a:ext uri="{FF2B5EF4-FFF2-40B4-BE49-F238E27FC236}">
                  <a16:creationId xmlns:a16="http://schemas.microsoft.com/office/drawing/2014/main" id="{5865248E-6DBC-4370-E88F-3DA0003DBEB0}"/>
                </a:ext>
              </a:extLst>
            </p:cNvPr>
            <p:cNvSpPr/>
            <p:nvPr/>
          </p:nvSpPr>
          <p:spPr>
            <a:xfrm>
              <a:off x="3677476" y="1861210"/>
              <a:ext cx="1776071" cy="1775613"/>
            </a:xfrm>
            <a:custGeom>
              <a:avLst/>
              <a:gdLst/>
              <a:ahLst/>
              <a:cxnLst/>
              <a:rect l="l" t="t" r="r" b="b"/>
              <a:pathLst>
                <a:path w="50496" h="50483" extrusionOk="0">
                  <a:moveTo>
                    <a:pt x="25242" y="3799"/>
                  </a:moveTo>
                  <a:cubicBezTo>
                    <a:pt x="37065" y="3799"/>
                    <a:pt x="46685" y="13419"/>
                    <a:pt x="46685" y="25242"/>
                  </a:cubicBezTo>
                  <a:cubicBezTo>
                    <a:pt x="46685" y="37065"/>
                    <a:pt x="37065" y="46685"/>
                    <a:pt x="25242" y="46685"/>
                  </a:cubicBezTo>
                  <a:cubicBezTo>
                    <a:pt x="13419" y="46685"/>
                    <a:pt x="3799" y="37065"/>
                    <a:pt x="3799" y="25242"/>
                  </a:cubicBezTo>
                  <a:cubicBezTo>
                    <a:pt x="3799" y="13419"/>
                    <a:pt x="13419" y="3799"/>
                    <a:pt x="25242" y="3799"/>
                  </a:cubicBezTo>
                  <a:close/>
                  <a:moveTo>
                    <a:pt x="25242" y="1"/>
                  </a:moveTo>
                  <a:cubicBezTo>
                    <a:pt x="11324" y="1"/>
                    <a:pt x="1" y="11323"/>
                    <a:pt x="1" y="25242"/>
                  </a:cubicBezTo>
                  <a:cubicBezTo>
                    <a:pt x="1" y="39160"/>
                    <a:pt x="11324" y="50483"/>
                    <a:pt x="25242" y="50483"/>
                  </a:cubicBezTo>
                  <a:cubicBezTo>
                    <a:pt x="39161" y="50483"/>
                    <a:pt x="50495" y="39160"/>
                    <a:pt x="50495" y="25242"/>
                  </a:cubicBezTo>
                  <a:cubicBezTo>
                    <a:pt x="50495" y="11323"/>
                    <a:pt x="39161" y="1"/>
                    <a:pt x="25242" y="1"/>
                  </a:cubicBezTo>
                  <a:close/>
                </a:path>
              </a:pathLst>
            </a:custGeom>
            <a:solidFill>
              <a:srgbClr val="CCCCCC"/>
            </a:solidFill>
            <a:ln>
              <a:noFill/>
            </a:ln>
          </p:spPr>
          <p:txBody>
            <a:bodyPr spcFirstLastPara="1" wrap="square" lIns="121900" tIns="121900" rIns="121900" bIns="121900" anchor="ctr" anchorCtr="0">
              <a:noAutofit/>
            </a:bodyPr>
            <a:lstStyle/>
            <a:p>
              <a:endParaRPr sz="2400">
                <a:latin typeface="+mj-lt"/>
              </a:endParaRPr>
            </a:p>
          </p:txBody>
        </p:sp>
      </p:grpSp>
      <p:grpSp>
        <p:nvGrpSpPr>
          <p:cNvPr id="19" name="Google Shape;547;p26">
            <a:extLst>
              <a:ext uri="{FF2B5EF4-FFF2-40B4-BE49-F238E27FC236}">
                <a16:creationId xmlns:a16="http://schemas.microsoft.com/office/drawing/2014/main" id="{333E6238-5A3D-D90E-568C-561130F4DED8}"/>
              </a:ext>
            </a:extLst>
          </p:cNvPr>
          <p:cNvGrpSpPr/>
          <p:nvPr/>
        </p:nvGrpSpPr>
        <p:grpSpPr>
          <a:xfrm>
            <a:off x="6047971" y="2358383"/>
            <a:ext cx="1465391" cy="1452765"/>
            <a:chOff x="4535978" y="1688687"/>
            <a:chExt cx="1099043" cy="1089574"/>
          </a:xfrm>
        </p:grpSpPr>
        <p:sp>
          <p:nvSpPr>
            <p:cNvPr id="20" name="Google Shape;548;p26">
              <a:extLst>
                <a:ext uri="{FF2B5EF4-FFF2-40B4-BE49-F238E27FC236}">
                  <a16:creationId xmlns:a16="http://schemas.microsoft.com/office/drawing/2014/main" id="{F550D701-32F3-1921-6230-21800930CB39}"/>
                </a:ext>
              </a:extLst>
            </p:cNvPr>
            <p:cNvSpPr/>
            <p:nvPr/>
          </p:nvSpPr>
          <p:spPr>
            <a:xfrm>
              <a:off x="4535978" y="1718513"/>
              <a:ext cx="1064988" cy="1059747"/>
            </a:xfrm>
            <a:custGeom>
              <a:avLst/>
              <a:gdLst/>
              <a:ahLst/>
              <a:cxnLst/>
              <a:rect l="l" t="t" r="r" b="b"/>
              <a:pathLst>
                <a:path w="30279" h="30130" extrusionOk="0">
                  <a:moveTo>
                    <a:pt x="29439" y="1"/>
                  </a:moveTo>
                  <a:cubicBezTo>
                    <a:pt x="29242" y="1"/>
                    <a:pt x="29046" y="75"/>
                    <a:pt x="28897" y="224"/>
                  </a:cubicBezTo>
                  <a:lnTo>
                    <a:pt x="298" y="28823"/>
                  </a:lnTo>
                  <a:cubicBezTo>
                    <a:pt x="1" y="29120"/>
                    <a:pt x="1" y="29608"/>
                    <a:pt x="298" y="29906"/>
                  </a:cubicBezTo>
                  <a:cubicBezTo>
                    <a:pt x="447" y="30055"/>
                    <a:pt x="641" y="30129"/>
                    <a:pt x="834" y="30129"/>
                  </a:cubicBezTo>
                  <a:cubicBezTo>
                    <a:pt x="1028" y="30129"/>
                    <a:pt x="1221" y="30055"/>
                    <a:pt x="1370" y="29906"/>
                  </a:cubicBezTo>
                  <a:lnTo>
                    <a:pt x="29981" y="1307"/>
                  </a:lnTo>
                  <a:cubicBezTo>
                    <a:pt x="30278" y="1010"/>
                    <a:pt x="30278" y="521"/>
                    <a:pt x="29981" y="224"/>
                  </a:cubicBezTo>
                  <a:cubicBezTo>
                    <a:pt x="29832" y="75"/>
                    <a:pt x="29635" y="1"/>
                    <a:pt x="29439"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21" name="Google Shape;549;p26">
              <a:extLst>
                <a:ext uri="{FF2B5EF4-FFF2-40B4-BE49-F238E27FC236}">
                  <a16:creationId xmlns:a16="http://schemas.microsoft.com/office/drawing/2014/main" id="{72694D6A-6855-FC68-18A7-4900712A0658}"/>
                </a:ext>
              </a:extLst>
            </p:cNvPr>
            <p:cNvSpPr/>
            <p:nvPr/>
          </p:nvSpPr>
          <p:spPr>
            <a:xfrm>
              <a:off x="5141550" y="1688687"/>
              <a:ext cx="310468" cy="448520"/>
            </a:xfrm>
            <a:custGeom>
              <a:avLst/>
              <a:gdLst/>
              <a:ahLst/>
              <a:cxnLst/>
              <a:rect l="l" t="t" r="r" b="b"/>
              <a:pathLst>
                <a:path w="8827" h="12752" extrusionOk="0">
                  <a:moveTo>
                    <a:pt x="8190" y="1"/>
                  </a:moveTo>
                  <a:cubicBezTo>
                    <a:pt x="8054" y="1"/>
                    <a:pt x="7914" y="51"/>
                    <a:pt x="7799" y="167"/>
                  </a:cubicBezTo>
                  <a:lnTo>
                    <a:pt x="1619" y="6346"/>
                  </a:lnTo>
                  <a:cubicBezTo>
                    <a:pt x="1381" y="6584"/>
                    <a:pt x="1215" y="6894"/>
                    <a:pt x="1155" y="7215"/>
                  </a:cubicBezTo>
                  <a:lnTo>
                    <a:pt x="0" y="12752"/>
                  </a:lnTo>
                  <a:lnTo>
                    <a:pt x="7882" y="4870"/>
                  </a:lnTo>
                  <a:lnTo>
                    <a:pt x="8751" y="679"/>
                  </a:lnTo>
                  <a:cubicBezTo>
                    <a:pt x="8827" y="292"/>
                    <a:pt x="8517" y="1"/>
                    <a:pt x="8190"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22" name="Google Shape;550;p26">
              <a:extLst>
                <a:ext uri="{FF2B5EF4-FFF2-40B4-BE49-F238E27FC236}">
                  <a16:creationId xmlns:a16="http://schemas.microsoft.com/office/drawing/2014/main" id="{4CFF6B23-26CF-F26A-D1B2-0E0C53F900E3}"/>
                </a:ext>
              </a:extLst>
            </p:cNvPr>
            <p:cNvSpPr/>
            <p:nvPr/>
          </p:nvSpPr>
          <p:spPr>
            <a:xfrm>
              <a:off x="5179643" y="1867013"/>
              <a:ext cx="455378" cy="307900"/>
            </a:xfrm>
            <a:custGeom>
              <a:avLst/>
              <a:gdLst/>
              <a:ahLst/>
              <a:cxnLst/>
              <a:rect l="l" t="t" r="r" b="b"/>
              <a:pathLst>
                <a:path w="12947" h="8754" extrusionOk="0">
                  <a:moveTo>
                    <a:pt x="12201" y="0"/>
                  </a:moveTo>
                  <a:cubicBezTo>
                    <a:pt x="12160" y="0"/>
                    <a:pt x="12117" y="5"/>
                    <a:pt x="12074" y="14"/>
                  </a:cubicBezTo>
                  <a:lnTo>
                    <a:pt x="7871" y="883"/>
                  </a:lnTo>
                  <a:lnTo>
                    <a:pt x="1" y="8753"/>
                  </a:lnTo>
                  <a:lnTo>
                    <a:pt x="1" y="8753"/>
                  </a:lnTo>
                  <a:lnTo>
                    <a:pt x="5525" y="7610"/>
                  </a:lnTo>
                  <a:cubicBezTo>
                    <a:pt x="5858" y="7539"/>
                    <a:pt x="6168" y="7384"/>
                    <a:pt x="6406" y="7146"/>
                  </a:cubicBezTo>
                  <a:lnTo>
                    <a:pt x="12585" y="955"/>
                  </a:lnTo>
                  <a:cubicBezTo>
                    <a:pt x="12947" y="593"/>
                    <a:pt x="12674" y="0"/>
                    <a:pt x="12201" y="0"/>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23" name="Google Shape;551;p26">
              <a:extLst>
                <a:ext uri="{FF2B5EF4-FFF2-40B4-BE49-F238E27FC236}">
                  <a16:creationId xmlns:a16="http://schemas.microsoft.com/office/drawing/2014/main" id="{77D624BC-2E55-1339-548C-8991EB696AF3}"/>
                </a:ext>
              </a:extLst>
            </p:cNvPr>
            <p:cNvSpPr/>
            <p:nvPr/>
          </p:nvSpPr>
          <p:spPr>
            <a:xfrm>
              <a:off x="4535978" y="1718513"/>
              <a:ext cx="1064988" cy="1059747"/>
            </a:xfrm>
            <a:custGeom>
              <a:avLst/>
              <a:gdLst/>
              <a:ahLst/>
              <a:cxnLst/>
              <a:rect l="l" t="t" r="r" b="b"/>
              <a:pathLst>
                <a:path w="30279" h="30130" extrusionOk="0">
                  <a:moveTo>
                    <a:pt x="29439" y="1"/>
                  </a:moveTo>
                  <a:cubicBezTo>
                    <a:pt x="29242" y="1"/>
                    <a:pt x="29046" y="75"/>
                    <a:pt x="28897" y="224"/>
                  </a:cubicBezTo>
                  <a:lnTo>
                    <a:pt x="298" y="28823"/>
                  </a:lnTo>
                  <a:cubicBezTo>
                    <a:pt x="1" y="29120"/>
                    <a:pt x="1" y="29608"/>
                    <a:pt x="298" y="29906"/>
                  </a:cubicBezTo>
                  <a:cubicBezTo>
                    <a:pt x="447" y="30055"/>
                    <a:pt x="641" y="30129"/>
                    <a:pt x="834" y="30129"/>
                  </a:cubicBezTo>
                  <a:cubicBezTo>
                    <a:pt x="1028" y="30129"/>
                    <a:pt x="1221" y="30055"/>
                    <a:pt x="1370" y="29906"/>
                  </a:cubicBezTo>
                  <a:lnTo>
                    <a:pt x="29981" y="1307"/>
                  </a:lnTo>
                  <a:cubicBezTo>
                    <a:pt x="30278" y="1010"/>
                    <a:pt x="30278" y="521"/>
                    <a:pt x="29981" y="224"/>
                  </a:cubicBezTo>
                  <a:cubicBezTo>
                    <a:pt x="29832" y="75"/>
                    <a:pt x="29635" y="1"/>
                    <a:pt x="29439" y="1"/>
                  </a:cubicBezTo>
                  <a:close/>
                </a:path>
              </a:pathLst>
            </a:custGeom>
            <a:solidFill>
              <a:srgbClr val="FFFFFF">
                <a:alpha val="21230"/>
              </a:srgbClr>
            </a:solidFill>
            <a:ln>
              <a:noFill/>
            </a:ln>
          </p:spPr>
          <p:txBody>
            <a:bodyPr spcFirstLastPara="1" wrap="square" lIns="121900" tIns="121900" rIns="121900" bIns="121900" anchor="ctr" anchorCtr="0">
              <a:noAutofit/>
            </a:bodyPr>
            <a:lstStyle/>
            <a:p>
              <a:endParaRPr sz="2400">
                <a:latin typeface="+mj-lt"/>
              </a:endParaRPr>
            </a:p>
          </p:txBody>
        </p:sp>
      </p:grpSp>
      <p:grpSp>
        <p:nvGrpSpPr>
          <p:cNvPr id="24" name="Google Shape;552;p26">
            <a:extLst>
              <a:ext uri="{FF2B5EF4-FFF2-40B4-BE49-F238E27FC236}">
                <a16:creationId xmlns:a16="http://schemas.microsoft.com/office/drawing/2014/main" id="{317BF326-0FC4-74FF-DC72-674262080AC8}"/>
              </a:ext>
            </a:extLst>
          </p:cNvPr>
          <p:cNvGrpSpPr/>
          <p:nvPr/>
        </p:nvGrpSpPr>
        <p:grpSpPr>
          <a:xfrm>
            <a:off x="598980" y="1358351"/>
            <a:ext cx="4928716" cy="2389172"/>
            <a:chOff x="449235" y="938663"/>
            <a:chExt cx="3696537" cy="1143540"/>
          </a:xfrm>
          <a:noFill/>
        </p:grpSpPr>
        <p:grpSp>
          <p:nvGrpSpPr>
            <p:cNvPr id="25" name="Google Shape;553;p26">
              <a:extLst>
                <a:ext uri="{FF2B5EF4-FFF2-40B4-BE49-F238E27FC236}">
                  <a16:creationId xmlns:a16="http://schemas.microsoft.com/office/drawing/2014/main" id="{F740A1F4-3538-80D1-7808-6160AE291CAF}"/>
                </a:ext>
              </a:extLst>
            </p:cNvPr>
            <p:cNvGrpSpPr/>
            <p:nvPr/>
          </p:nvGrpSpPr>
          <p:grpSpPr>
            <a:xfrm>
              <a:off x="449235" y="938663"/>
              <a:ext cx="2436465" cy="1143540"/>
              <a:chOff x="449235" y="938663"/>
              <a:chExt cx="2436465" cy="1143540"/>
            </a:xfrm>
            <a:grpFill/>
          </p:grpSpPr>
          <p:sp>
            <p:nvSpPr>
              <p:cNvPr id="27" name="Google Shape;554;p26">
                <a:extLst>
                  <a:ext uri="{FF2B5EF4-FFF2-40B4-BE49-F238E27FC236}">
                    <a16:creationId xmlns:a16="http://schemas.microsoft.com/office/drawing/2014/main" id="{A734C2A7-C1A3-0F2B-52D9-F86ED3AE9080}"/>
                  </a:ext>
                </a:extLst>
              </p:cNvPr>
              <p:cNvSpPr/>
              <p:nvPr/>
            </p:nvSpPr>
            <p:spPr>
              <a:xfrm>
                <a:off x="457200" y="93866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28" name="Google Shape;555;p26">
                <a:extLst>
                  <a:ext uri="{FF2B5EF4-FFF2-40B4-BE49-F238E27FC236}">
                    <a16:creationId xmlns:a16="http://schemas.microsoft.com/office/drawing/2014/main" id="{CD183366-C65A-B78F-8C85-FDC099C7A552}"/>
                  </a:ext>
                </a:extLst>
              </p:cNvPr>
              <p:cNvSpPr txBox="1"/>
              <p:nvPr/>
            </p:nvSpPr>
            <p:spPr>
              <a:xfrm>
                <a:off x="449235" y="1317203"/>
                <a:ext cx="2433581" cy="765000"/>
              </a:xfrm>
              <a:prstGeom prst="rect">
                <a:avLst/>
              </a:prstGeom>
              <a:grpFill/>
              <a:ln>
                <a:noFill/>
              </a:ln>
            </p:spPr>
            <p:txBody>
              <a:bodyPr spcFirstLastPara="1" wrap="square" lIns="121900" tIns="121900" rIns="121900" bIns="121900" anchor="ctr" anchorCtr="0">
                <a:noAutofit/>
              </a:bodyPr>
              <a:lstStyle/>
              <a:p>
                <a:pPr marL="285750" indent="-285750">
                  <a:buFont typeface="Arial" panose="020B0604020202020204" pitchFamily="34" charset="0"/>
                  <a:buChar char="•"/>
                </a:pPr>
                <a:r>
                  <a:rPr lang="en-US" sz="1200" dirty="0">
                    <a:latin typeface="+mj-lt"/>
                    <a:ea typeface="Roboto"/>
                    <a:cs typeface="Roboto"/>
                    <a:sym typeface="Roboto"/>
                  </a:rPr>
                  <a:t>Data Import/Export</a:t>
                </a:r>
              </a:p>
              <a:p>
                <a:pPr marL="285750" indent="-285750">
                  <a:buFont typeface="Arial" panose="020B0604020202020204" pitchFamily="34" charset="0"/>
                  <a:buChar char="•"/>
                </a:pPr>
                <a:r>
                  <a:rPr lang="en-US" sz="1200" dirty="0">
                    <a:latin typeface="+mj-lt"/>
                    <a:ea typeface="Roboto"/>
                    <a:cs typeface="Roboto"/>
                    <a:sym typeface="Roboto"/>
                  </a:rPr>
                  <a:t>Data Cleaning/Transformation</a:t>
                </a:r>
              </a:p>
              <a:p>
                <a:pPr marL="285750" indent="-285750">
                  <a:buFont typeface="Arial" panose="020B0604020202020204" pitchFamily="34" charset="0"/>
                  <a:buChar char="•"/>
                </a:pPr>
                <a:r>
                  <a:rPr lang="en-US" sz="1200" dirty="0">
                    <a:latin typeface="+mj-lt"/>
                    <a:ea typeface="Roboto"/>
                    <a:cs typeface="Roboto"/>
                    <a:sym typeface="Roboto"/>
                  </a:rPr>
                  <a:t>Data Analytics/Reporting</a:t>
                </a:r>
              </a:p>
              <a:p>
                <a:pPr marL="285750" indent="-285750">
                  <a:buFont typeface="Arial" panose="020B0604020202020204" pitchFamily="34" charset="0"/>
                  <a:buChar char="•"/>
                </a:pPr>
                <a:r>
                  <a:rPr lang="en-US" sz="1200" dirty="0">
                    <a:latin typeface="+mj-lt"/>
                    <a:ea typeface="Roboto"/>
                    <a:cs typeface="Roboto"/>
                    <a:sym typeface="Roboto"/>
                  </a:rPr>
                  <a:t>Bulk Email Notifications</a:t>
                </a:r>
              </a:p>
              <a:p>
                <a:pPr marL="285750" indent="-285750">
                  <a:buFont typeface="Arial" panose="020B0604020202020204" pitchFamily="34" charset="0"/>
                  <a:buChar char="•"/>
                </a:pPr>
                <a:r>
                  <a:rPr lang="en-US" sz="1200" dirty="0">
                    <a:latin typeface="+mj-lt"/>
                    <a:ea typeface="Roboto"/>
                    <a:cs typeface="Roboto"/>
                    <a:sym typeface="Roboto"/>
                  </a:rPr>
                  <a:t>Expense Tracking/Budgeting</a:t>
                </a:r>
              </a:p>
              <a:p>
                <a:pPr marL="285750" indent="-285750">
                  <a:buFont typeface="Arial" panose="020B0604020202020204" pitchFamily="34" charset="0"/>
                  <a:buChar char="•"/>
                </a:pPr>
                <a:r>
                  <a:rPr lang="en-US" sz="1200" dirty="0">
                    <a:latin typeface="+mj-lt"/>
                    <a:ea typeface="Roboto"/>
                    <a:cs typeface="Roboto"/>
                    <a:sym typeface="Roboto"/>
                  </a:rPr>
                  <a:t>Employee Onboarding/Payroll</a:t>
                </a:r>
              </a:p>
              <a:p>
                <a:pPr marL="285750" indent="-285750">
                  <a:buFont typeface="Arial" panose="020B0604020202020204" pitchFamily="34" charset="0"/>
                  <a:buChar char="•"/>
                </a:pPr>
                <a:r>
                  <a:rPr lang="en-US" sz="1200" dirty="0">
                    <a:latin typeface="+mj-lt"/>
                    <a:ea typeface="Roboto"/>
                    <a:cs typeface="Roboto"/>
                    <a:sym typeface="Roboto"/>
                  </a:rPr>
                  <a:t>Project Management</a:t>
                </a:r>
              </a:p>
              <a:p>
                <a:pPr marL="285750" indent="-285750">
                  <a:buFont typeface="Arial" panose="020B0604020202020204" pitchFamily="34" charset="0"/>
                  <a:buChar char="•"/>
                </a:pPr>
                <a:r>
                  <a:rPr lang="en-US" sz="1200" dirty="0">
                    <a:latin typeface="+mj-lt"/>
                    <a:ea typeface="Roboto"/>
                    <a:cs typeface="Roboto"/>
                    <a:sym typeface="Roboto"/>
                  </a:rPr>
                  <a:t>Financial Modeling/Forecasting</a:t>
                </a:r>
              </a:p>
              <a:p>
                <a:pPr marL="285750" indent="-285750">
                  <a:buFont typeface="Arial" panose="020B0604020202020204" pitchFamily="34" charset="0"/>
                  <a:buChar char="•"/>
                </a:pPr>
                <a:endParaRPr sz="1200" dirty="0">
                  <a:latin typeface="+mj-lt"/>
                  <a:ea typeface="Roboto"/>
                  <a:cs typeface="Roboto"/>
                  <a:sym typeface="Roboto"/>
                </a:endParaRPr>
              </a:p>
            </p:txBody>
          </p:sp>
          <p:sp>
            <p:nvSpPr>
              <p:cNvPr id="29" name="Google Shape;556;p26">
                <a:extLst>
                  <a:ext uri="{FF2B5EF4-FFF2-40B4-BE49-F238E27FC236}">
                    <a16:creationId xmlns:a16="http://schemas.microsoft.com/office/drawing/2014/main" id="{D4C206B2-54E6-A20B-EA09-8AB3377AC168}"/>
                  </a:ext>
                </a:extLst>
              </p:cNvPr>
              <p:cNvSpPr txBox="1"/>
              <p:nvPr/>
            </p:nvSpPr>
            <p:spPr>
              <a:xfrm>
                <a:off x="455529" y="972838"/>
                <a:ext cx="1884600" cy="213933"/>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1"/>
                    </a:solidFill>
                    <a:latin typeface="+mj-lt"/>
                    <a:ea typeface="Fira Sans Extra Condensed Medium"/>
                    <a:cs typeface="Fira Sans Extra Condensed Medium"/>
                    <a:sym typeface="Fira Sans Extra Condensed Medium"/>
                  </a:rPr>
                  <a:t>Excel Automation</a:t>
                </a:r>
                <a:endParaRPr sz="2000" dirty="0">
                  <a:solidFill>
                    <a:schemeClr val="accent1"/>
                  </a:solidFill>
                  <a:latin typeface="+mj-lt"/>
                  <a:ea typeface="Fira Sans Extra Condensed Medium"/>
                  <a:cs typeface="Fira Sans Extra Condensed Medium"/>
                  <a:sym typeface="Fira Sans Extra Condensed Medium"/>
                </a:endParaRPr>
              </a:p>
            </p:txBody>
          </p:sp>
        </p:grpSp>
        <p:sp>
          <p:nvSpPr>
            <p:cNvPr id="26" name="Google Shape;557;p26">
              <a:extLst>
                <a:ext uri="{FF2B5EF4-FFF2-40B4-BE49-F238E27FC236}">
                  <a16:creationId xmlns:a16="http://schemas.microsoft.com/office/drawing/2014/main" id="{68B4D6A4-F598-1A4A-2BAC-BC9886D12563}"/>
                </a:ext>
              </a:extLst>
            </p:cNvPr>
            <p:cNvSpPr/>
            <p:nvPr/>
          </p:nvSpPr>
          <p:spPr>
            <a:xfrm>
              <a:off x="2886451" y="13210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grpSp>
        <p:nvGrpSpPr>
          <p:cNvPr id="30" name="Google Shape;558;p26">
            <a:extLst>
              <a:ext uri="{FF2B5EF4-FFF2-40B4-BE49-F238E27FC236}">
                <a16:creationId xmlns:a16="http://schemas.microsoft.com/office/drawing/2014/main" id="{F99AA70A-B843-B25C-5E0A-D85AFF31F3EE}"/>
              </a:ext>
            </a:extLst>
          </p:cNvPr>
          <p:cNvGrpSpPr/>
          <p:nvPr/>
        </p:nvGrpSpPr>
        <p:grpSpPr>
          <a:xfrm>
            <a:off x="6665484" y="1358351"/>
            <a:ext cx="4917083" cy="2389172"/>
            <a:chOff x="4999113" y="938663"/>
            <a:chExt cx="3687812" cy="1105200"/>
          </a:xfrm>
          <a:noFill/>
        </p:grpSpPr>
        <p:grpSp>
          <p:nvGrpSpPr>
            <p:cNvPr id="31" name="Google Shape;559;p26">
              <a:extLst>
                <a:ext uri="{FF2B5EF4-FFF2-40B4-BE49-F238E27FC236}">
                  <a16:creationId xmlns:a16="http://schemas.microsoft.com/office/drawing/2014/main" id="{E292AC34-148B-C3F2-6BB8-4424947AFE2E}"/>
                </a:ext>
              </a:extLst>
            </p:cNvPr>
            <p:cNvGrpSpPr/>
            <p:nvPr/>
          </p:nvGrpSpPr>
          <p:grpSpPr>
            <a:xfrm>
              <a:off x="6258425" y="938663"/>
              <a:ext cx="2428500" cy="1105200"/>
              <a:chOff x="6258425" y="938663"/>
              <a:chExt cx="2428500" cy="1105200"/>
            </a:xfrm>
            <a:grpFill/>
          </p:grpSpPr>
          <p:sp>
            <p:nvSpPr>
              <p:cNvPr id="33" name="Google Shape;560;p26">
                <a:extLst>
                  <a:ext uri="{FF2B5EF4-FFF2-40B4-BE49-F238E27FC236}">
                    <a16:creationId xmlns:a16="http://schemas.microsoft.com/office/drawing/2014/main" id="{096EED5F-AA05-1855-1521-CF481E31C93E}"/>
                  </a:ext>
                </a:extLst>
              </p:cNvPr>
              <p:cNvSpPr/>
              <p:nvPr/>
            </p:nvSpPr>
            <p:spPr>
              <a:xfrm>
                <a:off x="6258425" y="93866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34" name="Google Shape;561;p26">
                <a:extLst>
                  <a:ext uri="{FF2B5EF4-FFF2-40B4-BE49-F238E27FC236}">
                    <a16:creationId xmlns:a16="http://schemas.microsoft.com/office/drawing/2014/main" id="{2DF5EE62-0EAB-55C4-AA77-43B047FBFC97}"/>
                  </a:ext>
                </a:extLst>
              </p:cNvPr>
              <p:cNvSpPr txBox="1"/>
              <p:nvPr/>
            </p:nvSpPr>
            <p:spPr>
              <a:xfrm>
                <a:off x="6579382" y="972838"/>
                <a:ext cx="1884600" cy="205614"/>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4"/>
                    </a:solidFill>
                    <a:latin typeface="+mj-lt"/>
                    <a:ea typeface="Fira Sans Extra Condensed Medium"/>
                    <a:cs typeface="Fira Sans Extra Condensed Medium"/>
                    <a:sym typeface="Fira Sans Extra Condensed Medium"/>
                  </a:rPr>
                  <a:t>Word Automation</a:t>
                </a:r>
                <a:endParaRPr sz="2000" dirty="0">
                  <a:solidFill>
                    <a:schemeClr val="accent4"/>
                  </a:solidFill>
                  <a:latin typeface="+mj-lt"/>
                  <a:ea typeface="Fira Sans Extra Condensed Medium"/>
                  <a:cs typeface="Fira Sans Extra Condensed Medium"/>
                  <a:sym typeface="Fira Sans Extra Condensed Medium"/>
                </a:endParaRPr>
              </a:p>
            </p:txBody>
          </p:sp>
          <p:sp>
            <p:nvSpPr>
              <p:cNvPr id="35" name="Google Shape;562;p26">
                <a:extLst>
                  <a:ext uri="{FF2B5EF4-FFF2-40B4-BE49-F238E27FC236}">
                    <a16:creationId xmlns:a16="http://schemas.microsoft.com/office/drawing/2014/main" id="{938933F2-D948-3A53-4AAE-D96286310971}"/>
                  </a:ext>
                </a:extLst>
              </p:cNvPr>
              <p:cNvSpPr txBox="1"/>
              <p:nvPr/>
            </p:nvSpPr>
            <p:spPr>
              <a:xfrm>
                <a:off x="6530375" y="1199500"/>
                <a:ext cx="2098109" cy="810187"/>
              </a:xfrm>
              <a:prstGeom prst="rect">
                <a:avLst/>
              </a:prstGeom>
              <a:grpFill/>
              <a:ln>
                <a:noFill/>
              </a:ln>
            </p:spPr>
            <p:txBody>
              <a:bodyPr spcFirstLastPara="1" wrap="square" lIns="121900" tIns="121900" rIns="121900" bIns="121900" anchor="ctr" anchorCtr="0">
                <a:noAutofit/>
              </a:bodyPr>
              <a:lstStyle/>
              <a:p>
                <a:pPr marL="171450" indent="-171450">
                  <a:buFont typeface="Arial" panose="020B0604020202020204" pitchFamily="34" charset="0"/>
                  <a:buChar char="•"/>
                </a:pPr>
                <a:r>
                  <a:rPr lang="en-US" sz="1200" dirty="0">
                    <a:latin typeface="+mj-lt"/>
                    <a:ea typeface="Roboto"/>
                    <a:cs typeface="Roboto"/>
                    <a:sym typeface="Roboto"/>
                  </a:rPr>
                  <a:t>Mail Merge</a:t>
                </a:r>
              </a:p>
              <a:p>
                <a:pPr marL="171450" indent="-171450">
                  <a:buFont typeface="Arial" panose="020B0604020202020204" pitchFamily="34" charset="0"/>
                  <a:buChar char="•"/>
                </a:pPr>
                <a:r>
                  <a:rPr lang="en-US" sz="1200" dirty="0">
                    <a:latin typeface="+mj-lt"/>
                    <a:ea typeface="Roboto"/>
                    <a:cs typeface="Roboto"/>
                    <a:sym typeface="Roboto"/>
                  </a:rPr>
                  <a:t>Document Generation</a:t>
                </a:r>
              </a:p>
              <a:p>
                <a:pPr marL="171450" indent="-171450">
                  <a:buFont typeface="Arial" panose="020B0604020202020204" pitchFamily="34" charset="0"/>
                  <a:buChar char="•"/>
                </a:pPr>
                <a:r>
                  <a:rPr lang="en-US" sz="1200" dirty="0">
                    <a:latin typeface="+mj-lt"/>
                    <a:ea typeface="Roboto"/>
                    <a:cs typeface="Roboto"/>
                    <a:sym typeface="Roboto"/>
                  </a:rPr>
                  <a:t>Document Conversion</a:t>
                </a:r>
              </a:p>
              <a:p>
                <a:pPr marL="171450" indent="-171450">
                  <a:buFont typeface="Arial" panose="020B0604020202020204" pitchFamily="34" charset="0"/>
                  <a:buChar char="•"/>
                </a:pPr>
                <a:r>
                  <a:rPr lang="en-US" sz="1200" dirty="0">
                    <a:latin typeface="+mj-lt"/>
                    <a:ea typeface="Roboto"/>
                    <a:cs typeface="Roboto"/>
                    <a:sym typeface="Roboto"/>
                  </a:rPr>
                  <a:t>Content Extraction</a:t>
                </a:r>
              </a:p>
              <a:p>
                <a:pPr marL="171450" indent="-171450">
                  <a:buFont typeface="Arial" panose="020B0604020202020204" pitchFamily="34" charset="0"/>
                  <a:buChar char="•"/>
                </a:pPr>
                <a:r>
                  <a:rPr lang="en-US" sz="1200" dirty="0">
                    <a:latin typeface="+mj-lt"/>
                    <a:ea typeface="Roboto"/>
                    <a:cs typeface="Roboto"/>
                    <a:sym typeface="Roboto"/>
                  </a:rPr>
                  <a:t>Document Distribution</a:t>
                </a:r>
              </a:p>
              <a:p>
                <a:pPr marL="171450" indent="-171450">
                  <a:buFont typeface="Arial" panose="020B0604020202020204" pitchFamily="34" charset="0"/>
                  <a:buChar char="•"/>
                </a:pPr>
                <a:r>
                  <a:rPr lang="en-US" sz="1200" dirty="0">
                    <a:latin typeface="+mj-lt"/>
                    <a:ea typeface="Roboto"/>
                    <a:cs typeface="Roboto"/>
                    <a:sym typeface="Roboto"/>
                  </a:rPr>
                  <a:t>Form Creation</a:t>
                </a:r>
              </a:p>
              <a:p>
                <a:pPr marL="171450" indent="-171450">
                  <a:buFont typeface="Arial" panose="020B0604020202020204" pitchFamily="34" charset="0"/>
                  <a:buChar char="•"/>
                </a:pPr>
                <a:r>
                  <a:rPr lang="en-US" sz="1200" dirty="0">
                    <a:latin typeface="+mj-lt"/>
                    <a:ea typeface="Roboto"/>
                    <a:cs typeface="Roboto"/>
                    <a:sym typeface="Roboto"/>
                  </a:rPr>
                  <a:t>Document Templates</a:t>
                </a:r>
              </a:p>
              <a:p>
                <a:pPr marL="171450" indent="-171450">
                  <a:buFont typeface="Arial" panose="020B0604020202020204" pitchFamily="34" charset="0"/>
                  <a:buChar char="•"/>
                </a:pPr>
                <a:r>
                  <a:rPr lang="en-US" sz="1200" dirty="0">
                    <a:latin typeface="+mj-lt"/>
                    <a:ea typeface="Roboto"/>
                    <a:cs typeface="Roboto"/>
                    <a:sym typeface="Roboto"/>
                  </a:rPr>
                  <a:t>Custom Macro</a:t>
                </a:r>
                <a:endParaRPr sz="1200" dirty="0">
                  <a:latin typeface="+mj-lt"/>
                  <a:ea typeface="Roboto"/>
                  <a:cs typeface="Roboto"/>
                  <a:sym typeface="Roboto"/>
                </a:endParaRPr>
              </a:p>
            </p:txBody>
          </p:sp>
        </p:grpSp>
        <p:sp>
          <p:nvSpPr>
            <p:cNvPr id="32" name="Google Shape;563;p26">
              <a:extLst>
                <a:ext uri="{FF2B5EF4-FFF2-40B4-BE49-F238E27FC236}">
                  <a16:creationId xmlns:a16="http://schemas.microsoft.com/office/drawing/2014/main" id="{8D8972EC-D9C8-4207-0B21-0A8227211A18}"/>
                </a:ext>
              </a:extLst>
            </p:cNvPr>
            <p:cNvSpPr/>
            <p:nvPr/>
          </p:nvSpPr>
          <p:spPr>
            <a:xfrm flipH="1">
              <a:off x="4999113" y="13210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grpSp>
        <p:nvGrpSpPr>
          <p:cNvPr id="36" name="Google Shape;564;p26">
            <a:extLst>
              <a:ext uri="{FF2B5EF4-FFF2-40B4-BE49-F238E27FC236}">
                <a16:creationId xmlns:a16="http://schemas.microsoft.com/office/drawing/2014/main" id="{416BE1A1-E4EA-C8B5-B90F-E5556D594A1A}"/>
              </a:ext>
            </a:extLst>
          </p:cNvPr>
          <p:cNvGrpSpPr/>
          <p:nvPr/>
        </p:nvGrpSpPr>
        <p:grpSpPr>
          <a:xfrm>
            <a:off x="586064" y="4085722"/>
            <a:ext cx="4941632" cy="2100029"/>
            <a:chOff x="439547" y="3454013"/>
            <a:chExt cx="3706225" cy="1105200"/>
          </a:xfrm>
          <a:noFill/>
        </p:grpSpPr>
        <p:grpSp>
          <p:nvGrpSpPr>
            <p:cNvPr id="37" name="Google Shape;565;p26">
              <a:extLst>
                <a:ext uri="{FF2B5EF4-FFF2-40B4-BE49-F238E27FC236}">
                  <a16:creationId xmlns:a16="http://schemas.microsoft.com/office/drawing/2014/main" id="{3EC7CD98-86DF-20BB-7FA9-A7126FD7BD39}"/>
                </a:ext>
              </a:extLst>
            </p:cNvPr>
            <p:cNvGrpSpPr/>
            <p:nvPr/>
          </p:nvGrpSpPr>
          <p:grpSpPr>
            <a:xfrm>
              <a:off x="439547" y="3454013"/>
              <a:ext cx="2446153" cy="1105200"/>
              <a:chOff x="439547" y="3454013"/>
              <a:chExt cx="2446153" cy="1105200"/>
            </a:xfrm>
            <a:grpFill/>
          </p:grpSpPr>
          <p:sp>
            <p:nvSpPr>
              <p:cNvPr id="39" name="Google Shape;566;p26">
                <a:extLst>
                  <a:ext uri="{FF2B5EF4-FFF2-40B4-BE49-F238E27FC236}">
                    <a16:creationId xmlns:a16="http://schemas.microsoft.com/office/drawing/2014/main" id="{A4A45C23-2EA9-D4D7-CA14-F0C2E9320C97}"/>
                  </a:ext>
                </a:extLst>
              </p:cNvPr>
              <p:cNvSpPr/>
              <p:nvPr/>
            </p:nvSpPr>
            <p:spPr>
              <a:xfrm>
                <a:off x="457200" y="345401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40" name="Google Shape;567;p26">
                <a:extLst>
                  <a:ext uri="{FF2B5EF4-FFF2-40B4-BE49-F238E27FC236}">
                    <a16:creationId xmlns:a16="http://schemas.microsoft.com/office/drawing/2014/main" id="{5D9B4190-3C7D-D2C2-4BA7-07031724B616}"/>
                  </a:ext>
                </a:extLst>
              </p:cNvPr>
              <p:cNvSpPr txBox="1"/>
              <p:nvPr/>
            </p:nvSpPr>
            <p:spPr>
              <a:xfrm>
                <a:off x="439547" y="3488138"/>
                <a:ext cx="2103683" cy="213846"/>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3"/>
                    </a:solidFill>
                    <a:latin typeface="+mj-lt"/>
                    <a:ea typeface="Fira Sans Extra Condensed Medium"/>
                    <a:cs typeface="Fira Sans Extra Condensed Medium"/>
                    <a:sym typeface="Fira Sans Extra Condensed Medium"/>
                  </a:rPr>
                  <a:t>PDF Automation</a:t>
                </a:r>
                <a:endParaRPr sz="2000" dirty="0">
                  <a:solidFill>
                    <a:schemeClr val="accent3"/>
                  </a:solidFill>
                  <a:latin typeface="+mj-lt"/>
                  <a:ea typeface="Fira Sans Extra Condensed Medium"/>
                  <a:cs typeface="Fira Sans Extra Condensed Medium"/>
                  <a:sym typeface="Fira Sans Extra Condensed Medium"/>
                </a:endParaRPr>
              </a:p>
            </p:txBody>
          </p:sp>
          <p:sp>
            <p:nvSpPr>
              <p:cNvPr id="41" name="Google Shape;568;p26">
                <a:extLst>
                  <a:ext uri="{FF2B5EF4-FFF2-40B4-BE49-F238E27FC236}">
                    <a16:creationId xmlns:a16="http://schemas.microsoft.com/office/drawing/2014/main" id="{4FB031E5-0385-9994-59C3-F761C536BC8E}"/>
                  </a:ext>
                </a:extLst>
              </p:cNvPr>
              <p:cNvSpPr txBox="1"/>
              <p:nvPr/>
            </p:nvSpPr>
            <p:spPr>
              <a:xfrm>
                <a:off x="442235" y="3760087"/>
                <a:ext cx="2390599" cy="765000"/>
              </a:xfrm>
              <a:prstGeom prst="rect">
                <a:avLst/>
              </a:prstGeom>
              <a:grpFill/>
              <a:ln>
                <a:noFill/>
              </a:ln>
            </p:spPr>
            <p:txBody>
              <a:bodyPr spcFirstLastPara="1" wrap="square" lIns="121900" tIns="121900" rIns="121900" bIns="121900" anchor="ctr" anchorCtr="0">
                <a:noAutofit/>
              </a:bodyPr>
              <a:lstStyle/>
              <a:p>
                <a:pPr marL="171450" indent="-171450">
                  <a:buFont typeface="Arial" panose="020B0604020202020204" pitchFamily="34" charset="0"/>
                  <a:buChar char="•"/>
                </a:pPr>
                <a:r>
                  <a:rPr lang="en-US" sz="1200" dirty="0">
                    <a:latin typeface="+mj-lt"/>
                    <a:ea typeface="Roboto"/>
                    <a:cs typeface="Roboto"/>
                    <a:sym typeface="Roboto"/>
                  </a:rPr>
                  <a:t>PDF Generation</a:t>
                </a:r>
              </a:p>
              <a:p>
                <a:pPr marL="171450" indent="-171450">
                  <a:buFont typeface="Arial" panose="020B0604020202020204" pitchFamily="34" charset="0"/>
                  <a:buChar char="•"/>
                </a:pPr>
                <a:r>
                  <a:rPr lang="en-US" sz="1200" dirty="0">
                    <a:latin typeface="+mj-lt"/>
                    <a:ea typeface="Roboto"/>
                    <a:cs typeface="Roboto"/>
                    <a:sym typeface="Roboto"/>
                  </a:rPr>
                  <a:t>PDF Conversion</a:t>
                </a:r>
              </a:p>
              <a:p>
                <a:pPr marL="171450" indent="-171450">
                  <a:buFont typeface="Arial" panose="020B0604020202020204" pitchFamily="34" charset="0"/>
                  <a:buChar char="•"/>
                </a:pPr>
                <a:r>
                  <a:rPr lang="en-US" sz="1200" dirty="0">
                    <a:latin typeface="+mj-lt"/>
                    <a:ea typeface="Roboto"/>
                    <a:cs typeface="Roboto"/>
                    <a:sym typeface="Roboto"/>
                  </a:rPr>
                  <a:t>PDF Merging/Splitting</a:t>
                </a:r>
              </a:p>
              <a:p>
                <a:pPr marL="171450" indent="-171450">
                  <a:buFont typeface="Arial" panose="020B0604020202020204" pitchFamily="34" charset="0"/>
                  <a:buChar char="•"/>
                </a:pPr>
                <a:r>
                  <a:rPr lang="en-US" sz="1200" dirty="0">
                    <a:latin typeface="+mj-lt"/>
                    <a:ea typeface="Roboto"/>
                    <a:cs typeface="Roboto"/>
                    <a:sym typeface="Roboto"/>
                  </a:rPr>
                  <a:t>Data Extraction</a:t>
                </a:r>
              </a:p>
              <a:p>
                <a:pPr marL="171450" indent="-171450">
                  <a:buFont typeface="Arial" panose="020B0604020202020204" pitchFamily="34" charset="0"/>
                  <a:buChar char="•"/>
                </a:pPr>
                <a:r>
                  <a:rPr lang="en-US" sz="1200" dirty="0">
                    <a:latin typeface="+mj-lt"/>
                    <a:ea typeface="Roboto"/>
                    <a:cs typeface="Roboto"/>
                    <a:sym typeface="Roboto"/>
                  </a:rPr>
                  <a:t>PDF Form-filling</a:t>
                </a:r>
              </a:p>
              <a:p>
                <a:pPr marL="171450" indent="-171450">
                  <a:buFont typeface="Arial" panose="020B0604020202020204" pitchFamily="34" charset="0"/>
                  <a:buChar char="•"/>
                </a:pPr>
                <a:r>
                  <a:rPr lang="en-US" sz="1200" dirty="0">
                    <a:latin typeface="+mj-lt"/>
                    <a:ea typeface="Roboto"/>
                    <a:cs typeface="Roboto"/>
                    <a:sym typeface="Roboto"/>
                  </a:rPr>
                  <a:t>PDF Bookmarking</a:t>
                </a:r>
              </a:p>
              <a:p>
                <a:pPr marL="171450" indent="-171450">
                  <a:buFont typeface="Arial" panose="020B0604020202020204" pitchFamily="34" charset="0"/>
                  <a:buChar char="•"/>
                </a:pPr>
                <a:r>
                  <a:rPr lang="en-US" sz="1200" dirty="0">
                    <a:latin typeface="+mj-lt"/>
                    <a:ea typeface="Roboto"/>
                    <a:cs typeface="Roboto"/>
                    <a:sym typeface="Roboto"/>
                  </a:rPr>
                  <a:t>PDF Hyperlinking</a:t>
                </a:r>
              </a:p>
              <a:p>
                <a:pPr marL="171450" indent="-171450">
                  <a:buFont typeface="Arial" panose="020B0604020202020204" pitchFamily="34" charset="0"/>
                  <a:buChar char="•"/>
                </a:pPr>
                <a:r>
                  <a:rPr lang="en-US" sz="1200" dirty="0">
                    <a:latin typeface="+mj-lt"/>
                    <a:ea typeface="Roboto"/>
                    <a:cs typeface="Roboto"/>
                    <a:sym typeface="Roboto"/>
                  </a:rPr>
                  <a:t>OCR/Text Recognition</a:t>
                </a:r>
              </a:p>
            </p:txBody>
          </p:sp>
        </p:grpSp>
        <p:sp>
          <p:nvSpPr>
            <p:cNvPr id="38" name="Google Shape;569;p26">
              <a:extLst>
                <a:ext uri="{FF2B5EF4-FFF2-40B4-BE49-F238E27FC236}">
                  <a16:creationId xmlns:a16="http://schemas.microsoft.com/office/drawing/2014/main" id="{D96A60DB-33F3-15C3-A2A1-D7DD34F73577}"/>
                </a:ext>
              </a:extLst>
            </p:cNvPr>
            <p:cNvSpPr/>
            <p:nvPr/>
          </p:nvSpPr>
          <p:spPr>
            <a:xfrm rot="10800000" flipH="1">
              <a:off x="2886451" y="37929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grpSp>
        <p:nvGrpSpPr>
          <p:cNvPr id="42" name="Google Shape;570;p26">
            <a:extLst>
              <a:ext uri="{FF2B5EF4-FFF2-40B4-BE49-F238E27FC236}">
                <a16:creationId xmlns:a16="http://schemas.microsoft.com/office/drawing/2014/main" id="{52A3D08C-48CF-14AD-F0F9-F5AADA62A252}"/>
              </a:ext>
            </a:extLst>
          </p:cNvPr>
          <p:cNvGrpSpPr/>
          <p:nvPr/>
        </p:nvGrpSpPr>
        <p:grpSpPr>
          <a:xfrm>
            <a:off x="6665484" y="4084924"/>
            <a:ext cx="4917083" cy="2100827"/>
            <a:chOff x="4999113" y="3454013"/>
            <a:chExt cx="3687812" cy="1105200"/>
          </a:xfrm>
          <a:noFill/>
        </p:grpSpPr>
        <p:grpSp>
          <p:nvGrpSpPr>
            <p:cNvPr id="43" name="Google Shape;571;p26">
              <a:extLst>
                <a:ext uri="{FF2B5EF4-FFF2-40B4-BE49-F238E27FC236}">
                  <a16:creationId xmlns:a16="http://schemas.microsoft.com/office/drawing/2014/main" id="{14EAF4AF-75F6-9C22-9D46-189932A9ECE2}"/>
                </a:ext>
              </a:extLst>
            </p:cNvPr>
            <p:cNvGrpSpPr/>
            <p:nvPr/>
          </p:nvGrpSpPr>
          <p:grpSpPr>
            <a:xfrm>
              <a:off x="6258425" y="3454013"/>
              <a:ext cx="2428500" cy="1105200"/>
              <a:chOff x="6258425" y="3454013"/>
              <a:chExt cx="2428500" cy="1105200"/>
            </a:xfrm>
            <a:grpFill/>
          </p:grpSpPr>
          <p:sp>
            <p:nvSpPr>
              <p:cNvPr id="45" name="Google Shape;572;p26">
                <a:extLst>
                  <a:ext uri="{FF2B5EF4-FFF2-40B4-BE49-F238E27FC236}">
                    <a16:creationId xmlns:a16="http://schemas.microsoft.com/office/drawing/2014/main" id="{64F825B0-6EB4-7F13-1AB1-C13DFBA37C5A}"/>
                  </a:ext>
                </a:extLst>
              </p:cNvPr>
              <p:cNvSpPr/>
              <p:nvPr/>
            </p:nvSpPr>
            <p:spPr>
              <a:xfrm>
                <a:off x="6258425" y="345401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46" name="Google Shape;573;p26">
                <a:extLst>
                  <a:ext uri="{FF2B5EF4-FFF2-40B4-BE49-F238E27FC236}">
                    <a16:creationId xmlns:a16="http://schemas.microsoft.com/office/drawing/2014/main" id="{81298EBF-AA2D-E5FB-A16F-DF5A4366E2C2}"/>
                  </a:ext>
                </a:extLst>
              </p:cNvPr>
              <p:cNvSpPr txBox="1"/>
              <p:nvPr/>
            </p:nvSpPr>
            <p:spPr>
              <a:xfrm>
                <a:off x="6439019" y="3488138"/>
                <a:ext cx="2108087" cy="214171"/>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6"/>
                    </a:solidFill>
                    <a:latin typeface="+mj-lt"/>
                    <a:ea typeface="Fira Sans Extra Condensed Medium"/>
                    <a:cs typeface="Fira Sans Extra Condensed Medium"/>
                    <a:sym typeface="Fira Sans Extra Condensed Medium"/>
                  </a:rPr>
                  <a:t>Browser Automation</a:t>
                </a:r>
                <a:endParaRPr sz="2000" dirty="0">
                  <a:solidFill>
                    <a:schemeClr val="accent6"/>
                  </a:solidFill>
                  <a:latin typeface="+mj-lt"/>
                  <a:ea typeface="Fira Sans Extra Condensed Medium"/>
                  <a:cs typeface="Fira Sans Extra Condensed Medium"/>
                  <a:sym typeface="Fira Sans Extra Condensed Medium"/>
                </a:endParaRPr>
              </a:p>
            </p:txBody>
          </p:sp>
          <p:sp>
            <p:nvSpPr>
              <p:cNvPr id="47" name="Google Shape;574;p26">
                <a:extLst>
                  <a:ext uri="{FF2B5EF4-FFF2-40B4-BE49-F238E27FC236}">
                    <a16:creationId xmlns:a16="http://schemas.microsoft.com/office/drawing/2014/main" id="{BCD91672-413C-6D94-E37F-DA90F628AA8B}"/>
                  </a:ext>
                </a:extLst>
              </p:cNvPr>
              <p:cNvSpPr txBox="1"/>
              <p:nvPr/>
            </p:nvSpPr>
            <p:spPr>
              <a:xfrm>
                <a:off x="6530375" y="3760087"/>
                <a:ext cx="1884600" cy="765000"/>
              </a:xfrm>
              <a:prstGeom prst="rect">
                <a:avLst/>
              </a:prstGeom>
              <a:grpFill/>
              <a:ln>
                <a:noFill/>
              </a:ln>
            </p:spPr>
            <p:txBody>
              <a:bodyPr spcFirstLastPara="1" wrap="square" lIns="121900" tIns="121900" rIns="121900" bIns="121900" anchor="ctr" anchorCtr="0">
                <a:noAutofit/>
              </a:bodyPr>
              <a:lstStyle/>
              <a:p>
                <a:pPr marL="171450" indent="-171450">
                  <a:buFont typeface="Arial" panose="020B0604020202020204" pitchFamily="34" charset="0"/>
                  <a:buChar char="•"/>
                </a:pPr>
                <a:r>
                  <a:rPr lang="en-US" sz="1200" dirty="0">
                    <a:latin typeface="+mj-lt"/>
                    <a:ea typeface="Roboto"/>
                    <a:cs typeface="Roboto"/>
                    <a:sym typeface="Roboto"/>
                  </a:rPr>
                  <a:t>Web Scraping/Data Extraction</a:t>
                </a:r>
              </a:p>
              <a:p>
                <a:pPr marL="171450" indent="-171450">
                  <a:buFont typeface="Arial" panose="020B0604020202020204" pitchFamily="34" charset="0"/>
                  <a:buChar char="•"/>
                </a:pPr>
                <a:r>
                  <a:rPr lang="en-US" sz="1200" dirty="0">
                    <a:latin typeface="+mj-lt"/>
                    <a:ea typeface="Roboto"/>
                    <a:cs typeface="Roboto"/>
                    <a:sym typeface="Roboto"/>
                  </a:rPr>
                  <a:t>Form Filling/Submission</a:t>
                </a:r>
              </a:p>
              <a:p>
                <a:pPr marL="171450" indent="-171450">
                  <a:buFont typeface="Arial" panose="020B0604020202020204" pitchFamily="34" charset="0"/>
                  <a:buChar char="•"/>
                </a:pPr>
                <a:r>
                  <a:rPr lang="en-US" sz="1200" dirty="0">
                    <a:latin typeface="+mj-lt"/>
                    <a:ea typeface="Roboto"/>
                    <a:cs typeface="Roboto"/>
                    <a:sym typeface="Roboto"/>
                  </a:rPr>
                  <a:t>Web Navigation/Interaction</a:t>
                </a:r>
              </a:p>
              <a:p>
                <a:pPr marL="171450" indent="-171450">
                  <a:buFont typeface="Arial" panose="020B0604020202020204" pitchFamily="34" charset="0"/>
                  <a:buChar char="•"/>
                </a:pPr>
                <a:r>
                  <a:rPr lang="en-US" sz="1200" dirty="0">
                    <a:latin typeface="+mj-lt"/>
                    <a:ea typeface="Roboto"/>
                    <a:cs typeface="Roboto"/>
                    <a:sym typeface="Roboto"/>
                  </a:rPr>
                  <a:t>Data Validation/Verification</a:t>
                </a:r>
              </a:p>
              <a:p>
                <a:pPr marL="171450" indent="-171450">
                  <a:buFont typeface="Arial" panose="020B0604020202020204" pitchFamily="34" charset="0"/>
                  <a:buChar char="•"/>
                </a:pPr>
                <a:r>
                  <a:rPr lang="en-US" sz="1200" dirty="0">
                    <a:latin typeface="+mj-lt"/>
                    <a:ea typeface="Roboto"/>
                    <a:cs typeface="Roboto"/>
                    <a:sym typeface="Roboto"/>
                  </a:rPr>
                  <a:t>Data Upload/Download</a:t>
                </a:r>
              </a:p>
              <a:p>
                <a:pPr marL="171450" indent="-171450">
                  <a:buFont typeface="Arial" panose="020B0604020202020204" pitchFamily="34" charset="0"/>
                  <a:buChar char="•"/>
                </a:pPr>
                <a:r>
                  <a:rPr lang="en-US" sz="1200" dirty="0">
                    <a:latin typeface="+mj-lt"/>
                    <a:ea typeface="Roboto"/>
                    <a:cs typeface="Roboto"/>
                    <a:sym typeface="Roboto"/>
                  </a:rPr>
                  <a:t>Data Entry</a:t>
                </a:r>
              </a:p>
              <a:p>
                <a:pPr marL="171450" indent="-171450">
                  <a:buFont typeface="Arial" panose="020B0604020202020204" pitchFamily="34" charset="0"/>
                  <a:buChar char="•"/>
                </a:pPr>
                <a:r>
                  <a:rPr lang="en-US" sz="1200" dirty="0">
                    <a:latin typeface="+mj-lt"/>
                    <a:ea typeface="Roboto"/>
                    <a:cs typeface="Roboto"/>
                    <a:sym typeface="Roboto"/>
                  </a:rPr>
                  <a:t>Web Screen Capturing</a:t>
                </a:r>
              </a:p>
            </p:txBody>
          </p:sp>
        </p:grpSp>
        <p:sp>
          <p:nvSpPr>
            <p:cNvPr id="44" name="Google Shape;575;p26">
              <a:extLst>
                <a:ext uri="{FF2B5EF4-FFF2-40B4-BE49-F238E27FC236}">
                  <a16:creationId xmlns:a16="http://schemas.microsoft.com/office/drawing/2014/main" id="{EFDFB2CA-07EC-CF78-A78A-795FA26A3507}"/>
                </a:ext>
              </a:extLst>
            </p:cNvPr>
            <p:cNvSpPr/>
            <p:nvPr/>
          </p:nvSpPr>
          <p:spPr>
            <a:xfrm rot="10800000">
              <a:off x="4999113" y="37929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spTree>
    <p:extLst>
      <p:ext uri="{BB962C8B-B14F-4D97-AF65-F5344CB8AC3E}">
        <p14:creationId xmlns:p14="http://schemas.microsoft.com/office/powerpoint/2010/main" val="124720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RCM - Use Cases</a:t>
            </a:r>
          </a:p>
        </p:txBody>
      </p:sp>
      <p:sp>
        <p:nvSpPr>
          <p:cNvPr id="4" name="Footer Placeholder 3"/>
          <p:cNvSpPr>
            <a:spLocks noGrp="1"/>
          </p:cNvSpPr>
          <p:nvPr>
            <p:ph type="ftr" sz="quarter" idx="11"/>
          </p:nvPr>
        </p:nvSpPr>
        <p:spPr/>
        <p:txBody>
          <a:bodyPr/>
          <a:lstStyle/>
          <a:p>
            <a:r>
              <a:rPr lang="en-US">
                <a:latin typeface="+mj-lt"/>
              </a:rPr>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latin typeface="+mj-lt"/>
              </a:rPr>
              <a:t>13</a:t>
            </a:fld>
            <a:endParaRPr lang="en-US">
              <a:latin typeface="+mj-lt"/>
            </a:endParaRPr>
          </a:p>
        </p:txBody>
      </p:sp>
      <p:grpSp>
        <p:nvGrpSpPr>
          <p:cNvPr id="8" name="Google Shape;536;p26">
            <a:extLst>
              <a:ext uri="{FF2B5EF4-FFF2-40B4-BE49-F238E27FC236}">
                <a16:creationId xmlns:a16="http://schemas.microsoft.com/office/drawing/2014/main" id="{E65029D9-C48B-1A5E-C35D-4B999177AD0E}"/>
              </a:ext>
            </a:extLst>
          </p:cNvPr>
          <p:cNvGrpSpPr/>
          <p:nvPr/>
        </p:nvGrpSpPr>
        <p:grpSpPr>
          <a:xfrm>
            <a:off x="4423684" y="2110954"/>
            <a:ext cx="3326792" cy="3322417"/>
            <a:chOff x="3317763" y="1503115"/>
            <a:chExt cx="2495094" cy="2491813"/>
          </a:xfrm>
        </p:grpSpPr>
        <p:sp>
          <p:nvSpPr>
            <p:cNvPr id="9" name="Google Shape;537;p26">
              <a:extLst>
                <a:ext uri="{FF2B5EF4-FFF2-40B4-BE49-F238E27FC236}">
                  <a16:creationId xmlns:a16="http://schemas.microsoft.com/office/drawing/2014/main" id="{2F98A946-EC1B-8536-DD57-D3C7C421F97B}"/>
                </a:ext>
              </a:extLst>
            </p:cNvPr>
            <p:cNvSpPr/>
            <p:nvPr/>
          </p:nvSpPr>
          <p:spPr>
            <a:xfrm>
              <a:off x="4592114" y="1503115"/>
              <a:ext cx="1032278" cy="719981"/>
            </a:xfrm>
            <a:custGeom>
              <a:avLst/>
              <a:gdLst/>
              <a:ahLst/>
              <a:cxnLst/>
              <a:rect l="l" t="t" r="r" b="b"/>
              <a:pathLst>
                <a:path w="29349" h="20470" extrusionOk="0">
                  <a:moveTo>
                    <a:pt x="852" y="1"/>
                  </a:moveTo>
                  <a:cubicBezTo>
                    <a:pt x="382" y="1"/>
                    <a:pt x="0" y="396"/>
                    <a:pt x="0" y="859"/>
                  </a:cubicBezTo>
                  <a:lnTo>
                    <a:pt x="0" y="6610"/>
                  </a:lnTo>
                  <a:cubicBezTo>
                    <a:pt x="0" y="7074"/>
                    <a:pt x="369" y="7443"/>
                    <a:pt x="822" y="7467"/>
                  </a:cubicBezTo>
                  <a:cubicBezTo>
                    <a:pt x="9954" y="7979"/>
                    <a:pt x="17919" y="12872"/>
                    <a:pt x="22658" y="20076"/>
                  </a:cubicBezTo>
                  <a:cubicBezTo>
                    <a:pt x="22822" y="20327"/>
                    <a:pt x="23095" y="20469"/>
                    <a:pt x="23375" y="20469"/>
                  </a:cubicBezTo>
                  <a:cubicBezTo>
                    <a:pt x="23520" y="20469"/>
                    <a:pt x="23667" y="20431"/>
                    <a:pt x="23801" y="20350"/>
                  </a:cubicBezTo>
                  <a:lnTo>
                    <a:pt x="28789" y="17480"/>
                  </a:lnTo>
                  <a:cubicBezTo>
                    <a:pt x="29206" y="17230"/>
                    <a:pt x="29349" y="16682"/>
                    <a:pt x="29087" y="16278"/>
                  </a:cubicBezTo>
                  <a:cubicBezTo>
                    <a:pt x="23051" y="6895"/>
                    <a:pt x="12716" y="549"/>
                    <a:pt x="893" y="2"/>
                  </a:cubicBezTo>
                  <a:cubicBezTo>
                    <a:pt x="879" y="1"/>
                    <a:pt x="866" y="1"/>
                    <a:pt x="852" y="1"/>
                  </a:cubicBezTo>
                  <a:close/>
                </a:path>
              </a:pathLst>
            </a:custGeom>
            <a:solidFill>
              <a:schemeClr val="accent4"/>
            </a:solidFill>
            <a:ln>
              <a:noFill/>
            </a:ln>
          </p:spPr>
          <p:txBody>
            <a:bodyPr spcFirstLastPara="1" wrap="square" lIns="121900" tIns="121900" rIns="121900" bIns="121900" anchor="ctr" anchorCtr="0">
              <a:noAutofit/>
            </a:bodyPr>
            <a:lstStyle/>
            <a:p>
              <a:endParaRPr sz="2400">
                <a:latin typeface="+mj-lt"/>
              </a:endParaRPr>
            </a:p>
          </p:txBody>
        </p:sp>
        <p:sp>
          <p:nvSpPr>
            <p:cNvPr id="10" name="Google Shape;538;p26">
              <a:extLst>
                <a:ext uri="{FF2B5EF4-FFF2-40B4-BE49-F238E27FC236}">
                  <a16:creationId xmlns:a16="http://schemas.microsoft.com/office/drawing/2014/main" id="{CC7D7473-5AC1-57F7-8F7C-86DD59EAD8D3}"/>
                </a:ext>
              </a:extLst>
            </p:cNvPr>
            <p:cNvSpPr/>
            <p:nvPr/>
          </p:nvSpPr>
          <p:spPr>
            <a:xfrm>
              <a:off x="3506219" y="1503115"/>
              <a:ext cx="1032278" cy="719981"/>
            </a:xfrm>
            <a:custGeom>
              <a:avLst/>
              <a:gdLst/>
              <a:ahLst/>
              <a:cxnLst/>
              <a:rect l="l" t="t" r="r" b="b"/>
              <a:pathLst>
                <a:path w="29349" h="20470" extrusionOk="0">
                  <a:moveTo>
                    <a:pt x="28497" y="1"/>
                  </a:moveTo>
                  <a:cubicBezTo>
                    <a:pt x="28484" y="1"/>
                    <a:pt x="28470" y="1"/>
                    <a:pt x="28456" y="2"/>
                  </a:cubicBezTo>
                  <a:cubicBezTo>
                    <a:pt x="16633" y="549"/>
                    <a:pt x="6299" y="6907"/>
                    <a:pt x="274" y="16278"/>
                  </a:cubicBezTo>
                  <a:cubicBezTo>
                    <a:pt x="0" y="16682"/>
                    <a:pt x="143" y="17230"/>
                    <a:pt x="572" y="17480"/>
                  </a:cubicBezTo>
                  <a:lnTo>
                    <a:pt x="5549" y="20350"/>
                  </a:lnTo>
                  <a:cubicBezTo>
                    <a:pt x="5683" y="20431"/>
                    <a:pt x="5829" y="20469"/>
                    <a:pt x="5974" y="20469"/>
                  </a:cubicBezTo>
                  <a:cubicBezTo>
                    <a:pt x="6254" y="20469"/>
                    <a:pt x="6527" y="20327"/>
                    <a:pt x="6692" y="20076"/>
                  </a:cubicBezTo>
                  <a:cubicBezTo>
                    <a:pt x="11430" y="12872"/>
                    <a:pt x="19407" y="7979"/>
                    <a:pt x="28528" y="7467"/>
                  </a:cubicBezTo>
                  <a:cubicBezTo>
                    <a:pt x="28980" y="7443"/>
                    <a:pt x="29349" y="7074"/>
                    <a:pt x="29349" y="6610"/>
                  </a:cubicBezTo>
                  <a:lnTo>
                    <a:pt x="29349" y="859"/>
                  </a:lnTo>
                  <a:cubicBezTo>
                    <a:pt x="29349" y="396"/>
                    <a:pt x="28967" y="1"/>
                    <a:pt x="2849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mj-lt"/>
              </a:endParaRPr>
            </a:p>
          </p:txBody>
        </p:sp>
        <p:sp>
          <p:nvSpPr>
            <p:cNvPr id="11" name="Google Shape;539;p26">
              <a:extLst>
                <a:ext uri="{FF2B5EF4-FFF2-40B4-BE49-F238E27FC236}">
                  <a16:creationId xmlns:a16="http://schemas.microsoft.com/office/drawing/2014/main" id="{694524B2-BB00-B480-82EA-5AD9995DF84B}"/>
                </a:ext>
              </a:extLst>
            </p:cNvPr>
            <p:cNvSpPr/>
            <p:nvPr/>
          </p:nvSpPr>
          <p:spPr>
            <a:xfrm>
              <a:off x="5437601" y="2160457"/>
              <a:ext cx="375255" cy="1177118"/>
            </a:xfrm>
            <a:custGeom>
              <a:avLst/>
              <a:gdLst/>
              <a:ahLst/>
              <a:cxnLst/>
              <a:rect l="l" t="t" r="r" b="b"/>
              <a:pathLst>
                <a:path w="10669" h="33467" extrusionOk="0">
                  <a:moveTo>
                    <a:pt x="5937" y="1"/>
                  </a:moveTo>
                  <a:cubicBezTo>
                    <a:pt x="5792" y="1"/>
                    <a:pt x="5646" y="37"/>
                    <a:pt x="5513" y="113"/>
                  </a:cubicBezTo>
                  <a:lnTo>
                    <a:pt x="537" y="2982"/>
                  </a:lnTo>
                  <a:cubicBezTo>
                    <a:pt x="144" y="3220"/>
                    <a:pt x="1" y="3720"/>
                    <a:pt x="215" y="4125"/>
                  </a:cubicBezTo>
                  <a:cubicBezTo>
                    <a:pt x="2132" y="7911"/>
                    <a:pt x="3216" y="12198"/>
                    <a:pt x="3216" y="16734"/>
                  </a:cubicBezTo>
                  <a:cubicBezTo>
                    <a:pt x="3216" y="21270"/>
                    <a:pt x="2132" y="25544"/>
                    <a:pt x="215" y="29342"/>
                  </a:cubicBezTo>
                  <a:cubicBezTo>
                    <a:pt x="1" y="29747"/>
                    <a:pt x="144" y="30247"/>
                    <a:pt x="537" y="30474"/>
                  </a:cubicBezTo>
                  <a:lnTo>
                    <a:pt x="5513" y="33355"/>
                  </a:lnTo>
                  <a:cubicBezTo>
                    <a:pt x="5646" y="33431"/>
                    <a:pt x="5792" y="33467"/>
                    <a:pt x="5937" y="33467"/>
                  </a:cubicBezTo>
                  <a:cubicBezTo>
                    <a:pt x="6246" y="33467"/>
                    <a:pt x="6550" y="33302"/>
                    <a:pt x="6704" y="33010"/>
                  </a:cubicBezTo>
                  <a:cubicBezTo>
                    <a:pt x="9240" y="28128"/>
                    <a:pt x="10669" y="22592"/>
                    <a:pt x="10669" y="16734"/>
                  </a:cubicBezTo>
                  <a:cubicBezTo>
                    <a:pt x="10669" y="10864"/>
                    <a:pt x="9240" y="5328"/>
                    <a:pt x="6704" y="458"/>
                  </a:cubicBezTo>
                  <a:cubicBezTo>
                    <a:pt x="6550" y="166"/>
                    <a:pt x="6246" y="1"/>
                    <a:pt x="5937" y="1"/>
                  </a:cubicBezTo>
                  <a:close/>
                </a:path>
              </a:pathLst>
            </a:custGeom>
            <a:solidFill>
              <a:schemeClr val="accent5"/>
            </a:solidFill>
            <a:ln>
              <a:noFill/>
            </a:ln>
          </p:spPr>
          <p:txBody>
            <a:bodyPr spcFirstLastPara="1" wrap="square" lIns="121900" tIns="121900" rIns="121900" bIns="121900" anchor="ctr" anchorCtr="0">
              <a:noAutofit/>
            </a:bodyPr>
            <a:lstStyle/>
            <a:p>
              <a:endParaRPr sz="2400">
                <a:latin typeface="+mj-lt"/>
              </a:endParaRPr>
            </a:p>
          </p:txBody>
        </p:sp>
        <p:sp>
          <p:nvSpPr>
            <p:cNvPr id="12" name="Google Shape;540;p26">
              <a:extLst>
                <a:ext uri="{FF2B5EF4-FFF2-40B4-BE49-F238E27FC236}">
                  <a16:creationId xmlns:a16="http://schemas.microsoft.com/office/drawing/2014/main" id="{3FC6A0C7-4454-42DB-451E-5C777ABA6D9A}"/>
                </a:ext>
              </a:extLst>
            </p:cNvPr>
            <p:cNvSpPr/>
            <p:nvPr/>
          </p:nvSpPr>
          <p:spPr>
            <a:xfrm>
              <a:off x="3506219" y="3274877"/>
              <a:ext cx="1032278" cy="720051"/>
            </a:xfrm>
            <a:custGeom>
              <a:avLst/>
              <a:gdLst/>
              <a:ahLst/>
              <a:cxnLst/>
              <a:rect l="l" t="t" r="r" b="b"/>
              <a:pathLst>
                <a:path w="29349" h="20472" extrusionOk="0">
                  <a:moveTo>
                    <a:pt x="5964" y="0"/>
                  </a:moveTo>
                  <a:cubicBezTo>
                    <a:pt x="5822" y="0"/>
                    <a:pt x="5679" y="36"/>
                    <a:pt x="5549" y="111"/>
                  </a:cubicBezTo>
                  <a:lnTo>
                    <a:pt x="572" y="2992"/>
                  </a:lnTo>
                  <a:cubicBezTo>
                    <a:pt x="143" y="3231"/>
                    <a:pt x="0" y="3790"/>
                    <a:pt x="274" y="4195"/>
                  </a:cubicBezTo>
                  <a:cubicBezTo>
                    <a:pt x="6299" y="13565"/>
                    <a:pt x="16633" y="19923"/>
                    <a:pt x="28456" y="20471"/>
                  </a:cubicBezTo>
                  <a:cubicBezTo>
                    <a:pt x="28470" y="20471"/>
                    <a:pt x="28483" y="20472"/>
                    <a:pt x="28497" y="20472"/>
                  </a:cubicBezTo>
                  <a:cubicBezTo>
                    <a:pt x="28967" y="20472"/>
                    <a:pt x="29349" y="20076"/>
                    <a:pt x="29349" y="19602"/>
                  </a:cubicBezTo>
                  <a:lnTo>
                    <a:pt x="29349" y="13863"/>
                  </a:lnTo>
                  <a:cubicBezTo>
                    <a:pt x="29349" y="13399"/>
                    <a:pt x="28980" y="13029"/>
                    <a:pt x="28528" y="13006"/>
                  </a:cubicBezTo>
                  <a:cubicBezTo>
                    <a:pt x="19407" y="12494"/>
                    <a:pt x="11430" y="7600"/>
                    <a:pt x="6692" y="397"/>
                  </a:cubicBezTo>
                  <a:cubicBezTo>
                    <a:pt x="6525" y="143"/>
                    <a:pt x="6247" y="0"/>
                    <a:pt x="5964" y="0"/>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13" name="Google Shape;541;p26">
              <a:extLst>
                <a:ext uri="{FF2B5EF4-FFF2-40B4-BE49-F238E27FC236}">
                  <a16:creationId xmlns:a16="http://schemas.microsoft.com/office/drawing/2014/main" id="{4478C4FC-5F20-D03E-C62C-9863C157759E}"/>
                </a:ext>
              </a:extLst>
            </p:cNvPr>
            <p:cNvSpPr/>
            <p:nvPr/>
          </p:nvSpPr>
          <p:spPr>
            <a:xfrm>
              <a:off x="4592114" y="3274877"/>
              <a:ext cx="1032278" cy="720051"/>
            </a:xfrm>
            <a:custGeom>
              <a:avLst/>
              <a:gdLst/>
              <a:ahLst/>
              <a:cxnLst/>
              <a:rect l="l" t="t" r="r" b="b"/>
              <a:pathLst>
                <a:path w="29349" h="20472" extrusionOk="0">
                  <a:moveTo>
                    <a:pt x="23385" y="0"/>
                  </a:moveTo>
                  <a:cubicBezTo>
                    <a:pt x="23102" y="0"/>
                    <a:pt x="22824" y="143"/>
                    <a:pt x="22658" y="397"/>
                  </a:cubicBezTo>
                  <a:cubicBezTo>
                    <a:pt x="17919" y="7600"/>
                    <a:pt x="9954" y="12494"/>
                    <a:pt x="822" y="13006"/>
                  </a:cubicBezTo>
                  <a:cubicBezTo>
                    <a:pt x="369" y="13029"/>
                    <a:pt x="0" y="13399"/>
                    <a:pt x="0" y="13863"/>
                  </a:cubicBezTo>
                  <a:lnTo>
                    <a:pt x="0" y="19602"/>
                  </a:lnTo>
                  <a:cubicBezTo>
                    <a:pt x="0" y="20076"/>
                    <a:pt x="382" y="20472"/>
                    <a:pt x="852" y="20472"/>
                  </a:cubicBezTo>
                  <a:cubicBezTo>
                    <a:pt x="866" y="20472"/>
                    <a:pt x="879" y="20471"/>
                    <a:pt x="893" y="20471"/>
                  </a:cubicBezTo>
                  <a:cubicBezTo>
                    <a:pt x="12716" y="19923"/>
                    <a:pt x="23051" y="13565"/>
                    <a:pt x="29087" y="4195"/>
                  </a:cubicBezTo>
                  <a:cubicBezTo>
                    <a:pt x="29349" y="3790"/>
                    <a:pt x="29206" y="3231"/>
                    <a:pt x="28789" y="2992"/>
                  </a:cubicBezTo>
                  <a:lnTo>
                    <a:pt x="23801" y="111"/>
                  </a:lnTo>
                  <a:cubicBezTo>
                    <a:pt x="23670" y="36"/>
                    <a:pt x="23527" y="0"/>
                    <a:pt x="23385" y="0"/>
                  </a:cubicBezTo>
                  <a:close/>
                </a:path>
              </a:pathLst>
            </a:custGeom>
            <a:solidFill>
              <a:schemeClr val="accent6"/>
            </a:solidFill>
            <a:ln>
              <a:noFill/>
            </a:ln>
          </p:spPr>
          <p:txBody>
            <a:bodyPr spcFirstLastPara="1" wrap="square" lIns="121900" tIns="121900" rIns="121900" bIns="121900" anchor="ctr" anchorCtr="0">
              <a:noAutofit/>
            </a:bodyPr>
            <a:lstStyle/>
            <a:p>
              <a:endParaRPr sz="2400">
                <a:latin typeface="+mj-lt"/>
              </a:endParaRPr>
            </a:p>
          </p:txBody>
        </p:sp>
        <p:sp>
          <p:nvSpPr>
            <p:cNvPr id="14" name="Google Shape;542;p26">
              <a:extLst>
                <a:ext uri="{FF2B5EF4-FFF2-40B4-BE49-F238E27FC236}">
                  <a16:creationId xmlns:a16="http://schemas.microsoft.com/office/drawing/2014/main" id="{B079D694-46DA-D0D8-B0A9-4D27C97CA50D}"/>
                </a:ext>
              </a:extLst>
            </p:cNvPr>
            <p:cNvSpPr/>
            <p:nvPr/>
          </p:nvSpPr>
          <p:spPr>
            <a:xfrm>
              <a:off x="3317763" y="2160457"/>
              <a:ext cx="375255" cy="1177118"/>
            </a:xfrm>
            <a:custGeom>
              <a:avLst/>
              <a:gdLst/>
              <a:ahLst/>
              <a:cxnLst/>
              <a:rect l="l" t="t" r="r" b="b"/>
              <a:pathLst>
                <a:path w="10669" h="33467" extrusionOk="0">
                  <a:moveTo>
                    <a:pt x="4733" y="1"/>
                  </a:moveTo>
                  <a:cubicBezTo>
                    <a:pt x="4423" y="1"/>
                    <a:pt x="4119" y="166"/>
                    <a:pt x="3965" y="458"/>
                  </a:cubicBezTo>
                  <a:cubicBezTo>
                    <a:pt x="1441" y="5340"/>
                    <a:pt x="0" y="10864"/>
                    <a:pt x="0" y="16734"/>
                  </a:cubicBezTo>
                  <a:cubicBezTo>
                    <a:pt x="0" y="22604"/>
                    <a:pt x="1441" y="28128"/>
                    <a:pt x="3965" y="33010"/>
                  </a:cubicBezTo>
                  <a:cubicBezTo>
                    <a:pt x="4119" y="33302"/>
                    <a:pt x="4423" y="33467"/>
                    <a:pt x="4733" y="33467"/>
                  </a:cubicBezTo>
                  <a:cubicBezTo>
                    <a:pt x="4877" y="33467"/>
                    <a:pt x="5023" y="33431"/>
                    <a:pt x="5156" y="33355"/>
                  </a:cubicBezTo>
                  <a:lnTo>
                    <a:pt x="10133" y="30474"/>
                  </a:lnTo>
                  <a:cubicBezTo>
                    <a:pt x="10526" y="30247"/>
                    <a:pt x="10668" y="29747"/>
                    <a:pt x="10466" y="29342"/>
                  </a:cubicBezTo>
                  <a:cubicBezTo>
                    <a:pt x="8537" y="25544"/>
                    <a:pt x="7466" y="21270"/>
                    <a:pt x="7466" y="16734"/>
                  </a:cubicBezTo>
                  <a:cubicBezTo>
                    <a:pt x="7466" y="12198"/>
                    <a:pt x="8537" y="7911"/>
                    <a:pt x="10466" y="4125"/>
                  </a:cubicBezTo>
                  <a:cubicBezTo>
                    <a:pt x="10668" y="3720"/>
                    <a:pt x="10526" y="3220"/>
                    <a:pt x="10133" y="2982"/>
                  </a:cubicBezTo>
                  <a:lnTo>
                    <a:pt x="5156" y="113"/>
                  </a:lnTo>
                  <a:cubicBezTo>
                    <a:pt x="5023" y="37"/>
                    <a:pt x="4877" y="1"/>
                    <a:pt x="4733" y="1"/>
                  </a:cubicBezTo>
                  <a:close/>
                </a:path>
              </a:pathLst>
            </a:custGeom>
            <a:solidFill>
              <a:schemeClr val="accent2"/>
            </a:solidFill>
            <a:ln>
              <a:noFill/>
            </a:ln>
          </p:spPr>
          <p:txBody>
            <a:bodyPr spcFirstLastPara="1" wrap="square" lIns="121900" tIns="121900" rIns="121900" bIns="121900" anchor="ctr" anchorCtr="0">
              <a:noAutofit/>
            </a:bodyPr>
            <a:lstStyle/>
            <a:p>
              <a:endParaRPr sz="2400">
                <a:latin typeface="+mj-lt"/>
              </a:endParaRPr>
            </a:p>
          </p:txBody>
        </p:sp>
      </p:grpSp>
      <p:grpSp>
        <p:nvGrpSpPr>
          <p:cNvPr id="15" name="Google Shape;543;p26">
            <a:extLst>
              <a:ext uri="{FF2B5EF4-FFF2-40B4-BE49-F238E27FC236}">
                <a16:creationId xmlns:a16="http://schemas.microsoft.com/office/drawing/2014/main" id="{73474C6B-28B9-57C5-3AE9-C13AEF702A7F}"/>
              </a:ext>
            </a:extLst>
          </p:cNvPr>
          <p:cNvGrpSpPr/>
          <p:nvPr/>
        </p:nvGrpSpPr>
        <p:grpSpPr>
          <a:xfrm>
            <a:off x="4903302" y="2588414"/>
            <a:ext cx="2368095" cy="2367484"/>
            <a:chOff x="3677476" y="1861210"/>
            <a:chExt cx="1776071" cy="1775613"/>
          </a:xfrm>
        </p:grpSpPr>
        <p:sp>
          <p:nvSpPr>
            <p:cNvPr id="16" name="Google Shape;544;p26">
              <a:extLst>
                <a:ext uri="{FF2B5EF4-FFF2-40B4-BE49-F238E27FC236}">
                  <a16:creationId xmlns:a16="http://schemas.microsoft.com/office/drawing/2014/main" id="{67604C48-0207-D339-5ED3-7FE4392C3B67}"/>
                </a:ext>
              </a:extLst>
            </p:cNvPr>
            <p:cNvSpPr/>
            <p:nvPr/>
          </p:nvSpPr>
          <p:spPr>
            <a:xfrm>
              <a:off x="4211437" y="2395357"/>
              <a:ext cx="707741" cy="707319"/>
            </a:xfrm>
            <a:custGeom>
              <a:avLst/>
              <a:gdLst/>
              <a:ahLst/>
              <a:cxnLst/>
              <a:rect l="l" t="t" r="r" b="b"/>
              <a:pathLst>
                <a:path w="20122" h="20110" extrusionOk="0">
                  <a:moveTo>
                    <a:pt x="10061" y="3798"/>
                  </a:moveTo>
                  <a:cubicBezTo>
                    <a:pt x="13514" y="3798"/>
                    <a:pt x="16324" y="6608"/>
                    <a:pt x="16324" y="10061"/>
                  </a:cubicBezTo>
                  <a:cubicBezTo>
                    <a:pt x="16324" y="13514"/>
                    <a:pt x="13514" y="16323"/>
                    <a:pt x="10061" y="16323"/>
                  </a:cubicBezTo>
                  <a:cubicBezTo>
                    <a:pt x="6608" y="16323"/>
                    <a:pt x="3798" y="13514"/>
                    <a:pt x="3798" y="10061"/>
                  </a:cubicBezTo>
                  <a:cubicBezTo>
                    <a:pt x="3798" y="6608"/>
                    <a:pt x="6608" y="3798"/>
                    <a:pt x="10061" y="3798"/>
                  </a:cubicBezTo>
                  <a:close/>
                  <a:moveTo>
                    <a:pt x="10061" y="0"/>
                  </a:moveTo>
                  <a:cubicBezTo>
                    <a:pt x="4513" y="0"/>
                    <a:pt x="0" y="4513"/>
                    <a:pt x="0" y="10061"/>
                  </a:cubicBezTo>
                  <a:cubicBezTo>
                    <a:pt x="0" y="15609"/>
                    <a:pt x="4513" y="20110"/>
                    <a:pt x="10061" y="20110"/>
                  </a:cubicBezTo>
                  <a:cubicBezTo>
                    <a:pt x="15609" y="20110"/>
                    <a:pt x="20122" y="15609"/>
                    <a:pt x="20122" y="10061"/>
                  </a:cubicBezTo>
                  <a:cubicBezTo>
                    <a:pt x="20122" y="4513"/>
                    <a:pt x="15609" y="0"/>
                    <a:pt x="10061" y="0"/>
                  </a:cubicBezTo>
                  <a:close/>
                </a:path>
              </a:pathLst>
            </a:custGeom>
            <a:solidFill>
              <a:srgbClr val="CCCCCC"/>
            </a:solidFill>
            <a:ln>
              <a:noFill/>
            </a:ln>
          </p:spPr>
          <p:txBody>
            <a:bodyPr spcFirstLastPara="1" wrap="square" lIns="121900" tIns="121900" rIns="121900" bIns="121900" anchor="ctr" anchorCtr="0">
              <a:noAutofit/>
            </a:bodyPr>
            <a:lstStyle/>
            <a:p>
              <a:endParaRPr sz="2400">
                <a:latin typeface="+mj-lt"/>
              </a:endParaRPr>
            </a:p>
          </p:txBody>
        </p:sp>
        <p:sp>
          <p:nvSpPr>
            <p:cNvPr id="17" name="Google Shape;545;p26">
              <a:extLst>
                <a:ext uri="{FF2B5EF4-FFF2-40B4-BE49-F238E27FC236}">
                  <a16:creationId xmlns:a16="http://schemas.microsoft.com/office/drawing/2014/main" id="{E7BA01D0-4613-2617-52E6-9186CF42D5B6}"/>
                </a:ext>
              </a:extLst>
            </p:cNvPr>
            <p:cNvSpPr/>
            <p:nvPr/>
          </p:nvSpPr>
          <p:spPr>
            <a:xfrm>
              <a:off x="3944263" y="2128169"/>
              <a:ext cx="1242082" cy="1241695"/>
            </a:xfrm>
            <a:custGeom>
              <a:avLst/>
              <a:gdLst/>
              <a:ahLst/>
              <a:cxnLst/>
              <a:rect l="l" t="t" r="r" b="b"/>
              <a:pathLst>
                <a:path w="35314" h="35303" extrusionOk="0">
                  <a:moveTo>
                    <a:pt x="17657" y="3799"/>
                  </a:moveTo>
                  <a:cubicBezTo>
                    <a:pt x="25301" y="3799"/>
                    <a:pt x="31516" y="10014"/>
                    <a:pt x="31516" y="17658"/>
                  </a:cubicBezTo>
                  <a:cubicBezTo>
                    <a:pt x="31516" y="25290"/>
                    <a:pt x="25289" y="31517"/>
                    <a:pt x="17657" y="31517"/>
                  </a:cubicBezTo>
                  <a:cubicBezTo>
                    <a:pt x="10013" y="31517"/>
                    <a:pt x="3810" y="25290"/>
                    <a:pt x="3810" y="17658"/>
                  </a:cubicBezTo>
                  <a:cubicBezTo>
                    <a:pt x="3810" y="10014"/>
                    <a:pt x="10013" y="3799"/>
                    <a:pt x="17657" y="3799"/>
                  </a:cubicBezTo>
                  <a:close/>
                  <a:moveTo>
                    <a:pt x="17657" y="1"/>
                  </a:moveTo>
                  <a:cubicBezTo>
                    <a:pt x="7930" y="1"/>
                    <a:pt x="0" y="7919"/>
                    <a:pt x="0" y="17658"/>
                  </a:cubicBezTo>
                  <a:cubicBezTo>
                    <a:pt x="0" y="27385"/>
                    <a:pt x="7930" y="35303"/>
                    <a:pt x="17657" y="35303"/>
                  </a:cubicBezTo>
                  <a:cubicBezTo>
                    <a:pt x="27385" y="35303"/>
                    <a:pt x="35314" y="27385"/>
                    <a:pt x="35314" y="17658"/>
                  </a:cubicBezTo>
                  <a:cubicBezTo>
                    <a:pt x="35314" y="7919"/>
                    <a:pt x="27385" y="1"/>
                    <a:pt x="17657" y="1"/>
                  </a:cubicBezTo>
                  <a:close/>
                </a:path>
              </a:pathLst>
            </a:custGeom>
            <a:solidFill>
              <a:srgbClr val="CCCCCC"/>
            </a:solidFill>
            <a:ln>
              <a:noFill/>
            </a:ln>
          </p:spPr>
          <p:txBody>
            <a:bodyPr spcFirstLastPara="1" wrap="square" lIns="121900" tIns="121900" rIns="121900" bIns="121900" anchor="ctr" anchorCtr="0">
              <a:noAutofit/>
            </a:bodyPr>
            <a:lstStyle/>
            <a:p>
              <a:endParaRPr sz="2400">
                <a:latin typeface="+mj-lt"/>
              </a:endParaRPr>
            </a:p>
          </p:txBody>
        </p:sp>
        <p:sp>
          <p:nvSpPr>
            <p:cNvPr id="18" name="Google Shape;546;p26">
              <a:extLst>
                <a:ext uri="{FF2B5EF4-FFF2-40B4-BE49-F238E27FC236}">
                  <a16:creationId xmlns:a16="http://schemas.microsoft.com/office/drawing/2014/main" id="{5865248E-6DBC-4370-E88F-3DA0003DBEB0}"/>
                </a:ext>
              </a:extLst>
            </p:cNvPr>
            <p:cNvSpPr/>
            <p:nvPr/>
          </p:nvSpPr>
          <p:spPr>
            <a:xfrm>
              <a:off x="3677476" y="1861210"/>
              <a:ext cx="1776071" cy="1775613"/>
            </a:xfrm>
            <a:custGeom>
              <a:avLst/>
              <a:gdLst/>
              <a:ahLst/>
              <a:cxnLst/>
              <a:rect l="l" t="t" r="r" b="b"/>
              <a:pathLst>
                <a:path w="50496" h="50483" extrusionOk="0">
                  <a:moveTo>
                    <a:pt x="25242" y="3799"/>
                  </a:moveTo>
                  <a:cubicBezTo>
                    <a:pt x="37065" y="3799"/>
                    <a:pt x="46685" y="13419"/>
                    <a:pt x="46685" y="25242"/>
                  </a:cubicBezTo>
                  <a:cubicBezTo>
                    <a:pt x="46685" y="37065"/>
                    <a:pt x="37065" y="46685"/>
                    <a:pt x="25242" y="46685"/>
                  </a:cubicBezTo>
                  <a:cubicBezTo>
                    <a:pt x="13419" y="46685"/>
                    <a:pt x="3799" y="37065"/>
                    <a:pt x="3799" y="25242"/>
                  </a:cubicBezTo>
                  <a:cubicBezTo>
                    <a:pt x="3799" y="13419"/>
                    <a:pt x="13419" y="3799"/>
                    <a:pt x="25242" y="3799"/>
                  </a:cubicBezTo>
                  <a:close/>
                  <a:moveTo>
                    <a:pt x="25242" y="1"/>
                  </a:moveTo>
                  <a:cubicBezTo>
                    <a:pt x="11324" y="1"/>
                    <a:pt x="1" y="11323"/>
                    <a:pt x="1" y="25242"/>
                  </a:cubicBezTo>
                  <a:cubicBezTo>
                    <a:pt x="1" y="39160"/>
                    <a:pt x="11324" y="50483"/>
                    <a:pt x="25242" y="50483"/>
                  </a:cubicBezTo>
                  <a:cubicBezTo>
                    <a:pt x="39161" y="50483"/>
                    <a:pt x="50495" y="39160"/>
                    <a:pt x="50495" y="25242"/>
                  </a:cubicBezTo>
                  <a:cubicBezTo>
                    <a:pt x="50495" y="11323"/>
                    <a:pt x="39161" y="1"/>
                    <a:pt x="25242" y="1"/>
                  </a:cubicBezTo>
                  <a:close/>
                </a:path>
              </a:pathLst>
            </a:custGeom>
            <a:solidFill>
              <a:srgbClr val="CCCCCC"/>
            </a:solidFill>
            <a:ln>
              <a:noFill/>
            </a:ln>
          </p:spPr>
          <p:txBody>
            <a:bodyPr spcFirstLastPara="1" wrap="square" lIns="121900" tIns="121900" rIns="121900" bIns="121900" anchor="ctr" anchorCtr="0">
              <a:noAutofit/>
            </a:bodyPr>
            <a:lstStyle/>
            <a:p>
              <a:endParaRPr sz="2400">
                <a:latin typeface="+mj-lt"/>
              </a:endParaRPr>
            </a:p>
          </p:txBody>
        </p:sp>
      </p:grpSp>
      <p:grpSp>
        <p:nvGrpSpPr>
          <p:cNvPr id="19" name="Google Shape;547;p26">
            <a:extLst>
              <a:ext uri="{FF2B5EF4-FFF2-40B4-BE49-F238E27FC236}">
                <a16:creationId xmlns:a16="http://schemas.microsoft.com/office/drawing/2014/main" id="{333E6238-5A3D-D90E-568C-561130F4DED8}"/>
              </a:ext>
            </a:extLst>
          </p:cNvPr>
          <p:cNvGrpSpPr/>
          <p:nvPr/>
        </p:nvGrpSpPr>
        <p:grpSpPr>
          <a:xfrm>
            <a:off x="6047971" y="2358383"/>
            <a:ext cx="1465391" cy="1452765"/>
            <a:chOff x="4535978" y="1688687"/>
            <a:chExt cx="1099043" cy="1089574"/>
          </a:xfrm>
        </p:grpSpPr>
        <p:sp>
          <p:nvSpPr>
            <p:cNvPr id="20" name="Google Shape;548;p26">
              <a:extLst>
                <a:ext uri="{FF2B5EF4-FFF2-40B4-BE49-F238E27FC236}">
                  <a16:creationId xmlns:a16="http://schemas.microsoft.com/office/drawing/2014/main" id="{F550D701-32F3-1921-6230-21800930CB39}"/>
                </a:ext>
              </a:extLst>
            </p:cNvPr>
            <p:cNvSpPr/>
            <p:nvPr/>
          </p:nvSpPr>
          <p:spPr>
            <a:xfrm>
              <a:off x="4535978" y="1718513"/>
              <a:ext cx="1064988" cy="1059747"/>
            </a:xfrm>
            <a:custGeom>
              <a:avLst/>
              <a:gdLst/>
              <a:ahLst/>
              <a:cxnLst/>
              <a:rect l="l" t="t" r="r" b="b"/>
              <a:pathLst>
                <a:path w="30279" h="30130" extrusionOk="0">
                  <a:moveTo>
                    <a:pt x="29439" y="1"/>
                  </a:moveTo>
                  <a:cubicBezTo>
                    <a:pt x="29242" y="1"/>
                    <a:pt x="29046" y="75"/>
                    <a:pt x="28897" y="224"/>
                  </a:cubicBezTo>
                  <a:lnTo>
                    <a:pt x="298" y="28823"/>
                  </a:lnTo>
                  <a:cubicBezTo>
                    <a:pt x="1" y="29120"/>
                    <a:pt x="1" y="29608"/>
                    <a:pt x="298" y="29906"/>
                  </a:cubicBezTo>
                  <a:cubicBezTo>
                    <a:pt x="447" y="30055"/>
                    <a:pt x="641" y="30129"/>
                    <a:pt x="834" y="30129"/>
                  </a:cubicBezTo>
                  <a:cubicBezTo>
                    <a:pt x="1028" y="30129"/>
                    <a:pt x="1221" y="30055"/>
                    <a:pt x="1370" y="29906"/>
                  </a:cubicBezTo>
                  <a:lnTo>
                    <a:pt x="29981" y="1307"/>
                  </a:lnTo>
                  <a:cubicBezTo>
                    <a:pt x="30278" y="1010"/>
                    <a:pt x="30278" y="521"/>
                    <a:pt x="29981" y="224"/>
                  </a:cubicBezTo>
                  <a:cubicBezTo>
                    <a:pt x="29832" y="75"/>
                    <a:pt x="29635" y="1"/>
                    <a:pt x="29439"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21" name="Google Shape;549;p26">
              <a:extLst>
                <a:ext uri="{FF2B5EF4-FFF2-40B4-BE49-F238E27FC236}">
                  <a16:creationId xmlns:a16="http://schemas.microsoft.com/office/drawing/2014/main" id="{72694D6A-6855-FC68-18A7-4900712A0658}"/>
                </a:ext>
              </a:extLst>
            </p:cNvPr>
            <p:cNvSpPr/>
            <p:nvPr/>
          </p:nvSpPr>
          <p:spPr>
            <a:xfrm>
              <a:off x="5141550" y="1688687"/>
              <a:ext cx="310468" cy="448520"/>
            </a:xfrm>
            <a:custGeom>
              <a:avLst/>
              <a:gdLst/>
              <a:ahLst/>
              <a:cxnLst/>
              <a:rect l="l" t="t" r="r" b="b"/>
              <a:pathLst>
                <a:path w="8827" h="12752" extrusionOk="0">
                  <a:moveTo>
                    <a:pt x="8190" y="1"/>
                  </a:moveTo>
                  <a:cubicBezTo>
                    <a:pt x="8054" y="1"/>
                    <a:pt x="7914" y="51"/>
                    <a:pt x="7799" y="167"/>
                  </a:cubicBezTo>
                  <a:lnTo>
                    <a:pt x="1619" y="6346"/>
                  </a:lnTo>
                  <a:cubicBezTo>
                    <a:pt x="1381" y="6584"/>
                    <a:pt x="1215" y="6894"/>
                    <a:pt x="1155" y="7215"/>
                  </a:cubicBezTo>
                  <a:lnTo>
                    <a:pt x="0" y="12752"/>
                  </a:lnTo>
                  <a:lnTo>
                    <a:pt x="7882" y="4870"/>
                  </a:lnTo>
                  <a:lnTo>
                    <a:pt x="8751" y="679"/>
                  </a:lnTo>
                  <a:cubicBezTo>
                    <a:pt x="8827" y="292"/>
                    <a:pt x="8517" y="1"/>
                    <a:pt x="8190" y="1"/>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22" name="Google Shape;550;p26">
              <a:extLst>
                <a:ext uri="{FF2B5EF4-FFF2-40B4-BE49-F238E27FC236}">
                  <a16:creationId xmlns:a16="http://schemas.microsoft.com/office/drawing/2014/main" id="{4CFF6B23-26CF-F26A-D1B2-0E0C53F900E3}"/>
                </a:ext>
              </a:extLst>
            </p:cNvPr>
            <p:cNvSpPr/>
            <p:nvPr/>
          </p:nvSpPr>
          <p:spPr>
            <a:xfrm>
              <a:off x="5179643" y="1867013"/>
              <a:ext cx="455378" cy="307900"/>
            </a:xfrm>
            <a:custGeom>
              <a:avLst/>
              <a:gdLst/>
              <a:ahLst/>
              <a:cxnLst/>
              <a:rect l="l" t="t" r="r" b="b"/>
              <a:pathLst>
                <a:path w="12947" h="8754" extrusionOk="0">
                  <a:moveTo>
                    <a:pt x="12201" y="0"/>
                  </a:moveTo>
                  <a:cubicBezTo>
                    <a:pt x="12160" y="0"/>
                    <a:pt x="12117" y="5"/>
                    <a:pt x="12074" y="14"/>
                  </a:cubicBezTo>
                  <a:lnTo>
                    <a:pt x="7871" y="883"/>
                  </a:lnTo>
                  <a:lnTo>
                    <a:pt x="1" y="8753"/>
                  </a:lnTo>
                  <a:lnTo>
                    <a:pt x="1" y="8753"/>
                  </a:lnTo>
                  <a:lnTo>
                    <a:pt x="5525" y="7610"/>
                  </a:lnTo>
                  <a:cubicBezTo>
                    <a:pt x="5858" y="7539"/>
                    <a:pt x="6168" y="7384"/>
                    <a:pt x="6406" y="7146"/>
                  </a:cubicBezTo>
                  <a:lnTo>
                    <a:pt x="12585" y="955"/>
                  </a:lnTo>
                  <a:cubicBezTo>
                    <a:pt x="12947" y="593"/>
                    <a:pt x="12674" y="0"/>
                    <a:pt x="12201" y="0"/>
                  </a:cubicBezTo>
                  <a:close/>
                </a:path>
              </a:pathLst>
            </a:custGeom>
            <a:solidFill>
              <a:schemeClr val="accent3"/>
            </a:solidFill>
            <a:ln>
              <a:noFill/>
            </a:ln>
          </p:spPr>
          <p:txBody>
            <a:bodyPr spcFirstLastPara="1" wrap="square" lIns="121900" tIns="121900" rIns="121900" bIns="121900" anchor="ctr" anchorCtr="0">
              <a:noAutofit/>
            </a:bodyPr>
            <a:lstStyle/>
            <a:p>
              <a:endParaRPr sz="2400">
                <a:latin typeface="+mj-lt"/>
              </a:endParaRPr>
            </a:p>
          </p:txBody>
        </p:sp>
        <p:sp>
          <p:nvSpPr>
            <p:cNvPr id="23" name="Google Shape;551;p26">
              <a:extLst>
                <a:ext uri="{FF2B5EF4-FFF2-40B4-BE49-F238E27FC236}">
                  <a16:creationId xmlns:a16="http://schemas.microsoft.com/office/drawing/2014/main" id="{77D624BC-2E55-1339-548C-8991EB696AF3}"/>
                </a:ext>
              </a:extLst>
            </p:cNvPr>
            <p:cNvSpPr/>
            <p:nvPr/>
          </p:nvSpPr>
          <p:spPr>
            <a:xfrm>
              <a:off x="4535978" y="1718513"/>
              <a:ext cx="1064988" cy="1059747"/>
            </a:xfrm>
            <a:custGeom>
              <a:avLst/>
              <a:gdLst/>
              <a:ahLst/>
              <a:cxnLst/>
              <a:rect l="l" t="t" r="r" b="b"/>
              <a:pathLst>
                <a:path w="30279" h="30130" extrusionOk="0">
                  <a:moveTo>
                    <a:pt x="29439" y="1"/>
                  </a:moveTo>
                  <a:cubicBezTo>
                    <a:pt x="29242" y="1"/>
                    <a:pt x="29046" y="75"/>
                    <a:pt x="28897" y="224"/>
                  </a:cubicBezTo>
                  <a:lnTo>
                    <a:pt x="298" y="28823"/>
                  </a:lnTo>
                  <a:cubicBezTo>
                    <a:pt x="1" y="29120"/>
                    <a:pt x="1" y="29608"/>
                    <a:pt x="298" y="29906"/>
                  </a:cubicBezTo>
                  <a:cubicBezTo>
                    <a:pt x="447" y="30055"/>
                    <a:pt x="641" y="30129"/>
                    <a:pt x="834" y="30129"/>
                  </a:cubicBezTo>
                  <a:cubicBezTo>
                    <a:pt x="1028" y="30129"/>
                    <a:pt x="1221" y="30055"/>
                    <a:pt x="1370" y="29906"/>
                  </a:cubicBezTo>
                  <a:lnTo>
                    <a:pt x="29981" y="1307"/>
                  </a:lnTo>
                  <a:cubicBezTo>
                    <a:pt x="30278" y="1010"/>
                    <a:pt x="30278" y="521"/>
                    <a:pt x="29981" y="224"/>
                  </a:cubicBezTo>
                  <a:cubicBezTo>
                    <a:pt x="29832" y="75"/>
                    <a:pt x="29635" y="1"/>
                    <a:pt x="29439" y="1"/>
                  </a:cubicBezTo>
                  <a:close/>
                </a:path>
              </a:pathLst>
            </a:custGeom>
            <a:solidFill>
              <a:srgbClr val="FFFFFF">
                <a:alpha val="21230"/>
              </a:srgbClr>
            </a:solidFill>
            <a:ln>
              <a:noFill/>
            </a:ln>
          </p:spPr>
          <p:txBody>
            <a:bodyPr spcFirstLastPara="1" wrap="square" lIns="121900" tIns="121900" rIns="121900" bIns="121900" anchor="ctr" anchorCtr="0">
              <a:noAutofit/>
            </a:bodyPr>
            <a:lstStyle/>
            <a:p>
              <a:endParaRPr sz="2400">
                <a:latin typeface="+mj-lt"/>
              </a:endParaRPr>
            </a:p>
          </p:txBody>
        </p:sp>
      </p:grpSp>
      <p:grpSp>
        <p:nvGrpSpPr>
          <p:cNvPr id="24" name="Google Shape;552;p26">
            <a:extLst>
              <a:ext uri="{FF2B5EF4-FFF2-40B4-BE49-F238E27FC236}">
                <a16:creationId xmlns:a16="http://schemas.microsoft.com/office/drawing/2014/main" id="{317BF326-0FC4-74FF-DC72-674262080AC8}"/>
              </a:ext>
            </a:extLst>
          </p:cNvPr>
          <p:cNvGrpSpPr/>
          <p:nvPr/>
        </p:nvGrpSpPr>
        <p:grpSpPr>
          <a:xfrm>
            <a:off x="609600" y="1358351"/>
            <a:ext cx="4918096" cy="1473600"/>
            <a:chOff x="457200" y="938663"/>
            <a:chExt cx="3688572" cy="1105200"/>
          </a:xfrm>
          <a:noFill/>
        </p:grpSpPr>
        <p:grpSp>
          <p:nvGrpSpPr>
            <p:cNvPr id="25" name="Google Shape;553;p26">
              <a:extLst>
                <a:ext uri="{FF2B5EF4-FFF2-40B4-BE49-F238E27FC236}">
                  <a16:creationId xmlns:a16="http://schemas.microsoft.com/office/drawing/2014/main" id="{F740A1F4-3538-80D1-7808-6160AE291CAF}"/>
                </a:ext>
              </a:extLst>
            </p:cNvPr>
            <p:cNvGrpSpPr/>
            <p:nvPr/>
          </p:nvGrpSpPr>
          <p:grpSpPr>
            <a:xfrm>
              <a:off x="457200" y="938663"/>
              <a:ext cx="2428500" cy="1105200"/>
              <a:chOff x="457200" y="938663"/>
              <a:chExt cx="2428500" cy="1105200"/>
            </a:xfrm>
            <a:grpFill/>
          </p:grpSpPr>
          <p:sp>
            <p:nvSpPr>
              <p:cNvPr id="27" name="Google Shape;554;p26">
                <a:extLst>
                  <a:ext uri="{FF2B5EF4-FFF2-40B4-BE49-F238E27FC236}">
                    <a16:creationId xmlns:a16="http://schemas.microsoft.com/office/drawing/2014/main" id="{A734C2A7-C1A3-0F2B-52D9-F86ED3AE9080}"/>
                  </a:ext>
                </a:extLst>
              </p:cNvPr>
              <p:cNvSpPr/>
              <p:nvPr/>
            </p:nvSpPr>
            <p:spPr>
              <a:xfrm>
                <a:off x="457200" y="93866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28" name="Google Shape;555;p26">
                <a:extLst>
                  <a:ext uri="{FF2B5EF4-FFF2-40B4-BE49-F238E27FC236}">
                    <a16:creationId xmlns:a16="http://schemas.microsoft.com/office/drawing/2014/main" id="{CD183366-C65A-B78F-8C85-FDC099C7A552}"/>
                  </a:ext>
                </a:extLst>
              </p:cNvPr>
              <p:cNvSpPr txBox="1"/>
              <p:nvPr/>
            </p:nvSpPr>
            <p:spPr>
              <a:xfrm>
                <a:off x="729150" y="1244687"/>
                <a:ext cx="1884600" cy="765000"/>
              </a:xfrm>
              <a:prstGeom prst="rect">
                <a:avLst/>
              </a:prstGeom>
              <a:grpFill/>
              <a:ln>
                <a:noFill/>
              </a:ln>
            </p:spPr>
            <p:txBody>
              <a:bodyPr spcFirstLastPara="1" wrap="square" lIns="121900" tIns="121900" rIns="121900" bIns="121900" anchor="ctr" anchorCtr="0">
                <a:noAutofit/>
              </a:bodyPr>
              <a:lstStyle/>
              <a:p>
                <a:pPr marL="285750" indent="-285750">
                  <a:buFont typeface="Arial" panose="020B0604020202020204" pitchFamily="34" charset="0"/>
                  <a:buChar char="•"/>
                </a:pPr>
                <a:r>
                  <a:rPr lang="en-US" sz="1200" dirty="0">
                    <a:latin typeface="+mj-lt"/>
                    <a:ea typeface="Roboto"/>
                    <a:cs typeface="Roboto"/>
                    <a:sym typeface="Roboto"/>
                  </a:rPr>
                  <a:t>PDF Categorization</a:t>
                </a:r>
              </a:p>
              <a:p>
                <a:pPr marL="285750" indent="-285750">
                  <a:buFont typeface="Arial" panose="020B0604020202020204" pitchFamily="34" charset="0"/>
                  <a:buChar char="•"/>
                </a:pPr>
                <a:r>
                  <a:rPr lang="en-US" sz="1200" dirty="0">
                    <a:latin typeface="+mj-lt"/>
                    <a:ea typeface="Roboto"/>
                    <a:cs typeface="Roboto"/>
                    <a:sym typeface="Roboto"/>
                  </a:rPr>
                  <a:t>PDF/MR Download</a:t>
                </a:r>
              </a:p>
              <a:p>
                <a:pPr marL="285750" indent="-285750">
                  <a:buFont typeface="Arial" panose="020B0604020202020204" pitchFamily="34" charset="0"/>
                  <a:buChar char="•"/>
                </a:pPr>
                <a:r>
                  <a:rPr lang="en-US" sz="1200" dirty="0">
                    <a:latin typeface="+mj-lt"/>
                    <a:ea typeface="Roboto"/>
                    <a:cs typeface="Roboto"/>
                    <a:sym typeface="Roboto"/>
                  </a:rPr>
                  <a:t>EMR Coding</a:t>
                </a:r>
              </a:p>
              <a:p>
                <a:pPr marL="285750" indent="-285750">
                  <a:buFont typeface="Arial" panose="020B0604020202020204" pitchFamily="34" charset="0"/>
                  <a:buChar char="•"/>
                </a:pPr>
                <a:r>
                  <a:rPr lang="en-US" sz="1200" dirty="0">
                    <a:latin typeface="+mj-lt"/>
                    <a:ea typeface="Roboto"/>
                    <a:cs typeface="Roboto"/>
                    <a:sym typeface="Roboto"/>
                  </a:rPr>
                  <a:t>Coding Audit</a:t>
                </a:r>
                <a:endParaRPr sz="1200" dirty="0">
                  <a:latin typeface="+mj-lt"/>
                  <a:ea typeface="Roboto"/>
                  <a:cs typeface="Roboto"/>
                  <a:sym typeface="Roboto"/>
                </a:endParaRPr>
              </a:p>
            </p:txBody>
          </p:sp>
          <p:sp>
            <p:nvSpPr>
              <p:cNvPr id="29" name="Google Shape;556;p26">
                <a:extLst>
                  <a:ext uri="{FF2B5EF4-FFF2-40B4-BE49-F238E27FC236}">
                    <a16:creationId xmlns:a16="http://schemas.microsoft.com/office/drawing/2014/main" id="{D4C206B2-54E6-A20B-EA09-8AB3377AC168}"/>
                  </a:ext>
                </a:extLst>
              </p:cNvPr>
              <p:cNvSpPr txBox="1"/>
              <p:nvPr/>
            </p:nvSpPr>
            <p:spPr>
              <a:xfrm>
                <a:off x="735444" y="972838"/>
                <a:ext cx="1884600" cy="354600"/>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1"/>
                    </a:solidFill>
                    <a:latin typeface="+mj-lt"/>
                    <a:ea typeface="Fira Sans Extra Condensed Medium"/>
                    <a:cs typeface="Fira Sans Extra Condensed Medium"/>
                    <a:sym typeface="Fira Sans Extra Condensed Medium"/>
                  </a:rPr>
                  <a:t>Medical Coding</a:t>
                </a:r>
                <a:endParaRPr sz="2000" dirty="0">
                  <a:solidFill>
                    <a:schemeClr val="accent1"/>
                  </a:solidFill>
                  <a:latin typeface="+mj-lt"/>
                  <a:ea typeface="Fira Sans Extra Condensed Medium"/>
                  <a:cs typeface="Fira Sans Extra Condensed Medium"/>
                  <a:sym typeface="Fira Sans Extra Condensed Medium"/>
                </a:endParaRPr>
              </a:p>
            </p:txBody>
          </p:sp>
        </p:grpSp>
        <p:sp>
          <p:nvSpPr>
            <p:cNvPr id="26" name="Google Shape;557;p26">
              <a:extLst>
                <a:ext uri="{FF2B5EF4-FFF2-40B4-BE49-F238E27FC236}">
                  <a16:creationId xmlns:a16="http://schemas.microsoft.com/office/drawing/2014/main" id="{68B4D6A4-F598-1A4A-2BAC-BC9886D12563}"/>
                </a:ext>
              </a:extLst>
            </p:cNvPr>
            <p:cNvSpPr/>
            <p:nvPr/>
          </p:nvSpPr>
          <p:spPr>
            <a:xfrm>
              <a:off x="2886451" y="13210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grpSp>
        <p:nvGrpSpPr>
          <p:cNvPr id="30" name="Google Shape;558;p26">
            <a:extLst>
              <a:ext uri="{FF2B5EF4-FFF2-40B4-BE49-F238E27FC236}">
                <a16:creationId xmlns:a16="http://schemas.microsoft.com/office/drawing/2014/main" id="{F99AA70A-B843-B25C-5E0A-D85AFF31F3EE}"/>
              </a:ext>
            </a:extLst>
          </p:cNvPr>
          <p:cNvGrpSpPr/>
          <p:nvPr/>
        </p:nvGrpSpPr>
        <p:grpSpPr>
          <a:xfrm>
            <a:off x="6665484" y="1358351"/>
            <a:ext cx="4917083" cy="1473600"/>
            <a:chOff x="4999113" y="938663"/>
            <a:chExt cx="3687812" cy="1105200"/>
          </a:xfrm>
          <a:noFill/>
        </p:grpSpPr>
        <p:grpSp>
          <p:nvGrpSpPr>
            <p:cNvPr id="31" name="Google Shape;559;p26">
              <a:extLst>
                <a:ext uri="{FF2B5EF4-FFF2-40B4-BE49-F238E27FC236}">
                  <a16:creationId xmlns:a16="http://schemas.microsoft.com/office/drawing/2014/main" id="{E292AC34-148B-C3F2-6BB8-4424947AFE2E}"/>
                </a:ext>
              </a:extLst>
            </p:cNvPr>
            <p:cNvGrpSpPr/>
            <p:nvPr/>
          </p:nvGrpSpPr>
          <p:grpSpPr>
            <a:xfrm>
              <a:off x="6258425" y="938663"/>
              <a:ext cx="2428500" cy="1105200"/>
              <a:chOff x="6258425" y="938663"/>
              <a:chExt cx="2428500" cy="1105200"/>
            </a:xfrm>
            <a:grpFill/>
          </p:grpSpPr>
          <p:sp>
            <p:nvSpPr>
              <p:cNvPr id="33" name="Google Shape;560;p26">
                <a:extLst>
                  <a:ext uri="{FF2B5EF4-FFF2-40B4-BE49-F238E27FC236}">
                    <a16:creationId xmlns:a16="http://schemas.microsoft.com/office/drawing/2014/main" id="{096EED5F-AA05-1855-1521-CF481E31C93E}"/>
                  </a:ext>
                </a:extLst>
              </p:cNvPr>
              <p:cNvSpPr/>
              <p:nvPr/>
            </p:nvSpPr>
            <p:spPr>
              <a:xfrm>
                <a:off x="6258425" y="93866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34" name="Google Shape;561;p26">
                <a:extLst>
                  <a:ext uri="{FF2B5EF4-FFF2-40B4-BE49-F238E27FC236}">
                    <a16:creationId xmlns:a16="http://schemas.microsoft.com/office/drawing/2014/main" id="{2DF5EE62-0EAB-55C4-AA77-43B047FBFC97}"/>
                  </a:ext>
                </a:extLst>
              </p:cNvPr>
              <p:cNvSpPr txBox="1"/>
              <p:nvPr/>
            </p:nvSpPr>
            <p:spPr>
              <a:xfrm>
                <a:off x="6530375" y="972838"/>
                <a:ext cx="1884600" cy="354600"/>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4"/>
                    </a:solidFill>
                    <a:latin typeface="+mj-lt"/>
                    <a:ea typeface="Fira Sans Extra Condensed Medium"/>
                    <a:cs typeface="Fira Sans Extra Condensed Medium"/>
                    <a:sym typeface="Fira Sans Extra Condensed Medium"/>
                  </a:rPr>
                  <a:t>Accounts Receivable</a:t>
                </a:r>
                <a:endParaRPr sz="2000" dirty="0">
                  <a:solidFill>
                    <a:schemeClr val="accent4"/>
                  </a:solidFill>
                  <a:latin typeface="+mj-lt"/>
                  <a:ea typeface="Fira Sans Extra Condensed Medium"/>
                  <a:cs typeface="Fira Sans Extra Condensed Medium"/>
                  <a:sym typeface="Fira Sans Extra Condensed Medium"/>
                </a:endParaRPr>
              </a:p>
            </p:txBody>
          </p:sp>
          <p:sp>
            <p:nvSpPr>
              <p:cNvPr id="35" name="Google Shape;562;p26">
                <a:extLst>
                  <a:ext uri="{FF2B5EF4-FFF2-40B4-BE49-F238E27FC236}">
                    <a16:creationId xmlns:a16="http://schemas.microsoft.com/office/drawing/2014/main" id="{938933F2-D948-3A53-4AAE-D96286310971}"/>
                  </a:ext>
                </a:extLst>
              </p:cNvPr>
              <p:cNvSpPr txBox="1"/>
              <p:nvPr/>
            </p:nvSpPr>
            <p:spPr>
              <a:xfrm>
                <a:off x="6530375" y="1244687"/>
                <a:ext cx="1884600" cy="765000"/>
              </a:xfrm>
              <a:prstGeom prst="rect">
                <a:avLst/>
              </a:prstGeom>
              <a:grpFill/>
              <a:ln>
                <a:noFill/>
              </a:ln>
            </p:spPr>
            <p:txBody>
              <a:bodyPr spcFirstLastPara="1" wrap="square" lIns="121900" tIns="121900" rIns="121900" bIns="121900" anchor="ctr" anchorCtr="0">
                <a:noAutofit/>
              </a:bodyPr>
              <a:lstStyle/>
              <a:p>
                <a:pPr marL="171450" indent="-171450">
                  <a:buFont typeface="Arial" panose="020B0604020202020204" pitchFamily="34" charset="0"/>
                  <a:buChar char="•"/>
                </a:pPr>
                <a:r>
                  <a:rPr lang="en-US" sz="1200" dirty="0">
                    <a:latin typeface="+mj-lt"/>
                    <a:ea typeface="Roboto"/>
                    <a:cs typeface="Roboto"/>
                    <a:sym typeface="Roboto"/>
                  </a:rPr>
                  <a:t>Open AR &amp; Rejections</a:t>
                </a:r>
              </a:p>
              <a:p>
                <a:pPr marL="171450" indent="-171450">
                  <a:buFont typeface="Arial" panose="020B0604020202020204" pitchFamily="34" charset="0"/>
                  <a:buChar char="•"/>
                </a:pPr>
                <a:r>
                  <a:rPr lang="en-US" sz="1200" dirty="0">
                    <a:latin typeface="+mj-lt"/>
                    <a:ea typeface="Roboto"/>
                    <a:cs typeface="Roboto"/>
                    <a:sym typeface="Roboto"/>
                  </a:rPr>
                  <a:t>Claim Status Check</a:t>
                </a:r>
              </a:p>
              <a:p>
                <a:pPr marL="171450" indent="-171450">
                  <a:buFont typeface="Arial" panose="020B0604020202020204" pitchFamily="34" charset="0"/>
                  <a:buChar char="•"/>
                </a:pPr>
                <a:r>
                  <a:rPr lang="en-US" sz="1200" dirty="0">
                    <a:latin typeface="+mj-lt"/>
                    <a:ea typeface="Roboto"/>
                    <a:cs typeface="Roboto"/>
                    <a:sym typeface="Roboto"/>
                  </a:rPr>
                  <a:t>Eligibility Check</a:t>
                </a:r>
              </a:p>
              <a:p>
                <a:pPr marL="171450" indent="-171450">
                  <a:buFont typeface="Arial" panose="020B0604020202020204" pitchFamily="34" charset="0"/>
                  <a:buChar char="•"/>
                </a:pPr>
                <a:r>
                  <a:rPr lang="en-US" sz="1200" dirty="0">
                    <a:latin typeface="+mj-lt"/>
                    <a:ea typeface="Roboto"/>
                    <a:cs typeface="Roboto"/>
                    <a:sym typeface="Roboto"/>
                  </a:rPr>
                  <a:t>Appeal Packet Preparation</a:t>
                </a:r>
                <a:endParaRPr sz="1200" dirty="0">
                  <a:latin typeface="+mj-lt"/>
                  <a:ea typeface="Roboto"/>
                  <a:cs typeface="Roboto"/>
                  <a:sym typeface="Roboto"/>
                </a:endParaRPr>
              </a:p>
            </p:txBody>
          </p:sp>
        </p:grpSp>
        <p:sp>
          <p:nvSpPr>
            <p:cNvPr id="32" name="Google Shape;563;p26">
              <a:extLst>
                <a:ext uri="{FF2B5EF4-FFF2-40B4-BE49-F238E27FC236}">
                  <a16:creationId xmlns:a16="http://schemas.microsoft.com/office/drawing/2014/main" id="{8D8972EC-D9C8-4207-0B21-0A8227211A18}"/>
                </a:ext>
              </a:extLst>
            </p:cNvPr>
            <p:cNvSpPr/>
            <p:nvPr/>
          </p:nvSpPr>
          <p:spPr>
            <a:xfrm flipH="1">
              <a:off x="4999113" y="13210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grpSp>
        <p:nvGrpSpPr>
          <p:cNvPr id="36" name="Google Shape;564;p26">
            <a:extLst>
              <a:ext uri="{FF2B5EF4-FFF2-40B4-BE49-F238E27FC236}">
                <a16:creationId xmlns:a16="http://schemas.microsoft.com/office/drawing/2014/main" id="{416BE1A1-E4EA-C8B5-B90F-E5556D594A1A}"/>
              </a:ext>
            </a:extLst>
          </p:cNvPr>
          <p:cNvGrpSpPr/>
          <p:nvPr/>
        </p:nvGrpSpPr>
        <p:grpSpPr>
          <a:xfrm>
            <a:off x="609600" y="4712151"/>
            <a:ext cx="4918096" cy="1473600"/>
            <a:chOff x="457200" y="3454013"/>
            <a:chExt cx="3688572" cy="1105200"/>
          </a:xfrm>
          <a:noFill/>
        </p:grpSpPr>
        <p:grpSp>
          <p:nvGrpSpPr>
            <p:cNvPr id="37" name="Google Shape;565;p26">
              <a:extLst>
                <a:ext uri="{FF2B5EF4-FFF2-40B4-BE49-F238E27FC236}">
                  <a16:creationId xmlns:a16="http://schemas.microsoft.com/office/drawing/2014/main" id="{3EC7CD98-86DF-20BB-7FA9-A7126FD7BD39}"/>
                </a:ext>
              </a:extLst>
            </p:cNvPr>
            <p:cNvGrpSpPr/>
            <p:nvPr/>
          </p:nvGrpSpPr>
          <p:grpSpPr>
            <a:xfrm>
              <a:off x="457200" y="3454013"/>
              <a:ext cx="2428500" cy="1105200"/>
              <a:chOff x="457200" y="3454013"/>
              <a:chExt cx="2428500" cy="1105200"/>
            </a:xfrm>
            <a:grpFill/>
          </p:grpSpPr>
          <p:sp>
            <p:nvSpPr>
              <p:cNvPr id="39" name="Google Shape;566;p26">
                <a:extLst>
                  <a:ext uri="{FF2B5EF4-FFF2-40B4-BE49-F238E27FC236}">
                    <a16:creationId xmlns:a16="http://schemas.microsoft.com/office/drawing/2014/main" id="{A4A45C23-2EA9-D4D7-CA14-F0C2E9320C97}"/>
                  </a:ext>
                </a:extLst>
              </p:cNvPr>
              <p:cNvSpPr/>
              <p:nvPr/>
            </p:nvSpPr>
            <p:spPr>
              <a:xfrm>
                <a:off x="457200" y="345401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40" name="Google Shape;567;p26">
                <a:extLst>
                  <a:ext uri="{FF2B5EF4-FFF2-40B4-BE49-F238E27FC236}">
                    <a16:creationId xmlns:a16="http://schemas.microsoft.com/office/drawing/2014/main" id="{5D9B4190-3C7D-D2C2-4BA7-07031724B616}"/>
                  </a:ext>
                </a:extLst>
              </p:cNvPr>
              <p:cNvSpPr txBox="1"/>
              <p:nvPr/>
            </p:nvSpPr>
            <p:spPr>
              <a:xfrm>
                <a:off x="628490" y="3488138"/>
                <a:ext cx="2103683" cy="354600"/>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3"/>
                    </a:solidFill>
                    <a:latin typeface="+mj-lt"/>
                    <a:ea typeface="Fira Sans Extra Condensed Medium"/>
                    <a:cs typeface="Fira Sans Extra Condensed Medium"/>
                    <a:sym typeface="Fira Sans Extra Condensed Medium"/>
                  </a:rPr>
                  <a:t>Payment Posting</a:t>
                </a:r>
                <a:endParaRPr sz="2000" dirty="0">
                  <a:solidFill>
                    <a:schemeClr val="accent3"/>
                  </a:solidFill>
                  <a:latin typeface="+mj-lt"/>
                  <a:ea typeface="Fira Sans Extra Condensed Medium"/>
                  <a:cs typeface="Fira Sans Extra Condensed Medium"/>
                  <a:sym typeface="Fira Sans Extra Condensed Medium"/>
                </a:endParaRPr>
              </a:p>
            </p:txBody>
          </p:sp>
          <p:sp>
            <p:nvSpPr>
              <p:cNvPr id="41" name="Google Shape;568;p26">
                <a:extLst>
                  <a:ext uri="{FF2B5EF4-FFF2-40B4-BE49-F238E27FC236}">
                    <a16:creationId xmlns:a16="http://schemas.microsoft.com/office/drawing/2014/main" id="{4FB031E5-0385-9994-59C3-F761C536BC8E}"/>
                  </a:ext>
                </a:extLst>
              </p:cNvPr>
              <p:cNvSpPr txBox="1"/>
              <p:nvPr/>
            </p:nvSpPr>
            <p:spPr>
              <a:xfrm>
                <a:off x="729150" y="3760087"/>
                <a:ext cx="1884600" cy="765000"/>
              </a:xfrm>
              <a:prstGeom prst="rect">
                <a:avLst/>
              </a:prstGeom>
              <a:grpFill/>
              <a:ln>
                <a:noFill/>
              </a:ln>
            </p:spPr>
            <p:txBody>
              <a:bodyPr spcFirstLastPara="1" wrap="square" lIns="121900" tIns="121900" rIns="121900" bIns="121900" anchor="ctr" anchorCtr="0">
                <a:noAutofit/>
              </a:bodyPr>
              <a:lstStyle/>
              <a:p>
                <a:pPr marL="171450" indent="-171450">
                  <a:buFont typeface="Arial" panose="020B0604020202020204" pitchFamily="34" charset="0"/>
                  <a:buChar char="•"/>
                </a:pPr>
                <a:r>
                  <a:rPr lang="en-US" sz="1200" dirty="0">
                    <a:latin typeface="+mj-lt"/>
                    <a:ea typeface="Roboto"/>
                    <a:cs typeface="Roboto"/>
                    <a:sym typeface="Roboto"/>
                  </a:rPr>
                  <a:t>ERA Posting</a:t>
                </a:r>
              </a:p>
              <a:p>
                <a:pPr marL="171450" indent="-171450">
                  <a:buFont typeface="Arial" panose="020B0604020202020204" pitchFamily="34" charset="0"/>
                  <a:buChar char="•"/>
                </a:pPr>
                <a:r>
                  <a:rPr lang="en-US" sz="1200" dirty="0">
                    <a:latin typeface="+mj-lt"/>
                    <a:ea typeface="Roboto"/>
                    <a:cs typeface="Roboto"/>
                    <a:sym typeface="Roboto"/>
                  </a:rPr>
                  <a:t>Manual Posting</a:t>
                </a:r>
              </a:p>
              <a:p>
                <a:pPr marL="171450" indent="-171450">
                  <a:buFont typeface="Arial" panose="020B0604020202020204" pitchFamily="34" charset="0"/>
                  <a:buChar char="•"/>
                </a:pPr>
                <a:r>
                  <a:rPr lang="en-US" sz="1200" dirty="0">
                    <a:latin typeface="+mj-lt"/>
                    <a:ea typeface="Roboto"/>
                    <a:cs typeface="Roboto"/>
                    <a:sym typeface="Roboto"/>
                  </a:rPr>
                  <a:t>Reconciliation Log</a:t>
                </a:r>
              </a:p>
              <a:p>
                <a:pPr marL="171450" indent="-171450">
                  <a:buFont typeface="Arial" panose="020B0604020202020204" pitchFamily="34" charset="0"/>
                  <a:buChar char="•"/>
                </a:pPr>
                <a:r>
                  <a:rPr lang="en-US" sz="1200" dirty="0">
                    <a:latin typeface="+mj-lt"/>
                    <a:ea typeface="Roboto"/>
                    <a:cs typeface="Roboto"/>
                    <a:sym typeface="Roboto"/>
                  </a:rPr>
                  <a:t>Transaction Audit</a:t>
                </a:r>
                <a:endParaRPr sz="1200" dirty="0">
                  <a:latin typeface="+mj-lt"/>
                  <a:ea typeface="Roboto"/>
                  <a:cs typeface="Roboto"/>
                  <a:sym typeface="Roboto"/>
                </a:endParaRPr>
              </a:p>
            </p:txBody>
          </p:sp>
        </p:grpSp>
        <p:sp>
          <p:nvSpPr>
            <p:cNvPr id="38" name="Google Shape;569;p26">
              <a:extLst>
                <a:ext uri="{FF2B5EF4-FFF2-40B4-BE49-F238E27FC236}">
                  <a16:creationId xmlns:a16="http://schemas.microsoft.com/office/drawing/2014/main" id="{D96A60DB-33F3-15C3-A2A1-D7DD34F73577}"/>
                </a:ext>
              </a:extLst>
            </p:cNvPr>
            <p:cNvSpPr/>
            <p:nvPr/>
          </p:nvSpPr>
          <p:spPr>
            <a:xfrm rot="10800000" flipH="1">
              <a:off x="2886451" y="37929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grpSp>
        <p:nvGrpSpPr>
          <p:cNvPr id="42" name="Google Shape;570;p26">
            <a:extLst>
              <a:ext uri="{FF2B5EF4-FFF2-40B4-BE49-F238E27FC236}">
                <a16:creationId xmlns:a16="http://schemas.microsoft.com/office/drawing/2014/main" id="{52A3D08C-48CF-14AD-F0F9-F5AADA62A252}"/>
              </a:ext>
            </a:extLst>
          </p:cNvPr>
          <p:cNvGrpSpPr/>
          <p:nvPr/>
        </p:nvGrpSpPr>
        <p:grpSpPr>
          <a:xfrm>
            <a:off x="6665484" y="4712151"/>
            <a:ext cx="4917083" cy="1473600"/>
            <a:chOff x="4999113" y="3454013"/>
            <a:chExt cx="3687812" cy="1105200"/>
          </a:xfrm>
          <a:noFill/>
        </p:grpSpPr>
        <p:grpSp>
          <p:nvGrpSpPr>
            <p:cNvPr id="43" name="Google Shape;571;p26">
              <a:extLst>
                <a:ext uri="{FF2B5EF4-FFF2-40B4-BE49-F238E27FC236}">
                  <a16:creationId xmlns:a16="http://schemas.microsoft.com/office/drawing/2014/main" id="{14EAF4AF-75F6-9C22-9D46-189932A9ECE2}"/>
                </a:ext>
              </a:extLst>
            </p:cNvPr>
            <p:cNvGrpSpPr/>
            <p:nvPr/>
          </p:nvGrpSpPr>
          <p:grpSpPr>
            <a:xfrm>
              <a:off x="6258425" y="3454013"/>
              <a:ext cx="2428500" cy="1105200"/>
              <a:chOff x="6258425" y="3454013"/>
              <a:chExt cx="2428500" cy="1105200"/>
            </a:xfrm>
            <a:grpFill/>
          </p:grpSpPr>
          <p:sp>
            <p:nvSpPr>
              <p:cNvPr id="45" name="Google Shape;572;p26">
                <a:extLst>
                  <a:ext uri="{FF2B5EF4-FFF2-40B4-BE49-F238E27FC236}">
                    <a16:creationId xmlns:a16="http://schemas.microsoft.com/office/drawing/2014/main" id="{64F825B0-6EB4-7F13-1AB1-C13DFBA37C5A}"/>
                  </a:ext>
                </a:extLst>
              </p:cNvPr>
              <p:cNvSpPr/>
              <p:nvPr/>
            </p:nvSpPr>
            <p:spPr>
              <a:xfrm>
                <a:off x="6258425" y="3454013"/>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46" name="Google Shape;573;p26">
                <a:extLst>
                  <a:ext uri="{FF2B5EF4-FFF2-40B4-BE49-F238E27FC236}">
                    <a16:creationId xmlns:a16="http://schemas.microsoft.com/office/drawing/2014/main" id="{81298EBF-AA2D-E5FB-A16F-DF5A4366E2C2}"/>
                  </a:ext>
                </a:extLst>
              </p:cNvPr>
              <p:cNvSpPr txBox="1"/>
              <p:nvPr/>
            </p:nvSpPr>
            <p:spPr>
              <a:xfrm>
                <a:off x="6439019" y="3488138"/>
                <a:ext cx="2108087" cy="354600"/>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6"/>
                    </a:solidFill>
                    <a:latin typeface="+mj-lt"/>
                    <a:ea typeface="Fira Sans Extra Condensed Medium"/>
                    <a:cs typeface="Fira Sans Extra Condensed Medium"/>
                    <a:sym typeface="Fira Sans Extra Condensed Medium"/>
                  </a:rPr>
                  <a:t>Other Tasks</a:t>
                </a:r>
                <a:endParaRPr sz="2000" dirty="0">
                  <a:solidFill>
                    <a:schemeClr val="accent6"/>
                  </a:solidFill>
                  <a:latin typeface="+mj-lt"/>
                  <a:ea typeface="Fira Sans Extra Condensed Medium"/>
                  <a:cs typeface="Fira Sans Extra Condensed Medium"/>
                  <a:sym typeface="Fira Sans Extra Condensed Medium"/>
                </a:endParaRPr>
              </a:p>
            </p:txBody>
          </p:sp>
          <p:sp>
            <p:nvSpPr>
              <p:cNvPr id="47" name="Google Shape;574;p26">
                <a:extLst>
                  <a:ext uri="{FF2B5EF4-FFF2-40B4-BE49-F238E27FC236}">
                    <a16:creationId xmlns:a16="http://schemas.microsoft.com/office/drawing/2014/main" id="{BCD91672-413C-6D94-E37F-DA90F628AA8B}"/>
                  </a:ext>
                </a:extLst>
              </p:cNvPr>
              <p:cNvSpPr txBox="1"/>
              <p:nvPr/>
            </p:nvSpPr>
            <p:spPr>
              <a:xfrm>
                <a:off x="6530375" y="3760087"/>
                <a:ext cx="1884600" cy="765000"/>
              </a:xfrm>
              <a:prstGeom prst="rect">
                <a:avLst/>
              </a:prstGeom>
              <a:grpFill/>
              <a:ln>
                <a:noFill/>
              </a:ln>
            </p:spPr>
            <p:txBody>
              <a:bodyPr spcFirstLastPara="1" wrap="square" lIns="121900" tIns="121900" rIns="121900" bIns="121900" anchor="ctr" anchorCtr="0">
                <a:noAutofit/>
              </a:bodyPr>
              <a:lstStyle/>
              <a:p>
                <a:pPr marL="171450" indent="-171450">
                  <a:buFont typeface="Arial" panose="020B0604020202020204" pitchFamily="34" charset="0"/>
                  <a:buChar char="•"/>
                </a:pPr>
                <a:r>
                  <a:rPr lang="en-US" sz="1200" dirty="0">
                    <a:latin typeface="+mj-lt"/>
                    <a:ea typeface="Roboto"/>
                    <a:cs typeface="Roboto"/>
                    <a:sym typeface="Roboto"/>
                  </a:rPr>
                  <a:t>Time Tracking Tool</a:t>
                </a:r>
              </a:p>
              <a:p>
                <a:pPr marL="171450" indent="-171450">
                  <a:buFont typeface="Arial" panose="020B0604020202020204" pitchFamily="34" charset="0"/>
                  <a:buChar char="•"/>
                </a:pPr>
                <a:r>
                  <a:rPr lang="en-US" sz="1200" dirty="0">
                    <a:latin typeface="+mj-lt"/>
                    <a:ea typeface="Roboto"/>
                    <a:cs typeface="Roboto"/>
                    <a:sym typeface="Roboto"/>
                  </a:rPr>
                  <a:t>PDF/Image Recognition</a:t>
                </a:r>
              </a:p>
              <a:p>
                <a:pPr marL="171450" indent="-171450">
                  <a:buFont typeface="Arial" panose="020B0604020202020204" pitchFamily="34" charset="0"/>
                  <a:buChar char="•"/>
                </a:pPr>
                <a:r>
                  <a:rPr lang="en-US" sz="1200" dirty="0">
                    <a:latin typeface="+mj-lt"/>
                    <a:ea typeface="Roboto"/>
                    <a:cs typeface="Roboto"/>
                    <a:sym typeface="Roboto"/>
                  </a:rPr>
                  <a:t>Doc Download/Upload</a:t>
                </a:r>
              </a:p>
            </p:txBody>
          </p:sp>
        </p:grpSp>
        <p:sp>
          <p:nvSpPr>
            <p:cNvPr id="44" name="Google Shape;575;p26">
              <a:extLst>
                <a:ext uri="{FF2B5EF4-FFF2-40B4-BE49-F238E27FC236}">
                  <a16:creationId xmlns:a16="http://schemas.microsoft.com/office/drawing/2014/main" id="{EFDFB2CA-07EC-CF78-A78A-795FA26A3507}"/>
                </a:ext>
              </a:extLst>
            </p:cNvPr>
            <p:cNvSpPr/>
            <p:nvPr/>
          </p:nvSpPr>
          <p:spPr>
            <a:xfrm rot="10800000">
              <a:off x="4999113" y="3792900"/>
              <a:ext cx="1259321" cy="384125"/>
            </a:xfrm>
            <a:custGeom>
              <a:avLst/>
              <a:gdLst/>
              <a:ahLst/>
              <a:cxnLst/>
              <a:rect l="l" t="t" r="r" b="b"/>
              <a:pathLst>
                <a:path w="51904" h="15365" extrusionOk="0">
                  <a:moveTo>
                    <a:pt x="0" y="0"/>
                  </a:moveTo>
                  <a:lnTo>
                    <a:pt x="51904" y="0"/>
                  </a:lnTo>
                  <a:lnTo>
                    <a:pt x="51904" y="15365"/>
                  </a:lnTo>
                </a:path>
              </a:pathLst>
            </a:custGeom>
            <a:grpFill/>
            <a:ln w="9525" cap="flat" cmpd="sng">
              <a:solidFill>
                <a:srgbClr val="000000"/>
              </a:solidFill>
              <a:prstDash val="solid"/>
              <a:round/>
              <a:headEnd type="none" w="med" len="med"/>
              <a:tailEnd type="oval" w="med" len="med"/>
            </a:ln>
          </p:spPr>
          <p:txBody>
            <a:bodyPr/>
            <a:lstStyle/>
            <a:p>
              <a:endParaRPr lang="en-US"/>
            </a:p>
          </p:txBody>
        </p:sp>
      </p:grpSp>
      <p:grpSp>
        <p:nvGrpSpPr>
          <p:cNvPr id="48" name="Google Shape;576;p26">
            <a:extLst>
              <a:ext uri="{FF2B5EF4-FFF2-40B4-BE49-F238E27FC236}">
                <a16:creationId xmlns:a16="http://schemas.microsoft.com/office/drawing/2014/main" id="{8635AD8D-A4AA-43D2-3185-F988367D3A7B}"/>
              </a:ext>
            </a:extLst>
          </p:cNvPr>
          <p:cNvGrpSpPr/>
          <p:nvPr/>
        </p:nvGrpSpPr>
        <p:grpSpPr>
          <a:xfrm>
            <a:off x="609600" y="3035355"/>
            <a:ext cx="4024800" cy="1473600"/>
            <a:chOff x="457200" y="2196416"/>
            <a:chExt cx="3018600" cy="1105200"/>
          </a:xfrm>
          <a:noFill/>
        </p:grpSpPr>
        <p:grpSp>
          <p:nvGrpSpPr>
            <p:cNvPr id="49" name="Google Shape;577;p26">
              <a:extLst>
                <a:ext uri="{FF2B5EF4-FFF2-40B4-BE49-F238E27FC236}">
                  <a16:creationId xmlns:a16="http://schemas.microsoft.com/office/drawing/2014/main" id="{CDF98190-AB9A-269E-A138-28DE6950F56C}"/>
                </a:ext>
              </a:extLst>
            </p:cNvPr>
            <p:cNvGrpSpPr/>
            <p:nvPr/>
          </p:nvGrpSpPr>
          <p:grpSpPr>
            <a:xfrm>
              <a:off x="457200" y="2196416"/>
              <a:ext cx="2428500" cy="1105200"/>
              <a:chOff x="457200" y="2196416"/>
              <a:chExt cx="2428500" cy="1105200"/>
            </a:xfrm>
            <a:grpFill/>
          </p:grpSpPr>
          <p:sp>
            <p:nvSpPr>
              <p:cNvPr id="51" name="Google Shape;578;p26">
                <a:extLst>
                  <a:ext uri="{FF2B5EF4-FFF2-40B4-BE49-F238E27FC236}">
                    <a16:creationId xmlns:a16="http://schemas.microsoft.com/office/drawing/2014/main" id="{E183D198-1CB4-76AF-2C3A-90376DA57A48}"/>
                  </a:ext>
                </a:extLst>
              </p:cNvPr>
              <p:cNvSpPr/>
              <p:nvPr/>
            </p:nvSpPr>
            <p:spPr>
              <a:xfrm>
                <a:off x="457200" y="2196416"/>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52" name="Google Shape;579;p26">
                <a:extLst>
                  <a:ext uri="{FF2B5EF4-FFF2-40B4-BE49-F238E27FC236}">
                    <a16:creationId xmlns:a16="http://schemas.microsoft.com/office/drawing/2014/main" id="{3784ABB6-EFD9-79BF-630E-F4AB31FEA176}"/>
                  </a:ext>
                </a:extLst>
              </p:cNvPr>
              <p:cNvSpPr txBox="1"/>
              <p:nvPr/>
            </p:nvSpPr>
            <p:spPr>
              <a:xfrm>
                <a:off x="716570" y="2230592"/>
                <a:ext cx="1884600" cy="354600"/>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2"/>
                    </a:solidFill>
                    <a:latin typeface="+mj-lt"/>
                    <a:ea typeface="Fira Sans Extra Condensed Medium"/>
                    <a:cs typeface="Fira Sans Extra Condensed Medium"/>
                    <a:sym typeface="Fira Sans Extra Condensed Medium"/>
                  </a:rPr>
                  <a:t>Charge Posting</a:t>
                </a:r>
                <a:endParaRPr sz="2000" dirty="0">
                  <a:solidFill>
                    <a:schemeClr val="accent2"/>
                  </a:solidFill>
                  <a:latin typeface="+mj-lt"/>
                  <a:ea typeface="Fira Sans Extra Condensed Medium"/>
                  <a:cs typeface="Fira Sans Extra Condensed Medium"/>
                  <a:sym typeface="Fira Sans Extra Condensed Medium"/>
                </a:endParaRPr>
              </a:p>
            </p:txBody>
          </p:sp>
          <p:sp>
            <p:nvSpPr>
              <p:cNvPr id="53" name="Google Shape;580;p26">
                <a:extLst>
                  <a:ext uri="{FF2B5EF4-FFF2-40B4-BE49-F238E27FC236}">
                    <a16:creationId xmlns:a16="http://schemas.microsoft.com/office/drawing/2014/main" id="{8C4B5EDF-C02E-4EF4-6C46-B8D1793189FA}"/>
                  </a:ext>
                </a:extLst>
              </p:cNvPr>
              <p:cNvSpPr txBox="1"/>
              <p:nvPr/>
            </p:nvSpPr>
            <p:spPr>
              <a:xfrm>
                <a:off x="729150" y="2502440"/>
                <a:ext cx="1884600" cy="765000"/>
              </a:xfrm>
              <a:prstGeom prst="rect">
                <a:avLst/>
              </a:prstGeom>
              <a:grpFill/>
              <a:ln>
                <a:noFill/>
              </a:ln>
            </p:spPr>
            <p:txBody>
              <a:bodyPr spcFirstLastPara="1" wrap="square" lIns="121900" tIns="121900" rIns="121900" bIns="121900" anchor="ctr" anchorCtr="0">
                <a:noAutofit/>
              </a:bodyPr>
              <a:lstStyle/>
              <a:p>
                <a:pPr marL="171450" indent="-171450">
                  <a:buFont typeface="Arial" panose="020B0604020202020204" pitchFamily="34" charset="0"/>
                  <a:buChar char="•"/>
                </a:pPr>
                <a:r>
                  <a:rPr lang="en-US" sz="1200" dirty="0">
                    <a:latin typeface="+mj-lt"/>
                    <a:ea typeface="Roboto"/>
                    <a:cs typeface="Roboto"/>
                    <a:sym typeface="Roboto"/>
                  </a:rPr>
                  <a:t>Face Sheet Recognition</a:t>
                </a:r>
              </a:p>
              <a:p>
                <a:pPr marL="171450" indent="-171450">
                  <a:buFont typeface="Arial" panose="020B0604020202020204" pitchFamily="34" charset="0"/>
                  <a:buChar char="•"/>
                </a:pPr>
                <a:r>
                  <a:rPr lang="en-US" sz="1200" dirty="0">
                    <a:latin typeface="+mj-lt"/>
                    <a:ea typeface="Roboto"/>
                    <a:cs typeface="Roboto"/>
                    <a:sym typeface="Roboto"/>
                  </a:rPr>
                  <a:t>Demo Entry</a:t>
                </a:r>
              </a:p>
              <a:p>
                <a:pPr marL="171450" indent="-171450">
                  <a:buFont typeface="Arial" panose="020B0604020202020204" pitchFamily="34" charset="0"/>
                  <a:buChar char="•"/>
                </a:pPr>
                <a:r>
                  <a:rPr lang="en-US" sz="1200" dirty="0">
                    <a:latin typeface="+mj-lt"/>
                    <a:ea typeface="Roboto"/>
                    <a:cs typeface="Roboto"/>
                    <a:sym typeface="Roboto"/>
                  </a:rPr>
                  <a:t>EMR Charge Entry</a:t>
                </a:r>
              </a:p>
              <a:p>
                <a:pPr marL="171450" indent="-171450">
                  <a:buFont typeface="Arial" panose="020B0604020202020204" pitchFamily="34" charset="0"/>
                  <a:buChar char="•"/>
                </a:pPr>
                <a:r>
                  <a:rPr lang="en-US" sz="1200" dirty="0">
                    <a:latin typeface="+mj-lt"/>
                    <a:ea typeface="Roboto"/>
                    <a:cs typeface="Roboto"/>
                    <a:sym typeface="Roboto"/>
                  </a:rPr>
                  <a:t>Charge Audit</a:t>
                </a:r>
                <a:endParaRPr sz="1200" dirty="0">
                  <a:latin typeface="+mj-lt"/>
                  <a:ea typeface="Roboto"/>
                  <a:cs typeface="Roboto"/>
                  <a:sym typeface="Roboto"/>
                </a:endParaRPr>
              </a:p>
            </p:txBody>
          </p:sp>
        </p:grpSp>
        <p:cxnSp>
          <p:nvCxnSpPr>
            <p:cNvPr id="50" name="Google Shape;581;p26">
              <a:extLst>
                <a:ext uri="{FF2B5EF4-FFF2-40B4-BE49-F238E27FC236}">
                  <a16:creationId xmlns:a16="http://schemas.microsoft.com/office/drawing/2014/main" id="{A273C614-792E-2723-95CF-E20163BD2D8C}"/>
                </a:ext>
              </a:extLst>
            </p:cNvPr>
            <p:cNvCxnSpPr>
              <a:stCxn id="51" idx="3"/>
            </p:cNvCxnSpPr>
            <p:nvPr/>
          </p:nvCxnSpPr>
          <p:spPr>
            <a:xfrm>
              <a:off x="2885700" y="2749016"/>
              <a:ext cx="590100" cy="0"/>
            </a:xfrm>
            <a:prstGeom prst="straightConnector1">
              <a:avLst/>
            </a:prstGeom>
            <a:grpFill/>
            <a:ln w="9525" cap="flat" cmpd="sng">
              <a:solidFill>
                <a:srgbClr val="000000"/>
              </a:solidFill>
              <a:prstDash val="solid"/>
              <a:round/>
              <a:headEnd type="none" w="med" len="med"/>
              <a:tailEnd type="oval" w="med" len="med"/>
            </a:ln>
          </p:spPr>
        </p:cxnSp>
      </p:grpSp>
      <p:grpSp>
        <p:nvGrpSpPr>
          <p:cNvPr id="54" name="Google Shape;582;p26">
            <a:extLst>
              <a:ext uri="{FF2B5EF4-FFF2-40B4-BE49-F238E27FC236}">
                <a16:creationId xmlns:a16="http://schemas.microsoft.com/office/drawing/2014/main" id="{F34F3F27-4A97-42B6-FFE3-0F0629BF22AD}"/>
              </a:ext>
            </a:extLst>
          </p:cNvPr>
          <p:cNvGrpSpPr/>
          <p:nvPr/>
        </p:nvGrpSpPr>
        <p:grpSpPr>
          <a:xfrm>
            <a:off x="7554567" y="3035355"/>
            <a:ext cx="4028000" cy="1473600"/>
            <a:chOff x="5665925" y="2196416"/>
            <a:chExt cx="3021000" cy="1105200"/>
          </a:xfrm>
          <a:noFill/>
        </p:grpSpPr>
        <p:grpSp>
          <p:nvGrpSpPr>
            <p:cNvPr id="55" name="Google Shape;583;p26">
              <a:extLst>
                <a:ext uri="{FF2B5EF4-FFF2-40B4-BE49-F238E27FC236}">
                  <a16:creationId xmlns:a16="http://schemas.microsoft.com/office/drawing/2014/main" id="{1D910DE0-217C-48AA-F319-27AAFD4B26BF}"/>
                </a:ext>
              </a:extLst>
            </p:cNvPr>
            <p:cNvGrpSpPr/>
            <p:nvPr/>
          </p:nvGrpSpPr>
          <p:grpSpPr>
            <a:xfrm>
              <a:off x="6258425" y="2196416"/>
              <a:ext cx="2428500" cy="1105200"/>
              <a:chOff x="6258425" y="2196416"/>
              <a:chExt cx="2428500" cy="1105200"/>
            </a:xfrm>
            <a:grpFill/>
          </p:grpSpPr>
          <p:sp>
            <p:nvSpPr>
              <p:cNvPr id="57" name="Google Shape;584;p26">
                <a:extLst>
                  <a:ext uri="{FF2B5EF4-FFF2-40B4-BE49-F238E27FC236}">
                    <a16:creationId xmlns:a16="http://schemas.microsoft.com/office/drawing/2014/main" id="{5D2638F8-5B61-6176-53AB-D5D48551D4BE}"/>
                  </a:ext>
                </a:extLst>
              </p:cNvPr>
              <p:cNvSpPr/>
              <p:nvPr/>
            </p:nvSpPr>
            <p:spPr>
              <a:xfrm>
                <a:off x="6258425" y="2196416"/>
                <a:ext cx="2428500" cy="1105200"/>
              </a:xfrm>
              <a:prstGeom prst="roundRect">
                <a:avLst>
                  <a:gd name="adj" fmla="val 8396"/>
                </a:avLst>
              </a:prstGeom>
              <a:grpFill/>
              <a:ln>
                <a:noFill/>
              </a:ln>
            </p:spPr>
            <p:txBody>
              <a:bodyPr spcFirstLastPara="1" wrap="square" lIns="121900" tIns="121900" rIns="121900" bIns="121900" anchor="ctr" anchorCtr="0">
                <a:noAutofit/>
              </a:bodyPr>
              <a:lstStyle/>
              <a:p>
                <a:endParaRPr sz="2400">
                  <a:latin typeface="+mj-lt"/>
                </a:endParaRPr>
              </a:p>
            </p:txBody>
          </p:sp>
          <p:sp>
            <p:nvSpPr>
              <p:cNvPr id="58" name="Google Shape;585;p26">
                <a:extLst>
                  <a:ext uri="{FF2B5EF4-FFF2-40B4-BE49-F238E27FC236}">
                    <a16:creationId xmlns:a16="http://schemas.microsoft.com/office/drawing/2014/main" id="{0FF08F8B-3F33-1B65-9664-9AE5CDA06F83}"/>
                  </a:ext>
                </a:extLst>
              </p:cNvPr>
              <p:cNvSpPr txBox="1"/>
              <p:nvPr/>
            </p:nvSpPr>
            <p:spPr>
              <a:xfrm>
                <a:off x="6542959" y="2230592"/>
                <a:ext cx="1884600" cy="354600"/>
              </a:xfrm>
              <a:prstGeom prst="rect">
                <a:avLst/>
              </a:prstGeom>
              <a:grpFill/>
              <a:ln>
                <a:noFill/>
              </a:ln>
            </p:spPr>
            <p:txBody>
              <a:bodyPr spcFirstLastPara="1" wrap="square" lIns="121900" tIns="121900" rIns="121900" bIns="121900" anchor="ctr" anchorCtr="0">
                <a:noAutofit/>
              </a:bodyPr>
              <a:lstStyle/>
              <a:p>
                <a:pPr algn="ctr"/>
                <a:r>
                  <a:rPr lang="en" sz="2000" dirty="0">
                    <a:solidFill>
                      <a:schemeClr val="accent5"/>
                    </a:solidFill>
                    <a:latin typeface="+mj-lt"/>
                    <a:ea typeface="Fira Sans Extra Condensed Medium"/>
                    <a:cs typeface="Fira Sans Extra Condensed Medium"/>
                    <a:sym typeface="Fira Sans Extra Condensed Medium"/>
                  </a:rPr>
                  <a:t>Refunds</a:t>
                </a:r>
                <a:endParaRPr sz="2000" dirty="0">
                  <a:solidFill>
                    <a:schemeClr val="accent5"/>
                  </a:solidFill>
                  <a:latin typeface="+mj-lt"/>
                  <a:ea typeface="Fira Sans Extra Condensed Medium"/>
                  <a:cs typeface="Fira Sans Extra Condensed Medium"/>
                  <a:sym typeface="Fira Sans Extra Condensed Medium"/>
                </a:endParaRPr>
              </a:p>
            </p:txBody>
          </p:sp>
          <p:sp>
            <p:nvSpPr>
              <p:cNvPr id="59" name="Google Shape;586;p26">
                <a:extLst>
                  <a:ext uri="{FF2B5EF4-FFF2-40B4-BE49-F238E27FC236}">
                    <a16:creationId xmlns:a16="http://schemas.microsoft.com/office/drawing/2014/main" id="{679D7788-A61E-5336-8D45-C5A3CA1B83D7}"/>
                  </a:ext>
                </a:extLst>
              </p:cNvPr>
              <p:cNvSpPr txBox="1"/>
              <p:nvPr/>
            </p:nvSpPr>
            <p:spPr>
              <a:xfrm>
                <a:off x="6530375" y="2502440"/>
                <a:ext cx="1884600" cy="765000"/>
              </a:xfrm>
              <a:prstGeom prst="rect">
                <a:avLst/>
              </a:prstGeom>
              <a:grpFill/>
              <a:ln>
                <a:noFill/>
              </a:ln>
            </p:spPr>
            <p:txBody>
              <a:bodyPr spcFirstLastPara="1" wrap="square" lIns="121900" tIns="121900" rIns="121900" bIns="121900" anchor="t" anchorCtr="0">
                <a:noAutofit/>
              </a:bodyPr>
              <a:lstStyle/>
              <a:p>
                <a:pPr marL="171450" indent="-171450">
                  <a:buFont typeface="Arial" panose="020B0604020202020204" pitchFamily="34" charset="0"/>
                  <a:buChar char="•"/>
                </a:pPr>
                <a:r>
                  <a:rPr lang="en-US" sz="1200" dirty="0">
                    <a:latin typeface="+mj-lt"/>
                    <a:ea typeface="Roboto"/>
                    <a:cs typeface="Roboto"/>
                    <a:sym typeface="Roboto"/>
                  </a:rPr>
                  <a:t>Insurance Refund Packets</a:t>
                </a:r>
              </a:p>
              <a:p>
                <a:pPr marL="171450" indent="-171450">
                  <a:buFont typeface="Arial" panose="020B0604020202020204" pitchFamily="34" charset="0"/>
                  <a:buChar char="•"/>
                </a:pPr>
                <a:r>
                  <a:rPr lang="en-US" sz="1200" dirty="0">
                    <a:latin typeface="+mj-lt"/>
                    <a:ea typeface="Roboto"/>
                    <a:cs typeface="Roboto"/>
                    <a:sym typeface="Roboto"/>
                  </a:rPr>
                  <a:t>Patient Refund Packets</a:t>
                </a:r>
              </a:p>
              <a:p>
                <a:pPr marL="171450" indent="-171450">
                  <a:buFont typeface="Arial" panose="020B0604020202020204" pitchFamily="34" charset="0"/>
                  <a:buChar char="•"/>
                </a:pPr>
                <a:r>
                  <a:rPr lang="en-US" sz="1200" dirty="0">
                    <a:latin typeface="+mj-lt"/>
                    <a:ea typeface="Roboto"/>
                    <a:cs typeface="Roboto"/>
                    <a:sym typeface="Roboto"/>
                  </a:rPr>
                  <a:t>Refund Log</a:t>
                </a:r>
              </a:p>
              <a:p>
                <a:pPr marL="171450" indent="-171450">
                  <a:buFont typeface="Arial" panose="020B0604020202020204" pitchFamily="34" charset="0"/>
                  <a:buChar char="•"/>
                </a:pPr>
                <a:r>
                  <a:rPr lang="en-US" sz="1200" dirty="0">
                    <a:latin typeface="+mj-lt"/>
                    <a:ea typeface="Roboto"/>
                    <a:cs typeface="Roboto"/>
                    <a:sym typeface="Roboto"/>
                  </a:rPr>
                  <a:t>Transaction Audit</a:t>
                </a:r>
                <a:endParaRPr sz="1200" dirty="0">
                  <a:latin typeface="+mj-lt"/>
                  <a:ea typeface="Roboto"/>
                  <a:cs typeface="Roboto"/>
                  <a:sym typeface="Roboto"/>
                </a:endParaRPr>
              </a:p>
            </p:txBody>
          </p:sp>
        </p:grpSp>
        <p:cxnSp>
          <p:nvCxnSpPr>
            <p:cNvPr id="56" name="Google Shape;587;p26">
              <a:extLst>
                <a:ext uri="{FF2B5EF4-FFF2-40B4-BE49-F238E27FC236}">
                  <a16:creationId xmlns:a16="http://schemas.microsoft.com/office/drawing/2014/main" id="{3B7C4BD3-8A11-811C-0317-5BD8CE716B2D}"/>
                </a:ext>
              </a:extLst>
            </p:cNvPr>
            <p:cNvCxnSpPr>
              <a:endCxn id="57" idx="1"/>
            </p:cNvCxnSpPr>
            <p:nvPr/>
          </p:nvCxnSpPr>
          <p:spPr>
            <a:xfrm>
              <a:off x="5665925" y="2749016"/>
              <a:ext cx="592500" cy="0"/>
            </a:xfrm>
            <a:prstGeom prst="straightConnector1">
              <a:avLst/>
            </a:prstGeom>
            <a:grpFill/>
            <a:ln w="9525" cap="flat" cmpd="sng">
              <a:solidFill>
                <a:srgbClr val="000000"/>
              </a:solidFill>
              <a:prstDash val="solid"/>
              <a:round/>
              <a:headEnd type="oval" w="med" len="med"/>
              <a:tailEnd type="none" w="med" len="med"/>
            </a:ln>
          </p:spPr>
        </p:cxnSp>
      </p:grpSp>
    </p:spTree>
    <p:extLst>
      <p:ext uri="{BB962C8B-B14F-4D97-AF65-F5344CB8AC3E}">
        <p14:creationId xmlns:p14="http://schemas.microsoft.com/office/powerpoint/2010/main" val="428610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Model</a:t>
            </a:r>
          </a:p>
        </p:txBody>
      </p:sp>
      <p:sp>
        <p:nvSpPr>
          <p:cNvPr id="4" name="Footer Placeholder 3"/>
          <p:cNvSpPr>
            <a:spLocks noGrp="1"/>
          </p:cNvSpPr>
          <p:nvPr>
            <p:ph type="ftr" sz="quarter" idx="11"/>
          </p:nvPr>
        </p:nvSpPr>
        <p:spPr/>
        <p:txBody>
          <a:bodyPr/>
          <a:lstStyle/>
          <a:p>
            <a:r>
              <a:rPr lang="en-US">
                <a:latin typeface="+mj-lt"/>
              </a:rPr>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latin typeface="+mj-lt"/>
              </a:rPr>
              <a:t>14</a:t>
            </a:fld>
            <a:endParaRPr lang="en-US">
              <a:latin typeface="+mj-lt"/>
            </a:endParaRPr>
          </a:p>
        </p:txBody>
      </p:sp>
      <p:grpSp>
        <p:nvGrpSpPr>
          <p:cNvPr id="14" name="Group 18">
            <a:extLst>
              <a:ext uri="{FF2B5EF4-FFF2-40B4-BE49-F238E27FC236}">
                <a16:creationId xmlns:a16="http://schemas.microsoft.com/office/drawing/2014/main" id="{47A12240-A8E2-9305-3011-D89401F32210}"/>
              </a:ext>
            </a:extLst>
          </p:cNvPr>
          <p:cNvGrpSpPr/>
          <p:nvPr/>
        </p:nvGrpSpPr>
        <p:grpSpPr>
          <a:xfrm>
            <a:off x="1038148" y="1611570"/>
            <a:ext cx="2729241" cy="781783"/>
            <a:chOff x="0" y="0"/>
            <a:chExt cx="1078219" cy="308853"/>
          </a:xfrm>
        </p:grpSpPr>
        <p:sp>
          <p:nvSpPr>
            <p:cNvPr id="15" name="Freeform 19">
              <a:extLst>
                <a:ext uri="{FF2B5EF4-FFF2-40B4-BE49-F238E27FC236}">
                  <a16:creationId xmlns:a16="http://schemas.microsoft.com/office/drawing/2014/main" id="{425851BF-814E-EACD-570C-60623CF0454A}"/>
                </a:ext>
              </a:extLst>
            </p:cNvPr>
            <p:cNvSpPr/>
            <p:nvPr/>
          </p:nvSpPr>
          <p:spPr>
            <a:xfrm>
              <a:off x="0" y="0"/>
              <a:ext cx="1078219" cy="308853"/>
            </a:xfrm>
            <a:custGeom>
              <a:avLst/>
              <a:gdLst/>
              <a:ahLst/>
              <a:cxnLst/>
              <a:rect l="l" t="t" r="r" b="b"/>
              <a:pathLst>
                <a:path w="1078219" h="308853">
                  <a:moveTo>
                    <a:pt x="0" y="0"/>
                  </a:moveTo>
                  <a:lnTo>
                    <a:pt x="1078219" y="0"/>
                  </a:lnTo>
                  <a:lnTo>
                    <a:pt x="1078219" y="308853"/>
                  </a:lnTo>
                  <a:lnTo>
                    <a:pt x="0" y="308853"/>
                  </a:lnTo>
                  <a:close/>
                </a:path>
              </a:pathLst>
            </a:custGeom>
            <a:solidFill>
              <a:srgbClr val="E06666"/>
            </a:solidFill>
            <a:ln>
              <a:solidFill>
                <a:srgbClr val="E06666"/>
              </a:solidFill>
            </a:ln>
          </p:spPr>
          <p:txBody>
            <a:bodyPr/>
            <a:lstStyle/>
            <a:p>
              <a:endParaRPr lang="en-US" dirty="0">
                <a:latin typeface="+mj-lt"/>
              </a:endParaRPr>
            </a:p>
          </p:txBody>
        </p:sp>
        <p:sp>
          <p:nvSpPr>
            <p:cNvPr id="16" name="TextBox 20">
              <a:extLst>
                <a:ext uri="{FF2B5EF4-FFF2-40B4-BE49-F238E27FC236}">
                  <a16:creationId xmlns:a16="http://schemas.microsoft.com/office/drawing/2014/main" id="{E94FCA36-551E-558B-53D0-DD63532D8AF5}"/>
                </a:ext>
              </a:extLst>
            </p:cNvPr>
            <p:cNvSpPr txBox="1"/>
            <p:nvPr/>
          </p:nvSpPr>
          <p:spPr>
            <a:xfrm>
              <a:off x="0" y="-28575"/>
              <a:ext cx="812800" cy="841375"/>
            </a:xfrm>
            <a:prstGeom prst="rect">
              <a:avLst/>
            </a:prstGeom>
          </p:spPr>
          <p:txBody>
            <a:bodyPr lIns="33867" tIns="33867" rIns="33867" bIns="33867" rtlCol="0" anchor="ctr"/>
            <a:lstStyle/>
            <a:p>
              <a:pPr algn="ctr">
                <a:lnSpc>
                  <a:spcPts val="2146"/>
                </a:lnSpc>
              </a:pPr>
              <a:endParaRPr sz="1200">
                <a:latin typeface="+mj-lt"/>
              </a:endParaRPr>
            </a:p>
          </p:txBody>
        </p:sp>
      </p:grpSp>
      <p:grpSp>
        <p:nvGrpSpPr>
          <p:cNvPr id="17" name="Group 21">
            <a:extLst>
              <a:ext uri="{FF2B5EF4-FFF2-40B4-BE49-F238E27FC236}">
                <a16:creationId xmlns:a16="http://schemas.microsoft.com/office/drawing/2014/main" id="{DC597184-D6B6-DAF7-BF15-B1F19217FB08}"/>
              </a:ext>
            </a:extLst>
          </p:cNvPr>
          <p:cNvGrpSpPr/>
          <p:nvPr/>
        </p:nvGrpSpPr>
        <p:grpSpPr>
          <a:xfrm>
            <a:off x="4728020" y="1611570"/>
            <a:ext cx="2729241" cy="781783"/>
            <a:chOff x="0" y="0"/>
            <a:chExt cx="1078219" cy="308853"/>
          </a:xfrm>
        </p:grpSpPr>
        <p:sp>
          <p:nvSpPr>
            <p:cNvPr id="18" name="Freeform 22">
              <a:extLst>
                <a:ext uri="{FF2B5EF4-FFF2-40B4-BE49-F238E27FC236}">
                  <a16:creationId xmlns:a16="http://schemas.microsoft.com/office/drawing/2014/main" id="{D16FED10-9F63-8970-88B7-28C38DAFF0F6}"/>
                </a:ext>
              </a:extLst>
            </p:cNvPr>
            <p:cNvSpPr/>
            <p:nvPr/>
          </p:nvSpPr>
          <p:spPr>
            <a:xfrm>
              <a:off x="0" y="0"/>
              <a:ext cx="1078219" cy="308853"/>
            </a:xfrm>
            <a:custGeom>
              <a:avLst/>
              <a:gdLst/>
              <a:ahLst/>
              <a:cxnLst/>
              <a:rect l="l" t="t" r="r" b="b"/>
              <a:pathLst>
                <a:path w="1078219" h="308853">
                  <a:moveTo>
                    <a:pt x="0" y="0"/>
                  </a:moveTo>
                  <a:lnTo>
                    <a:pt x="1078219" y="0"/>
                  </a:lnTo>
                  <a:lnTo>
                    <a:pt x="1078219" y="308853"/>
                  </a:lnTo>
                  <a:lnTo>
                    <a:pt x="0" y="308853"/>
                  </a:lnTo>
                  <a:close/>
                </a:path>
              </a:pathLst>
            </a:custGeom>
            <a:solidFill>
              <a:srgbClr val="E06666"/>
            </a:solidFill>
            <a:ln>
              <a:solidFill>
                <a:srgbClr val="E06666"/>
              </a:solidFill>
            </a:ln>
          </p:spPr>
          <p:txBody>
            <a:bodyPr/>
            <a:lstStyle/>
            <a:p>
              <a:endParaRPr lang="en-US" dirty="0">
                <a:latin typeface="+mj-lt"/>
              </a:endParaRPr>
            </a:p>
          </p:txBody>
        </p:sp>
        <p:sp>
          <p:nvSpPr>
            <p:cNvPr id="19" name="TextBox 23">
              <a:extLst>
                <a:ext uri="{FF2B5EF4-FFF2-40B4-BE49-F238E27FC236}">
                  <a16:creationId xmlns:a16="http://schemas.microsoft.com/office/drawing/2014/main" id="{D294BC83-98AB-D85F-F8CB-5779607AB398}"/>
                </a:ext>
              </a:extLst>
            </p:cNvPr>
            <p:cNvSpPr txBox="1"/>
            <p:nvPr/>
          </p:nvSpPr>
          <p:spPr>
            <a:xfrm>
              <a:off x="0" y="-28575"/>
              <a:ext cx="812800" cy="841375"/>
            </a:xfrm>
            <a:prstGeom prst="rect">
              <a:avLst/>
            </a:prstGeom>
          </p:spPr>
          <p:txBody>
            <a:bodyPr lIns="33867" tIns="33867" rIns="33867" bIns="33867" rtlCol="0" anchor="ctr"/>
            <a:lstStyle/>
            <a:p>
              <a:pPr algn="ctr">
                <a:lnSpc>
                  <a:spcPts val="2146"/>
                </a:lnSpc>
              </a:pPr>
              <a:endParaRPr sz="1200">
                <a:latin typeface="+mj-lt"/>
              </a:endParaRPr>
            </a:p>
          </p:txBody>
        </p:sp>
      </p:grpSp>
      <p:grpSp>
        <p:nvGrpSpPr>
          <p:cNvPr id="20" name="Group 24">
            <a:extLst>
              <a:ext uri="{FF2B5EF4-FFF2-40B4-BE49-F238E27FC236}">
                <a16:creationId xmlns:a16="http://schemas.microsoft.com/office/drawing/2014/main" id="{457C2EFF-AD4A-6400-A762-CF7FB79EE701}"/>
              </a:ext>
            </a:extLst>
          </p:cNvPr>
          <p:cNvGrpSpPr/>
          <p:nvPr/>
        </p:nvGrpSpPr>
        <p:grpSpPr>
          <a:xfrm>
            <a:off x="8424609" y="1611570"/>
            <a:ext cx="2729241" cy="781783"/>
            <a:chOff x="0" y="0"/>
            <a:chExt cx="1078219" cy="308853"/>
          </a:xfrm>
        </p:grpSpPr>
        <p:sp>
          <p:nvSpPr>
            <p:cNvPr id="21" name="Freeform 25">
              <a:extLst>
                <a:ext uri="{FF2B5EF4-FFF2-40B4-BE49-F238E27FC236}">
                  <a16:creationId xmlns:a16="http://schemas.microsoft.com/office/drawing/2014/main" id="{590BA00A-335F-99E5-8474-EE9AFF98CD85}"/>
                </a:ext>
              </a:extLst>
            </p:cNvPr>
            <p:cNvSpPr/>
            <p:nvPr/>
          </p:nvSpPr>
          <p:spPr>
            <a:xfrm>
              <a:off x="0" y="0"/>
              <a:ext cx="1078219" cy="308853"/>
            </a:xfrm>
            <a:custGeom>
              <a:avLst/>
              <a:gdLst/>
              <a:ahLst/>
              <a:cxnLst/>
              <a:rect l="l" t="t" r="r" b="b"/>
              <a:pathLst>
                <a:path w="1078219" h="308853">
                  <a:moveTo>
                    <a:pt x="0" y="0"/>
                  </a:moveTo>
                  <a:lnTo>
                    <a:pt x="1078219" y="0"/>
                  </a:lnTo>
                  <a:lnTo>
                    <a:pt x="1078219" y="308853"/>
                  </a:lnTo>
                  <a:lnTo>
                    <a:pt x="0" y="308853"/>
                  </a:lnTo>
                  <a:close/>
                </a:path>
              </a:pathLst>
            </a:custGeom>
            <a:solidFill>
              <a:srgbClr val="E06666"/>
            </a:solidFill>
            <a:ln>
              <a:solidFill>
                <a:srgbClr val="E06666"/>
              </a:solidFill>
            </a:ln>
          </p:spPr>
          <p:txBody>
            <a:bodyPr/>
            <a:lstStyle/>
            <a:p>
              <a:endParaRPr lang="en-US" dirty="0">
                <a:latin typeface="+mj-lt"/>
              </a:endParaRPr>
            </a:p>
          </p:txBody>
        </p:sp>
        <p:sp>
          <p:nvSpPr>
            <p:cNvPr id="22" name="TextBox 26">
              <a:extLst>
                <a:ext uri="{FF2B5EF4-FFF2-40B4-BE49-F238E27FC236}">
                  <a16:creationId xmlns:a16="http://schemas.microsoft.com/office/drawing/2014/main" id="{E2E9C778-DC1C-F460-7B39-BC6D7DE917D8}"/>
                </a:ext>
              </a:extLst>
            </p:cNvPr>
            <p:cNvSpPr txBox="1"/>
            <p:nvPr/>
          </p:nvSpPr>
          <p:spPr>
            <a:xfrm>
              <a:off x="0" y="-28575"/>
              <a:ext cx="812800" cy="841375"/>
            </a:xfrm>
            <a:prstGeom prst="rect">
              <a:avLst/>
            </a:prstGeom>
          </p:spPr>
          <p:txBody>
            <a:bodyPr lIns="33867" tIns="33867" rIns="33867" bIns="33867" rtlCol="0" anchor="ctr"/>
            <a:lstStyle/>
            <a:p>
              <a:pPr algn="ctr">
                <a:lnSpc>
                  <a:spcPts val="2146"/>
                </a:lnSpc>
              </a:pPr>
              <a:endParaRPr sz="1200">
                <a:latin typeface="+mj-lt"/>
              </a:endParaRPr>
            </a:p>
          </p:txBody>
        </p:sp>
      </p:grpSp>
      <p:sp>
        <p:nvSpPr>
          <p:cNvPr id="23" name="Freeform 27">
            <a:extLst>
              <a:ext uri="{FF2B5EF4-FFF2-40B4-BE49-F238E27FC236}">
                <a16:creationId xmlns:a16="http://schemas.microsoft.com/office/drawing/2014/main" id="{7A692DA6-9543-4636-DEF7-9978946E3E26}"/>
              </a:ext>
            </a:extLst>
          </p:cNvPr>
          <p:cNvSpPr/>
          <p:nvPr/>
        </p:nvSpPr>
        <p:spPr>
          <a:xfrm>
            <a:off x="1038148" y="3510076"/>
            <a:ext cx="270520" cy="270520"/>
          </a:xfrm>
          <a:custGeom>
            <a:avLst/>
            <a:gdLst/>
            <a:ahLst/>
            <a:cxnLst/>
            <a:rect l="l" t="t" r="r" b="b"/>
            <a:pathLst>
              <a:path w="405780" h="405780">
                <a:moveTo>
                  <a:pt x="0" y="0"/>
                </a:moveTo>
                <a:lnTo>
                  <a:pt x="405781" y="0"/>
                </a:lnTo>
                <a:lnTo>
                  <a:pt x="405781" y="405780"/>
                </a:lnTo>
                <a:lnTo>
                  <a:pt x="0" y="405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TextBox 30">
            <a:extLst>
              <a:ext uri="{FF2B5EF4-FFF2-40B4-BE49-F238E27FC236}">
                <a16:creationId xmlns:a16="http://schemas.microsoft.com/office/drawing/2014/main" id="{F3BB443B-F173-0B8D-47B7-4EFFC93A1406}"/>
              </a:ext>
            </a:extLst>
          </p:cNvPr>
          <p:cNvSpPr txBox="1"/>
          <p:nvPr/>
        </p:nvSpPr>
        <p:spPr>
          <a:xfrm>
            <a:off x="1214745" y="1780459"/>
            <a:ext cx="2367429" cy="391389"/>
          </a:xfrm>
          <a:prstGeom prst="rect">
            <a:avLst/>
          </a:prstGeom>
        </p:spPr>
        <p:txBody>
          <a:bodyPr lIns="0" tIns="0" rIns="0" bIns="0" rtlCol="0" anchor="t">
            <a:spAutoFit/>
          </a:bodyPr>
          <a:lstStyle/>
          <a:p>
            <a:pPr algn="ctr">
              <a:lnSpc>
                <a:spcPts val="3293"/>
              </a:lnSpc>
            </a:pPr>
            <a:r>
              <a:rPr lang="en-US" sz="2533" dirty="0">
                <a:solidFill>
                  <a:srgbClr val="FFFFFF"/>
                </a:solidFill>
                <a:latin typeface="+mj-lt"/>
              </a:rPr>
              <a:t>Build &amp; Ship</a:t>
            </a:r>
          </a:p>
        </p:txBody>
      </p:sp>
      <p:sp>
        <p:nvSpPr>
          <p:cNvPr id="25" name="TextBox 31">
            <a:extLst>
              <a:ext uri="{FF2B5EF4-FFF2-40B4-BE49-F238E27FC236}">
                <a16:creationId xmlns:a16="http://schemas.microsoft.com/office/drawing/2014/main" id="{8E314ADF-1AF0-BAC0-2EA7-630DD6799D58}"/>
              </a:ext>
            </a:extLst>
          </p:cNvPr>
          <p:cNvSpPr txBox="1"/>
          <p:nvPr/>
        </p:nvSpPr>
        <p:spPr>
          <a:xfrm>
            <a:off x="4734738" y="1780459"/>
            <a:ext cx="2722524" cy="389466"/>
          </a:xfrm>
          <a:prstGeom prst="rect">
            <a:avLst/>
          </a:prstGeom>
        </p:spPr>
        <p:txBody>
          <a:bodyPr wrap="square" lIns="0" tIns="0" rIns="0" bIns="0" rtlCol="0" anchor="t">
            <a:spAutoFit/>
          </a:bodyPr>
          <a:lstStyle/>
          <a:p>
            <a:pPr algn="ctr">
              <a:lnSpc>
                <a:spcPts val="3293"/>
              </a:lnSpc>
            </a:pPr>
            <a:r>
              <a:rPr lang="en-US" sz="2533" dirty="0">
                <a:solidFill>
                  <a:srgbClr val="FFFFFF"/>
                </a:solidFill>
                <a:latin typeface="+mj-lt"/>
              </a:rPr>
              <a:t>Build &amp; Deploy</a:t>
            </a:r>
          </a:p>
        </p:txBody>
      </p:sp>
      <p:sp>
        <p:nvSpPr>
          <p:cNvPr id="26" name="TextBox 32">
            <a:extLst>
              <a:ext uri="{FF2B5EF4-FFF2-40B4-BE49-F238E27FC236}">
                <a16:creationId xmlns:a16="http://schemas.microsoft.com/office/drawing/2014/main" id="{F384DAAF-6604-0CD7-D5E1-3AB30EC24900}"/>
              </a:ext>
            </a:extLst>
          </p:cNvPr>
          <p:cNvSpPr txBox="1"/>
          <p:nvPr/>
        </p:nvSpPr>
        <p:spPr>
          <a:xfrm>
            <a:off x="8434889" y="1780459"/>
            <a:ext cx="2718962" cy="389466"/>
          </a:xfrm>
          <a:prstGeom prst="rect">
            <a:avLst/>
          </a:prstGeom>
        </p:spPr>
        <p:txBody>
          <a:bodyPr wrap="square" lIns="0" tIns="0" rIns="0" bIns="0" rtlCol="0" anchor="t">
            <a:spAutoFit/>
          </a:bodyPr>
          <a:lstStyle/>
          <a:p>
            <a:pPr algn="ctr">
              <a:lnSpc>
                <a:spcPts val="3293"/>
              </a:lnSpc>
            </a:pPr>
            <a:r>
              <a:rPr lang="en-US" sz="2533" dirty="0">
                <a:solidFill>
                  <a:srgbClr val="FFFFFF"/>
                </a:solidFill>
                <a:latin typeface="+mj-lt"/>
              </a:rPr>
              <a:t>Build &amp; Maintain</a:t>
            </a:r>
          </a:p>
        </p:txBody>
      </p:sp>
      <p:sp>
        <p:nvSpPr>
          <p:cNvPr id="28" name="TextBox 34">
            <a:extLst>
              <a:ext uri="{FF2B5EF4-FFF2-40B4-BE49-F238E27FC236}">
                <a16:creationId xmlns:a16="http://schemas.microsoft.com/office/drawing/2014/main" id="{FA58956D-9D31-47B1-E43D-6053B568AEA7}"/>
              </a:ext>
            </a:extLst>
          </p:cNvPr>
          <p:cNvSpPr txBox="1"/>
          <p:nvPr/>
        </p:nvSpPr>
        <p:spPr>
          <a:xfrm>
            <a:off x="1030480" y="2586458"/>
            <a:ext cx="2735958" cy="460575"/>
          </a:xfrm>
          <a:prstGeom prst="rect">
            <a:avLst/>
          </a:prstGeom>
        </p:spPr>
        <p:txBody>
          <a:bodyPr lIns="0" tIns="0" rIns="0" bIns="0" rtlCol="0" anchor="t">
            <a:spAutoFit/>
          </a:bodyPr>
          <a:lstStyle/>
          <a:p>
            <a:pPr>
              <a:lnSpc>
                <a:spcPts val="1920"/>
              </a:lnSpc>
            </a:pPr>
            <a:r>
              <a:rPr lang="en-US" sz="1200" dirty="0">
                <a:solidFill>
                  <a:srgbClr val="000000"/>
                </a:solidFill>
                <a:latin typeface="+mj-lt"/>
              </a:rPr>
              <a:t>We would Develop, Test &amp; Ship it to you.</a:t>
            </a:r>
          </a:p>
        </p:txBody>
      </p:sp>
      <p:sp>
        <p:nvSpPr>
          <p:cNvPr id="30" name="TextBox 36">
            <a:extLst>
              <a:ext uri="{FF2B5EF4-FFF2-40B4-BE49-F238E27FC236}">
                <a16:creationId xmlns:a16="http://schemas.microsoft.com/office/drawing/2014/main" id="{EE90886D-E18D-CFC6-97C9-F0D8A9F9A697}"/>
              </a:ext>
            </a:extLst>
          </p:cNvPr>
          <p:cNvSpPr txBox="1"/>
          <p:nvPr/>
        </p:nvSpPr>
        <p:spPr>
          <a:xfrm>
            <a:off x="4728020" y="2591540"/>
            <a:ext cx="2735958" cy="460575"/>
          </a:xfrm>
          <a:prstGeom prst="rect">
            <a:avLst/>
          </a:prstGeom>
        </p:spPr>
        <p:txBody>
          <a:bodyPr lIns="0" tIns="0" rIns="0" bIns="0" rtlCol="0" anchor="t">
            <a:spAutoFit/>
          </a:bodyPr>
          <a:lstStyle/>
          <a:p>
            <a:pPr>
              <a:lnSpc>
                <a:spcPts val="1920"/>
              </a:lnSpc>
            </a:pPr>
            <a:r>
              <a:rPr lang="en-US" sz="1200" dirty="0">
                <a:solidFill>
                  <a:srgbClr val="000000"/>
                </a:solidFill>
                <a:latin typeface="+mj-lt"/>
              </a:rPr>
              <a:t>We would Develop, Test &amp; Deploy it in your environment.</a:t>
            </a:r>
          </a:p>
        </p:txBody>
      </p:sp>
      <p:sp>
        <p:nvSpPr>
          <p:cNvPr id="32" name="TextBox 38">
            <a:extLst>
              <a:ext uri="{FF2B5EF4-FFF2-40B4-BE49-F238E27FC236}">
                <a16:creationId xmlns:a16="http://schemas.microsoft.com/office/drawing/2014/main" id="{4C7950CF-7DC2-3E68-8551-DB1155BB5095}"/>
              </a:ext>
            </a:extLst>
          </p:cNvPr>
          <p:cNvSpPr txBox="1"/>
          <p:nvPr/>
        </p:nvSpPr>
        <p:spPr>
          <a:xfrm>
            <a:off x="8426391" y="2591540"/>
            <a:ext cx="2735958" cy="460575"/>
          </a:xfrm>
          <a:prstGeom prst="rect">
            <a:avLst/>
          </a:prstGeom>
        </p:spPr>
        <p:txBody>
          <a:bodyPr lIns="0" tIns="0" rIns="0" bIns="0" rtlCol="0" anchor="t">
            <a:spAutoFit/>
          </a:bodyPr>
          <a:lstStyle/>
          <a:p>
            <a:pPr>
              <a:lnSpc>
                <a:spcPts val="1920"/>
              </a:lnSpc>
            </a:pPr>
            <a:r>
              <a:rPr lang="en-US" sz="1200" dirty="0">
                <a:solidFill>
                  <a:srgbClr val="000000"/>
                </a:solidFill>
                <a:latin typeface="+mj-lt"/>
              </a:rPr>
              <a:t>We would Develop, Test &amp; Maintain it.</a:t>
            </a:r>
          </a:p>
        </p:txBody>
      </p:sp>
      <p:sp>
        <p:nvSpPr>
          <p:cNvPr id="33" name="TextBox 39">
            <a:extLst>
              <a:ext uri="{FF2B5EF4-FFF2-40B4-BE49-F238E27FC236}">
                <a16:creationId xmlns:a16="http://schemas.microsoft.com/office/drawing/2014/main" id="{DAE74CE0-E22B-4925-D10F-1265675D4A59}"/>
              </a:ext>
            </a:extLst>
          </p:cNvPr>
          <p:cNvSpPr txBox="1"/>
          <p:nvPr/>
        </p:nvSpPr>
        <p:spPr>
          <a:xfrm>
            <a:off x="1467056" y="3498024"/>
            <a:ext cx="1685166" cy="216919"/>
          </a:xfrm>
          <a:prstGeom prst="rect">
            <a:avLst/>
          </a:prstGeom>
        </p:spPr>
        <p:txBody>
          <a:bodyPr lIns="0" tIns="0" rIns="0" bIns="0" rtlCol="0" anchor="t">
            <a:spAutoFit/>
          </a:bodyPr>
          <a:lstStyle/>
          <a:p>
            <a:pPr>
              <a:lnSpc>
                <a:spcPts val="1920"/>
              </a:lnSpc>
            </a:pPr>
            <a:r>
              <a:rPr lang="en-US" sz="1200" dirty="0">
                <a:solidFill>
                  <a:srgbClr val="000000"/>
                </a:solidFill>
                <a:latin typeface="+mj-lt"/>
              </a:rPr>
              <a:t>Manual-execution</a:t>
            </a:r>
          </a:p>
        </p:txBody>
      </p:sp>
      <p:sp>
        <p:nvSpPr>
          <p:cNvPr id="34" name="Freeform 40">
            <a:extLst>
              <a:ext uri="{FF2B5EF4-FFF2-40B4-BE49-F238E27FC236}">
                <a16:creationId xmlns:a16="http://schemas.microsoft.com/office/drawing/2014/main" id="{E27F469A-CB1B-308D-713B-4CBEDAF6A299}"/>
              </a:ext>
            </a:extLst>
          </p:cNvPr>
          <p:cNvSpPr/>
          <p:nvPr/>
        </p:nvSpPr>
        <p:spPr>
          <a:xfrm>
            <a:off x="1038148" y="3971096"/>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5" name="TextBox 41">
            <a:extLst>
              <a:ext uri="{FF2B5EF4-FFF2-40B4-BE49-F238E27FC236}">
                <a16:creationId xmlns:a16="http://schemas.microsoft.com/office/drawing/2014/main" id="{55BFF702-1314-D2AF-1F1F-B93AE6AA8B7C}"/>
              </a:ext>
            </a:extLst>
          </p:cNvPr>
          <p:cNvSpPr txBox="1"/>
          <p:nvPr/>
        </p:nvSpPr>
        <p:spPr>
          <a:xfrm>
            <a:off x="1467056" y="3959045"/>
            <a:ext cx="1685166"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Up-to 5 Changes</a:t>
            </a:r>
          </a:p>
        </p:txBody>
      </p:sp>
      <p:sp>
        <p:nvSpPr>
          <p:cNvPr id="38" name="Freeform 44">
            <a:extLst>
              <a:ext uri="{FF2B5EF4-FFF2-40B4-BE49-F238E27FC236}">
                <a16:creationId xmlns:a16="http://schemas.microsoft.com/office/drawing/2014/main" id="{7D450861-1973-71B2-E95D-9CD4770C6106}"/>
              </a:ext>
            </a:extLst>
          </p:cNvPr>
          <p:cNvSpPr/>
          <p:nvPr/>
        </p:nvSpPr>
        <p:spPr>
          <a:xfrm>
            <a:off x="4728020" y="3510076"/>
            <a:ext cx="270520" cy="270520"/>
          </a:xfrm>
          <a:custGeom>
            <a:avLst/>
            <a:gdLst/>
            <a:ahLst/>
            <a:cxnLst/>
            <a:rect l="l" t="t" r="r" b="b"/>
            <a:pathLst>
              <a:path w="405780" h="405780">
                <a:moveTo>
                  <a:pt x="0" y="0"/>
                </a:moveTo>
                <a:lnTo>
                  <a:pt x="405781" y="0"/>
                </a:lnTo>
                <a:lnTo>
                  <a:pt x="405781" y="405780"/>
                </a:lnTo>
                <a:lnTo>
                  <a:pt x="0" y="405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9" name="TextBox 45">
            <a:extLst>
              <a:ext uri="{FF2B5EF4-FFF2-40B4-BE49-F238E27FC236}">
                <a16:creationId xmlns:a16="http://schemas.microsoft.com/office/drawing/2014/main" id="{391B2125-52D9-7492-DD27-B8ACB8E254EB}"/>
              </a:ext>
            </a:extLst>
          </p:cNvPr>
          <p:cNvSpPr txBox="1"/>
          <p:nvPr/>
        </p:nvSpPr>
        <p:spPr>
          <a:xfrm>
            <a:off x="5156928" y="3498024"/>
            <a:ext cx="1685166" cy="216919"/>
          </a:xfrm>
          <a:prstGeom prst="rect">
            <a:avLst/>
          </a:prstGeom>
        </p:spPr>
        <p:txBody>
          <a:bodyPr lIns="0" tIns="0" rIns="0" bIns="0" rtlCol="0" anchor="t">
            <a:spAutoFit/>
          </a:bodyPr>
          <a:lstStyle/>
          <a:p>
            <a:pPr>
              <a:lnSpc>
                <a:spcPts val="1920"/>
              </a:lnSpc>
            </a:pPr>
            <a:r>
              <a:rPr lang="en-US" sz="1200" dirty="0">
                <a:solidFill>
                  <a:srgbClr val="000000"/>
                </a:solidFill>
                <a:latin typeface="+mj-lt"/>
              </a:rPr>
              <a:t>Auto-execution</a:t>
            </a:r>
          </a:p>
        </p:txBody>
      </p:sp>
      <p:sp>
        <p:nvSpPr>
          <p:cNvPr id="40" name="Freeform 46">
            <a:extLst>
              <a:ext uri="{FF2B5EF4-FFF2-40B4-BE49-F238E27FC236}">
                <a16:creationId xmlns:a16="http://schemas.microsoft.com/office/drawing/2014/main" id="{E8045DE6-CCB2-CF1B-F3B9-CC4A197FFF25}"/>
              </a:ext>
            </a:extLst>
          </p:cNvPr>
          <p:cNvSpPr/>
          <p:nvPr/>
        </p:nvSpPr>
        <p:spPr>
          <a:xfrm>
            <a:off x="4728020" y="3971096"/>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1" name="TextBox 47">
            <a:extLst>
              <a:ext uri="{FF2B5EF4-FFF2-40B4-BE49-F238E27FC236}">
                <a16:creationId xmlns:a16="http://schemas.microsoft.com/office/drawing/2014/main" id="{FE059B0F-76FC-877A-A4B9-6FDB8ADA3822}"/>
              </a:ext>
            </a:extLst>
          </p:cNvPr>
          <p:cNvSpPr txBox="1"/>
          <p:nvPr/>
        </p:nvSpPr>
        <p:spPr>
          <a:xfrm>
            <a:off x="5156928" y="3959045"/>
            <a:ext cx="1850271"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Up-to 5 Changes</a:t>
            </a:r>
          </a:p>
        </p:txBody>
      </p:sp>
      <p:sp>
        <p:nvSpPr>
          <p:cNvPr id="44" name="Freeform 50">
            <a:extLst>
              <a:ext uri="{FF2B5EF4-FFF2-40B4-BE49-F238E27FC236}">
                <a16:creationId xmlns:a16="http://schemas.microsoft.com/office/drawing/2014/main" id="{9C4F528E-FB89-4FC9-E375-B872FD56FB86}"/>
              </a:ext>
            </a:extLst>
          </p:cNvPr>
          <p:cNvSpPr/>
          <p:nvPr/>
        </p:nvSpPr>
        <p:spPr>
          <a:xfrm>
            <a:off x="8424609" y="3510076"/>
            <a:ext cx="270520" cy="270520"/>
          </a:xfrm>
          <a:custGeom>
            <a:avLst/>
            <a:gdLst/>
            <a:ahLst/>
            <a:cxnLst/>
            <a:rect l="l" t="t" r="r" b="b"/>
            <a:pathLst>
              <a:path w="405780" h="405780">
                <a:moveTo>
                  <a:pt x="0" y="0"/>
                </a:moveTo>
                <a:lnTo>
                  <a:pt x="405781" y="0"/>
                </a:lnTo>
                <a:lnTo>
                  <a:pt x="405781" y="405780"/>
                </a:lnTo>
                <a:lnTo>
                  <a:pt x="0" y="405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5" name="TextBox 51">
            <a:extLst>
              <a:ext uri="{FF2B5EF4-FFF2-40B4-BE49-F238E27FC236}">
                <a16:creationId xmlns:a16="http://schemas.microsoft.com/office/drawing/2014/main" id="{35FC9B34-5130-CBF5-3DCB-320F32EABF9E}"/>
              </a:ext>
            </a:extLst>
          </p:cNvPr>
          <p:cNvSpPr txBox="1"/>
          <p:nvPr/>
        </p:nvSpPr>
        <p:spPr>
          <a:xfrm>
            <a:off x="8853517" y="3498024"/>
            <a:ext cx="1685166" cy="216919"/>
          </a:xfrm>
          <a:prstGeom prst="rect">
            <a:avLst/>
          </a:prstGeom>
        </p:spPr>
        <p:txBody>
          <a:bodyPr lIns="0" tIns="0" rIns="0" bIns="0" rtlCol="0" anchor="t">
            <a:spAutoFit/>
          </a:bodyPr>
          <a:lstStyle/>
          <a:p>
            <a:pPr>
              <a:lnSpc>
                <a:spcPts val="1920"/>
              </a:lnSpc>
            </a:pPr>
            <a:r>
              <a:rPr lang="en-US" sz="1200" dirty="0">
                <a:solidFill>
                  <a:srgbClr val="000000"/>
                </a:solidFill>
                <a:latin typeface="+mj-lt"/>
              </a:rPr>
              <a:t>Auto-execution</a:t>
            </a:r>
          </a:p>
        </p:txBody>
      </p:sp>
      <p:sp>
        <p:nvSpPr>
          <p:cNvPr id="46" name="Freeform 52">
            <a:extLst>
              <a:ext uri="{FF2B5EF4-FFF2-40B4-BE49-F238E27FC236}">
                <a16:creationId xmlns:a16="http://schemas.microsoft.com/office/drawing/2014/main" id="{5361C374-EC54-E953-B220-5BF76A8C533F}"/>
              </a:ext>
            </a:extLst>
          </p:cNvPr>
          <p:cNvSpPr/>
          <p:nvPr/>
        </p:nvSpPr>
        <p:spPr>
          <a:xfrm>
            <a:off x="8424609" y="3971096"/>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7" name="TextBox 53">
            <a:extLst>
              <a:ext uri="{FF2B5EF4-FFF2-40B4-BE49-F238E27FC236}">
                <a16:creationId xmlns:a16="http://schemas.microsoft.com/office/drawing/2014/main" id="{F8845BEB-EB01-D51C-8A7B-3FDD7C991ADB}"/>
              </a:ext>
            </a:extLst>
          </p:cNvPr>
          <p:cNvSpPr txBox="1"/>
          <p:nvPr/>
        </p:nvSpPr>
        <p:spPr>
          <a:xfrm>
            <a:off x="8853517" y="3959045"/>
            <a:ext cx="1850271"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Up-to 5 Changes</a:t>
            </a:r>
          </a:p>
        </p:txBody>
      </p:sp>
      <p:sp>
        <p:nvSpPr>
          <p:cNvPr id="36" name="Freeform 40">
            <a:extLst>
              <a:ext uri="{FF2B5EF4-FFF2-40B4-BE49-F238E27FC236}">
                <a16:creationId xmlns:a16="http://schemas.microsoft.com/office/drawing/2014/main" id="{D88E31F4-E500-4687-7AFD-29678B7891F1}"/>
              </a:ext>
            </a:extLst>
          </p:cNvPr>
          <p:cNvSpPr/>
          <p:nvPr/>
        </p:nvSpPr>
        <p:spPr>
          <a:xfrm>
            <a:off x="1047479" y="4468622"/>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7" name="TextBox 41">
            <a:extLst>
              <a:ext uri="{FF2B5EF4-FFF2-40B4-BE49-F238E27FC236}">
                <a16:creationId xmlns:a16="http://schemas.microsoft.com/office/drawing/2014/main" id="{42BDBCA9-6800-F5E3-C916-A70294E2D463}"/>
              </a:ext>
            </a:extLst>
          </p:cNvPr>
          <p:cNvSpPr txBox="1"/>
          <p:nvPr/>
        </p:nvSpPr>
        <p:spPr>
          <a:xfrm>
            <a:off x="1476386" y="4456571"/>
            <a:ext cx="2105787"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Sent via SFTP/Secured Mail</a:t>
            </a:r>
          </a:p>
        </p:txBody>
      </p:sp>
      <p:sp>
        <p:nvSpPr>
          <p:cNvPr id="42" name="Freeform 46">
            <a:extLst>
              <a:ext uri="{FF2B5EF4-FFF2-40B4-BE49-F238E27FC236}">
                <a16:creationId xmlns:a16="http://schemas.microsoft.com/office/drawing/2014/main" id="{1AAAFD52-0F9F-69A7-F55F-3200723A2266}"/>
              </a:ext>
            </a:extLst>
          </p:cNvPr>
          <p:cNvSpPr/>
          <p:nvPr/>
        </p:nvSpPr>
        <p:spPr>
          <a:xfrm>
            <a:off x="4737351" y="4468622"/>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3" name="TextBox 47">
            <a:extLst>
              <a:ext uri="{FF2B5EF4-FFF2-40B4-BE49-F238E27FC236}">
                <a16:creationId xmlns:a16="http://schemas.microsoft.com/office/drawing/2014/main" id="{63A13EC1-7195-DB54-E204-8ADCFB8F8B17}"/>
              </a:ext>
            </a:extLst>
          </p:cNvPr>
          <p:cNvSpPr txBox="1"/>
          <p:nvPr/>
        </p:nvSpPr>
        <p:spPr>
          <a:xfrm>
            <a:off x="5166259" y="4456571"/>
            <a:ext cx="2297719"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Deployed in your Environment</a:t>
            </a:r>
          </a:p>
        </p:txBody>
      </p:sp>
      <p:sp>
        <p:nvSpPr>
          <p:cNvPr id="48" name="Freeform 52">
            <a:extLst>
              <a:ext uri="{FF2B5EF4-FFF2-40B4-BE49-F238E27FC236}">
                <a16:creationId xmlns:a16="http://schemas.microsoft.com/office/drawing/2014/main" id="{14A5297D-3AF2-2D86-700E-9A3093463A1F}"/>
              </a:ext>
            </a:extLst>
          </p:cNvPr>
          <p:cNvSpPr/>
          <p:nvPr/>
        </p:nvSpPr>
        <p:spPr>
          <a:xfrm>
            <a:off x="8433940" y="4468622"/>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9" name="TextBox 53">
            <a:extLst>
              <a:ext uri="{FF2B5EF4-FFF2-40B4-BE49-F238E27FC236}">
                <a16:creationId xmlns:a16="http://schemas.microsoft.com/office/drawing/2014/main" id="{4CC52258-AF4E-FDCF-4F69-BE2C39F169A2}"/>
              </a:ext>
            </a:extLst>
          </p:cNvPr>
          <p:cNvSpPr txBox="1"/>
          <p:nvPr/>
        </p:nvSpPr>
        <p:spPr>
          <a:xfrm>
            <a:off x="8862848" y="4456571"/>
            <a:ext cx="2297719"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Deployed in your Environment</a:t>
            </a:r>
          </a:p>
        </p:txBody>
      </p:sp>
      <p:sp>
        <p:nvSpPr>
          <p:cNvPr id="50" name="Freeform 40">
            <a:extLst>
              <a:ext uri="{FF2B5EF4-FFF2-40B4-BE49-F238E27FC236}">
                <a16:creationId xmlns:a16="http://schemas.microsoft.com/office/drawing/2014/main" id="{3DB69BEC-593C-6B3E-C374-35E380DE6ADF}"/>
              </a:ext>
            </a:extLst>
          </p:cNvPr>
          <p:cNvSpPr/>
          <p:nvPr/>
        </p:nvSpPr>
        <p:spPr>
          <a:xfrm>
            <a:off x="1056947" y="4967046"/>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1" name="TextBox 41">
            <a:extLst>
              <a:ext uri="{FF2B5EF4-FFF2-40B4-BE49-F238E27FC236}">
                <a16:creationId xmlns:a16="http://schemas.microsoft.com/office/drawing/2014/main" id="{A61F3128-AEB3-A744-FC22-67F6B645B949}"/>
              </a:ext>
            </a:extLst>
          </p:cNvPr>
          <p:cNvSpPr txBox="1"/>
          <p:nvPr/>
        </p:nvSpPr>
        <p:spPr>
          <a:xfrm>
            <a:off x="1485854" y="4954995"/>
            <a:ext cx="2442333"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No Maintenance</a:t>
            </a:r>
          </a:p>
        </p:txBody>
      </p:sp>
      <p:sp>
        <p:nvSpPr>
          <p:cNvPr id="52" name="Freeform 46">
            <a:extLst>
              <a:ext uri="{FF2B5EF4-FFF2-40B4-BE49-F238E27FC236}">
                <a16:creationId xmlns:a16="http://schemas.microsoft.com/office/drawing/2014/main" id="{DD349BF3-1204-2462-A188-40692392DAB5}"/>
              </a:ext>
            </a:extLst>
          </p:cNvPr>
          <p:cNvSpPr/>
          <p:nvPr/>
        </p:nvSpPr>
        <p:spPr>
          <a:xfrm>
            <a:off x="4746819" y="4967046"/>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3" name="TextBox 47">
            <a:extLst>
              <a:ext uri="{FF2B5EF4-FFF2-40B4-BE49-F238E27FC236}">
                <a16:creationId xmlns:a16="http://schemas.microsoft.com/office/drawing/2014/main" id="{C253E7F4-0E5F-4A8E-2495-EADC96B9D4BB}"/>
              </a:ext>
            </a:extLst>
          </p:cNvPr>
          <p:cNvSpPr txBox="1"/>
          <p:nvPr/>
        </p:nvSpPr>
        <p:spPr>
          <a:xfrm>
            <a:off x="5175727" y="4954995"/>
            <a:ext cx="1850271"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No Maintenance</a:t>
            </a:r>
          </a:p>
        </p:txBody>
      </p:sp>
      <p:sp>
        <p:nvSpPr>
          <p:cNvPr id="54" name="Freeform 52">
            <a:extLst>
              <a:ext uri="{FF2B5EF4-FFF2-40B4-BE49-F238E27FC236}">
                <a16:creationId xmlns:a16="http://schemas.microsoft.com/office/drawing/2014/main" id="{40AB8565-F1C7-4C39-F982-CBD94746BCC8}"/>
              </a:ext>
            </a:extLst>
          </p:cNvPr>
          <p:cNvSpPr/>
          <p:nvPr/>
        </p:nvSpPr>
        <p:spPr>
          <a:xfrm>
            <a:off x="8443408" y="4967046"/>
            <a:ext cx="270520" cy="270520"/>
          </a:xfrm>
          <a:custGeom>
            <a:avLst/>
            <a:gdLst/>
            <a:ahLst/>
            <a:cxnLst/>
            <a:rect l="l" t="t" r="r" b="b"/>
            <a:pathLst>
              <a:path w="405780" h="405780">
                <a:moveTo>
                  <a:pt x="0" y="0"/>
                </a:moveTo>
                <a:lnTo>
                  <a:pt x="405781" y="0"/>
                </a:lnTo>
                <a:lnTo>
                  <a:pt x="405781" y="405781"/>
                </a:lnTo>
                <a:lnTo>
                  <a:pt x="0" y="405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5" name="TextBox 53">
            <a:extLst>
              <a:ext uri="{FF2B5EF4-FFF2-40B4-BE49-F238E27FC236}">
                <a16:creationId xmlns:a16="http://schemas.microsoft.com/office/drawing/2014/main" id="{1F8A519C-FB44-7BD5-DA84-730BF885A572}"/>
              </a:ext>
            </a:extLst>
          </p:cNvPr>
          <p:cNvSpPr txBox="1"/>
          <p:nvPr/>
        </p:nvSpPr>
        <p:spPr>
          <a:xfrm>
            <a:off x="8872316" y="4954995"/>
            <a:ext cx="1850271" cy="216919"/>
          </a:xfrm>
          <a:prstGeom prst="rect">
            <a:avLst/>
          </a:prstGeom>
        </p:spPr>
        <p:txBody>
          <a:bodyPr wrap="square" lIns="0" tIns="0" rIns="0" bIns="0" rtlCol="0" anchor="t">
            <a:spAutoFit/>
          </a:bodyPr>
          <a:lstStyle/>
          <a:p>
            <a:pPr>
              <a:lnSpc>
                <a:spcPts val="1920"/>
              </a:lnSpc>
            </a:pPr>
            <a:r>
              <a:rPr lang="en-US" sz="1200" dirty="0">
                <a:solidFill>
                  <a:srgbClr val="000000"/>
                </a:solidFill>
                <a:latin typeface="+mj-lt"/>
              </a:rPr>
              <a:t>100% Maintained</a:t>
            </a:r>
          </a:p>
        </p:txBody>
      </p:sp>
    </p:spTree>
    <p:extLst>
      <p:ext uri="{BB962C8B-B14F-4D97-AF65-F5344CB8AC3E}">
        <p14:creationId xmlns:p14="http://schemas.microsoft.com/office/powerpoint/2010/main" val="12009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1563;p72">
            <a:extLst>
              <a:ext uri="{FF2B5EF4-FFF2-40B4-BE49-F238E27FC236}">
                <a16:creationId xmlns:a16="http://schemas.microsoft.com/office/drawing/2014/main" id="{1728AF3C-9579-4CBF-1D02-99B0915F490C}"/>
              </a:ext>
            </a:extLst>
          </p:cNvPr>
          <p:cNvSpPr txBox="1">
            <a:spLocks/>
          </p:cNvSpPr>
          <p:nvPr/>
        </p:nvSpPr>
        <p:spPr>
          <a:xfrm>
            <a:off x="722375" y="572425"/>
            <a:ext cx="3849600" cy="109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Abhaya Libre"/>
              <a:buNone/>
              <a:defRPr sz="8000" b="0" i="0" u="none" strike="noStrike" cap="none">
                <a:solidFill>
                  <a:schemeClr val="dk1"/>
                </a:solidFill>
                <a:latin typeface="Abhaya Libre"/>
                <a:ea typeface="Abhaya Libre"/>
                <a:cs typeface="Abhaya Libre"/>
                <a:sym typeface="Abhaya Libre"/>
              </a:defRPr>
            </a:lvl1pPr>
            <a:lvl2pPr marR="0" lvl="1"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2pPr>
            <a:lvl3pPr marR="0" lvl="2"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3pPr>
            <a:lvl4pPr marR="0" lvl="3"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4pPr>
            <a:lvl5pPr marR="0" lvl="4"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5pPr>
            <a:lvl6pPr marR="0" lvl="5"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6pPr>
            <a:lvl7pPr marR="0" lvl="6"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7pPr>
            <a:lvl8pPr marR="0" lvl="7"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8pPr>
            <a:lvl9pPr marR="0" lvl="8" algn="l" rtl="0">
              <a:lnSpc>
                <a:spcPct val="100000"/>
              </a:lnSpc>
              <a:spcBef>
                <a:spcPts val="0"/>
              </a:spcBef>
              <a:spcAft>
                <a:spcPts val="0"/>
              </a:spcAft>
              <a:buClr>
                <a:schemeClr val="dk1"/>
              </a:buClr>
              <a:buSzPts val="3500"/>
              <a:buFont typeface="Abhaya Libre"/>
              <a:buNone/>
              <a:defRPr sz="3500" b="0" i="0" u="none" strike="noStrike" cap="none">
                <a:solidFill>
                  <a:schemeClr val="dk1"/>
                </a:solidFill>
                <a:latin typeface="Abhaya Libre"/>
                <a:ea typeface="Abhaya Libre"/>
                <a:cs typeface="Abhaya Libre"/>
                <a:sym typeface="Abhaya Libre"/>
              </a:defRPr>
            </a:lvl9pPr>
          </a:lstStyle>
          <a:p>
            <a:pPr marL="0" marR="0" lvl="0" indent="0" algn="l" defTabSz="914400" rtl="0" eaLnBrk="1" fontAlgn="auto" latinLnBrk="0" hangingPunct="1">
              <a:lnSpc>
                <a:spcPct val="100000"/>
              </a:lnSpc>
              <a:spcBef>
                <a:spcPts val="0"/>
              </a:spcBef>
              <a:spcAft>
                <a:spcPts val="0"/>
              </a:spcAft>
              <a:buClr>
                <a:srgbClr val="000000"/>
              </a:buClr>
              <a:buSzPts val="5000"/>
              <a:buFont typeface="Abhaya Libre"/>
              <a:buNone/>
              <a:tabLst/>
              <a:defRPr/>
            </a:pPr>
            <a:r>
              <a:rPr kumimoji="0" lang="en-US" sz="8000" b="0" i="0" u="none" strike="noStrike" kern="0" cap="none" spc="0" normalizeH="0" baseline="0" noProof="0" dirty="0">
                <a:ln>
                  <a:noFill/>
                </a:ln>
                <a:solidFill>
                  <a:srgbClr val="000000"/>
                </a:solidFill>
                <a:effectLst/>
                <a:uLnTx/>
                <a:uFillTx/>
                <a:latin typeface="+mj-lt"/>
                <a:cs typeface="Abhaya Libre"/>
                <a:sym typeface="Abhaya Libre"/>
              </a:rPr>
              <a:t>Thanks!</a:t>
            </a:r>
          </a:p>
        </p:txBody>
      </p:sp>
      <p:sp>
        <p:nvSpPr>
          <p:cNvPr id="62" name="Google Shape;1564;p72">
            <a:extLst>
              <a:ext uri="{FF2B5EF4-FFF2-40B4-BE49-F238E27FC236}">
                <a16:creationId xmlns:a16="http://schemas.microsoft.com/office/drawing/2014/main" id="{41F422ED-C520-EC21-6CFC-CF7302FB7310}"/>
              </a:ext>
            </a:extLst>
          </p:cNvPr>
          <p:cNvSpPr txBox="1">
            <a:spLocks/>
          </p:cNvSpPr>
          <p:nvPr/>
        </p:nvSpPr>
        <p:spPr>
          <a:xfrm>
            <a:off x="3225800" y="2285357"/>
            <a:ext cx="5740400" cy="443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lvl="0" indent="0" algn="l" defTabSz="914400" rtl="0" eaLnBrk="1" fontAlgn="auto" latinLnBrk="0" hangingPunct="1">
              <a:lnSpc>
                <a:spcPct val="100000"/>
              </a:lnSpc>
              <a:spcBef>
                <a:spcPts val="0"/>
              </a:spcBef>
              <a:spcAft>
                <a:spcPts val="0"/>
              </a:spcAft>
              <a:buClr>
                <a:srgbClr val="000000"/>
              </a:buClr>
              <a:buSzPts val="1800"/>
              <a:buFont typeface="Poppins"/>
              <a:buNone/>
              <a:tabLst/>
              <a:defRPr/>
            </a:pPr>
            <a:r>
              <a:rPr kumimoji="0" lang="en-US" sz="1600" b="1" i="0" u="none" strike="noStrike" kern="0" cap="none" spc="0" normalizeH="0" baseline="0" noProof="0" dirty="0">
                <a:ln>
                  <a:noFill/>
                </a:ln>
                <a:solidFill>
                  <a:srgbClr val="000000"/>
                </a:solidFill>
                <a:effectLst/>
                <a:uLnTx/>
                <a:uFillTx/>
                <a:latin typeface="+mj-lt"/>
                <a:cs typeface="Poppins"/>
                <a:sym typeface="Poppins"/>
              </a:rPr>
              <a:t>Contact </a:t>
            </a:r>
            <a:r>
              <a:rPr lang="en-US" sz="1600" b="1" kern="0" dirty="0">
                <a:solidFill>
                  <a:srgbClr val="000000"/>
                </a:solidFill>
                <a:latin typeface="+mj-lt"/>
              </a:rPr>
              <a:t>U</a:t>
            </a:r>
            <a:r>
              <a:rPr kumimoji="0" lang="en-US" sz="1600" b="1" i="0" u="none" strike="noStrike" kern="0" cap="none" spc="0" normalizeH="0" baseline="0" noProof="0" dirty="0">
                <a:ln>
                  <a:noFill/>
                </a:ln>
                <a:solidFill>
                  <a:srgbClr val="000000"/>
                </a:solidFill>
                <a:effectLst/>
                <a:uLnTx/>
                <a:uFillTx/>
                <a:latin typeface="+mj-lt"/>
                <a:cs typeface="Poppins"/>
                <a:sym typeface="Poppins"/>
              </a:rPr>
              <a:t>s today to get your Free No Obligation Quote</a:t>
            </a:r>
          </a:p>
        </p:txBody>
      </p:sp>
      <p:cxnSp>
        <p:nvCxnSpPr>
          <p:cNvPr id="63" name="Google Shape;1565;p72">
            <a:extLst>
              <a:ext uri="{FF2B5EF4-FFF2-40B4-BE49-F238E27FC236}">
                <a16:creationId xmlns:a16="http://schemas.microsoft.com/office/drawing/2014/main" id="{28581931-E681-2917-9A12-0B83EBE1D8AE}"/>
              </a:ext>
            </a:extLst>
          </p:cNvPr>
          <p:cNvCxnSpPr/>
          <p:nvPr/>
        </p:nvCxnSpPr>
        <p:spPr>
          <a:xfrm rot="10800000">
            <a:off x="4569201" y="1195224"/>
            <a:ext cx="457800" cy="0"/>
          </a:xfrm>
          <a:prstGeom prst="straightConnector1">
            <a:avLst/>
          </a:prstGeom>
          <a:solidFill>
            <a:srgbClr val="95FFD4"/>
          </a:solidFill>
          <a:ln w="76200" cap="flat" cmpd="sng">
            <a:solidFill>
              <a:srgbClr val="E06666"/>
            </a:solidFill>
            <a:prstDash val="solid"/>
            <a:round/>
            <a:headEnd type="none" w="med" len="med"/>
            <a:tailEnd type="none" w="med" len="med"/>
          </a:ln>
        </p:spPr>
      </p:cxnSp>
      <p:cxnSp>
        <p:nvCxnSpPr>
          <p:cNvPr id="78" name="Google Shape;1599;p72">
            <a:extLst>
              <a:ext uri="{FF2B5EF4-FFF2-40B4-BE49-F238E27FC236}">
                <a16:creationId xmlns:a16="http://schemas.microsoft.com/office/drawing/2014/main" id="{2A68E728-5FEF-3DA4-3E94-489CAD27A126}"/>
              </a:ext>
            </a:extLst>
          </p:cNvPr>
          <p:cNvCxnSpPr/>
          <p:nvPr/>
        </p:nvCxnSpPr>
        <p:spPr>
          <a:xfrm rot="10800000">
            <a:off x="2143121" y="2516967"/>
            <a:ext cx="1067100" cy="0"/>
          </a:xfrm>
          <a:prstGeom prst="straightConnector1">
            <a:avLst/>
          </a:prstGeom>
          <a:solidFill>
            <a:srgbClr val="95FFD4"/>
          </a:solidFill>
          <a:ln w="76200" cap="flat" cmpd="sng">
            <a:solidFill>
              <a:srgbClr val="E06666"/>
            </a:solidFill>
            <a:prstDash val="solid"/>
            <a:round/>
            <a:headEnd type="none" w="med" len="med"/>
            <a:tailEnd type="none" w="med" len="med"/>
          </a:ln>
        </p:spPr>
      </p:cxnSp>
      <p:sp>
        <p:nvSpPr>
          <p:cNvPr id="3" name="Freeform 14">
            <a:hlinkClick r:id="rId2"/>
            <a:extLst>
              <a:ext uri="{FF2B5EF4-FFF2-40B4-BE49-F238E27FC236}">
                <a16:creationId xmlns:a16="http://schemas.microsoft.com/office/drawing/2014/main" id="{31779C72-C2A4-36F8-26FA-8CB11B3E4EC3}"/>
              </a:ext>
            </a:extLst>
          </p:cNvPr>
          <p:cNvSpPr>
            <a:spLocks noEditPoints="1"/>
          </p:cNvSpPr>
          <p:nvPr/>
        </p:nvSpPr>
        <p:spPr bwMode="auto">
          <a:xfrm>
            <a:off x="6920836" y="4128998"/>
            <a:ext cx="292824" cy="291443"/>
          </a:xfrm>
          <a:custGeom>
            <a:avLst/>
            <a:gdLst>
              <a:gd name="T0" fmla="*/ 43 w 282"/>
              <a:gd name="T1" fmla="*/ 236 h 282"/>
              <a:gd name="T2" fmla="*/ 86 w 282"/>
              <a:gd name="T3" fmla="*/ 236 h 282"/>
              <a:gd name="T4" fmla="*/ 86 w 282"/>
              <a:gd name="T5" fmla="*/ 109 h 282"/>
              <a:gd name="T6" fmla="*/ 43 w 282"/>
              <a:gd name="T7" fmla="*/ 109 h 282"/>
              <a:gd name="T8" fmla="*/ 43 w 282"/>
              <a:gd name="T9" fmla="*/ 236 h 282"/>
              <a:gd name="T10" fmla="*/ 88 w 282"/>
              <a:gd name="T11" fmla="*/ 70 h 282"/>
              <a:gd name="T12" fmla="*/ 82 w 282"/>
              <a:gd name="T13" fmla="*/ 54 h 282"/>
              <a:gd name="T14" fmla="*/ 65 w 282"/>
              <a:gd name="T15" fmla="*/ 48 h 282"/>
              <a:gd name="T16" fmla="*/ 47 w 282"/>
              <a:gd name="T17" fmla="*/ 54 h 282"/>
              <a:gd name="T18" fmla="*/ 41 w 282"/>
              <a:gd name="T19" fmla="*/ 70 h 282"/>
              <a:gd name="T20" fmla="*/ 47 w 282"/>
              <a:gd name="T21" fmla="*/ 85 h 282"/>
              <a:gd name="T22" fmla="*/ 64 w 282"/>
              <a:gd name="T23" fmla="*/ 92 h 282"/>
              <a:gd name="T24" fmla="*/ 64 w 282"/>
              <a:gd name="T25" fmla="*/ 92 h 282"/>
              <a:gd name="T26" fmla="*/ 82 w 282"/>
              <a:gd name="T27" fmla="*/ 85 h 282"/>
              <a:gd name="T28" fmla="*/ 88 w 282"/>
              <a:gd name="T29" fmla="*/ 70 h 282"/>
              <a:gd name="T30" fmla="*/ 196 w 282"/>
              <a:gd name="T31" fmla="*/ 236 h 282"/>
              <a:gd name="T32" fmla="*/ 238 w 282"/>
              <a:gd name="T33" fmla="*/ 236 h 282"/>
              <a:gd name="T34" fmla="*/ 238 w 282"/>
              <a:gd name="T35" fmla="*/ 163 h 282"/>
              <a:gd name="T36" fmla="*/ 225 w 282"/>
              <a:gd name="T37" fmla="*/ 121 h 282"/>
              <a:gd name="T38" fmla="*/ 189 w 282"/>
              <a:gd name="T39" fmla="*/ 106 h 282"/>
              <a:gd name="T40" fmla="*/ 151 w 282"/>
              <a:gd name="T41" fmla="*/ 128 h 282"/>
              <a:gd name="T42" fmla="*/ 151 w 282"/>
              <a:gd name="T43" fmla="*/ 128 h 282"/>
              <a:gd name="T44" fmla="*/ 151 w 282"/>
              <a:gd name="T45" fmla="*/ 109 h 282"/>
              <a:gd name="T46" fmla="*/ 109 w 282"/>
              <a:gd name="T47" fmla="*/ 109 h 282"/>
              <a:gd name="T48" fmla="*/ 109 w 282"/>
              <a:gd name="T49" fmla="*/ 236 h 282"/>
              <a:gd name="T50" fmla="*/ 151 w 282"/>
              <a:gd name="T51" fmla="*/ 236 h 282"/>
              <a:gd name="T52" fmla="*/ 151 w 282"/>
              <a:gd name="T53" fmla="*/ 165 h 282"/>
              <a:gd name="T54" fmla="*/ 153 w 282"/>
              <a:gd name="T55" fmla="*/ 155 h 282"/>
              <a:gd name="T56" fmla="*/ 161 w 282"/>
              <a:gd name="T57" fmla="*/ 144 h 282"/>
              <a:gd name="T58" fmla="*/ 174 w 282"/>
              <a:gd name="T59" fmla="*/ 139 h 282"/>
              <a:gd name="T60" fmla="*/ 196 w 282"/>
              <a:gd name="T61" fmla="*/ 168 h 282"/>
              <a:gd name="T62" fmla="*/ 196 w 282"/>
              <a:gd name="T63" fmla="*/ 236 h 282"/>
              <a:gd name="T64" fmla="*/ 282 w 282"/>
              <a:gd name="T65" fmla="*/ 53 h 282"/>
              <a:gd name="T66" fmla="*/ 282 w 282"/>
              <a:gd name="T67" fmla="*/ 229 h 282"/>
              <a:gd name="T68" fmla="*/ 266 w 282"/>
              <a:gd name="T69" fmla="*/ 267 h 282"/>
              <a:gd name="T70" fmla="*/ 229 w 282"/>
              <a:gd name="T71" fmla="*/ 282 h 282"/>
              <a:gd name="T72" fmla="*/ 53 w 282"/>
              <a:gd name="T73" fmla="*/ 282 h 282"/>
              <a:gd name="T74" fmla="*/ 15 w 282"/>
              <a:gd name="T75" fmla="*/ 267 h 282"/>
              <a:gd name="T76" fmla="*/ 0 w 282"/>
              <a:gd name="T77" fmla="*/ 229 h 282"/>
              <a:gd name="T78" fmla="*/ 0 w 282"/>
              <a:gd name="T79" fmla="*/ 53 h 282"/>
              <a:gd name="T80" fmla="*/ 15 w 282"/>
              <a:gd name="T81" fmla="*/ 16 h 282"/>
              <a:gd name="T82" fmla="*/ 53 w 282"/>
              <a:gd name="T83" fmla="*/ 0 h 282"/>
              <a:gd name="T84" fmla="*/ 229 w 282"/>
              <a:gd name="T85" fmla="*/ 0 h 282"/>
              <a:gd name="T86" fmla="*/ 266 w 282"/>
              <a:gd name="T87" fmla="*/ 16 h 282"/>
              <a:gd name="T88" fmla="*/ 282 w 282"/>
              <a:gd name="T89" fmla="*/ 5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2" h="282">
                <a:moveTo>
                  <a:pt x="43" y="236"/>
                </a:moveTo>
                <a:cubicBezTo>
                  <a:pt x="86" y="236"/>
                  <a:pt x="86" y="236"/>
                  <a:pt x="86" y="236"/>
                </a:cubicBezTo>
                <a:cubicBezTo>
                  <a:pt x="86" y="109"/>
                  <a:pt x="86" y="109"/>
                  <a:pt x="86" y="109"/>
                </a:cubicBezTo>
                <a:cubicBezTo>
                  <a:pt x="43" y="109"/>
                  <a:pt x="43" y="109"/>
                  <a:pt x="43" y="109"/>
                </a:cubicBezTo>
                <a:lnTo>
                  <a:pt x="43" y="236"/>
                </a:lnTo>
                <a:close/>
                <a:moveTo>
                  <a:pt x="88" y="70"/>
                </a:moveTo>
                <a:cubicBezTo>
                  <a:pt x="88" y="63"/>
                  <a:pt x="86" y="58"/>
                  <a:pt x="82" y="54"/>
                </a:cubicBezTo>
                <a:cubicBezTo>
                  <a:pt x="78" y="50"/>
                  <a:pt x="72" y="48"/>
                  <a:pt x="65" y="48"/>
                </a:cubicBezTo>
                <a:cubicBezTo>
                  <a:pt x="58" y="48"/>
                  <a:pt x="52" y="50"/>
                  <a:pt x="47" y="54"/>
                </a:cubicBezTo>
                <a:cubicBezTo>
                  <a:pt x="43" y="58"/>
                  <a:pt x="41" y="63"/>
                  <a:pt x="41" y="70"/>
                </a:cubicBezTo>
                <a:cubicBezTo>
                  <a:pt x="41" y="76"/>
                  <a:pt x="43" y="81"/>
                  <a:pt x="47" y="85"/>
                </a:cubicBezTo>
                <a:cubicBezTo>
                  <a:pt x="52" y="90"/>
                  <a:pt x="57" y="92"/>
                  <a:pt x="64" y="92"/>
                </a:cubicBezTo>
                <a:cubicBezTo>
                  <a:pt x="64" y="92"/>
                  <a:pt x="64" y="92"/>
                  <a:pt x="64" y="92"/>
                </a:cubicBezTo>
                <a:cubicBezTo>
                  <a:pt x="72" y="92"/>
                  <a:pt x="77" y="90"/>
                  <a:pt x="82" y="85"/>
                </a:cubicBezTo>
                <a:cubicBezTo>
                  <a:pt x="86" y="81"/>
                  <a:pt x="88" y="76"/>
                  <a:pt x="88" y="70"/>
                </a:cubicBezTo>
                <a:close/>
                <a:moveTo>
                  <a:pt x="196" y="236"/>
                </a:moveTo>
                <a:cubicBezTo>
                  <a:pt x="238" y="236"/>
                  <a:pt x="238" y="236"/>
                  <a:pt x="238" y="236"/>
                </a:cubicBezTo>
                <a:cubicBezTo>
                  <a:pt x="238" y="163"/>
                  <a:pt x="238" y="163"/>
                  <a:pt x="238" y="163"/>
                </a:cubicBezTo>
                <a:cubicBezTo>
                  <a:pt x="238" y="144"/>
                  <a:pt x="234" y="130"/>
                  <a:pt x="225" y="121"/>
                </a:cubicBezTo>
                <a:cubicBezTo>
                  <a:pt x="216" y="111"/>
                  <a:pt x="204" y="106"/>
                  <a:pt x="189" y="106"/>
                </a:cubicBezTo>
                <a:cubicBezTo>
                  <a:pt x="173" y="106"/>
                  <a:pt x="160" y="113"/>
                  <a:pt x="151" y="128"/>
                </a:cubicBezTo>
                <a:cubicBezTo>
                  <a:pt x="151" y="128"/>
                  <a:pt x="151" y="128"/>
                  <a:pt x="151" y="128"/>
                </a:cubicBezTo>
                <a:cubicBezTo>
                  <a:pt x="151" y="109"/>
                  <a:pt x="151" y="109"/>
                  <a:pt x="151" y="109"/>
                </a:cubicBezTo>
                <a:cubicBezTo>
                  <a:pt x="109" y="109"/>
                  <a:pt x="109" y="109"/>
                  <a:pt x="109" y="109"/>
                </a:cubicBezTo>
                <a:cubicBezTo>
                  <a:pt x="109" y="117"/>
                  <a:pt x="109" y="159"/>
                  <a:pt x="109" y="236"/>
                </a:cubicBezTo>
                <a:cubicBezTo>
                  <a:pt x="151" y="236"/>
                  <a:pt x="151" y="236"/>
                  <a:pt x="151" y="236"/>
                </a:cubicBezTo>
                <a:cubicBezTo>
                  <a:pt x="151" y="165"/>
                  <a:pt x="151" y="165"/>
                  <a:pt x="151" y="165"/>
                </a:cubicBezTo>
                <a:cubicBezTo>
                  <a:pt x="151" y="160"/>
                  <a:pt x="152" y="157"/>
                  <a:pt x="153" y="155"/>
                </a:cubicBezTo>
                <a:cubicBezTo>
                  <a:pt x="154" y="151"/>
                  <a:pt x="157" y="147"/>
                  <a:pt x="161" y="144"/>
                </a:cubicBezTo>
                <a:cubicBezTo>
                  <a:pt x="165" y="141"/>
                  <a:pt x="169" y="139"/>
                  <a:pt x="174" y="139"/>
                </a:cubicBezTo>
                <a:cubicBezTo>
                  <a:pt x="189" y="139"/>
                  <a:pt x="196" y="149"/>
                  <a:pt x="196" y="168"/>
                </a:cubicBezTo>
                <a:lnTo>
                  <a:pt x="196" y="236"/>
                </a:lnTo>
                <a:close/>
                <a:moveTo>
                  <a:pt x="282" y="53"/>
                </a:moveTo>
                <a:cubicBezTo>
                  <a:pt x="282" y="229"/>
                  <a:pt x="282" y="229"/>
                  <a:pt x="282" y="229"/>
                </a:cubicBezTo>
                <a:cubicBezTo>
                  <a:pt x="282" y="244"/>
                  <a:pt x="276" y="256"/>
                  <a:pt x="266" y="267"/>
                </a:cubicBezTo>
                <a:cubicBezTo>
                  <a:pt x="256" y="277"/>
                  <a:pt x="243" y="282"/>
                  <a:pt x="229" y="282"/>
                </a:cubicBezTo>
                <a:cubicBezTo>
                  <a:pt x="53" y="282"/>
                  <a:pt x="53" y="282"/>
                  <a:pt x="53" y="282"/>
                </a:cubicBezTo>
                <a:cubicBezTo>
                  <a:pt x="38" y="282"/>
                  <a:pt x="26" y="277"/>
                  <a:pt x="15" y="267"/>
                </a:cubicBezTo>
                <a:cubicBezTo>
                  <a:pt x="5" y="256"/>
                  <a:pt x="0" y="244"/>
                  <a:pt x="0" y="229"/>
                </a:cubicBezTo>
                <a:cubicBezTo>
                  <a:pt x="0" y="53"/>
                  <a:pt x="0" y="53"/>
                  <a:pt x="0" y="53"/>
                </a:cubicBezTo>
                <a:cubicBezTo>
                  <a:pt x="0" y="39"/>
                  <a:pt x="5" y="26"/>
                  <a:pt x="15" y="16"/>
                </a:cubicBezTo>
                <a:cubicBezTo>
                  <a:pt x="26" y="5"/>
                  <a:pt x="38" y="0"/>
                  <a:pt x="53" y="0"/>
                </a:cubicBezTo>
                <a:cubicBezTo>
                  <a:pt x="229" y="0"/>
                  <a:pt x="229" y="0"/>
                  <a:pt x="229" y="0"/>
                </a:cubicBezTo>
                <a:cubicBezTo>
                  <a:pt x="243" y="0"/>
                  <a:pt x="256" y="5"/>
                  <a:pt x="266" y="16"/>
                </a:cubicBezTo>
                <a:cubicBezTo>
                  <a:pt x="276" y="26"/>
                  <a:pt x="282" y="39"/>
                  <a:pt x="282" y="5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uk-UA"/>
          </a:p>
        </p:txBody>
      </p:sp>
      <p:sp>
        <p:nvSpPr>
          <p:cNvPr id="4" name="Freeform 60">
            <a:hlinkClick r:id="rId3"/>
            <a:extLst>
              <a:ext uri="{FF2B5EF4-FFF2-40B4-BE49-F238E27FC236}">
                <a16:creationId xmlns:a16="http://schemas.microsoft.com/office/drawing/2014/main" id="{2AA18316-9D86-7019-1EC6-2155FC5D61A0}"/>
              </a:ext>
            </a:extLst>
          </p:cNvPr>
          <p:cNvSpPr>
            <a:spLocks noEditPoints="1"/>
          </p:cNvSpPr>
          <p:nvPr/>
        </p:nvSpPr>
        <p:spPr bwMode="auto">
          <a:xfrm>
            <a:off x="6019664" y="4128998"/>
            <a:ext cx="292100" cy="292100"/>
          </a:xfrm>
          <a:custGeom>
            <a:avLst/>
            <a:gdLst>
              <a:gd name="T0" fmla="*/ 203 w 270"/>
              <a:gd name="T1" fmla="*/ 252 h 270"/>
              <a:gd name="T2" fmla="*/ 67 w 270"/>
              <a:gd name="T3" fmla="*/ 19 h 270"/>
              <a:gd name="T4" fmla="*/ 181 w 270"/>
              <a:gd name="T5" fmla="*/ 92 h 270"/>
              <a:gd name="T6" fmla="*/ 207 w 270"/>
              <a:gd name="T7" fmla="*/ 84 h 270"/>
              <a:gd name="T8" fmla="*/ 208 w 270"/>
              <a:gd name="T9" fmla="*/ 75 h 270"/>
              <a:gd name="T10" fmla="*/ 199 w 270"/>
              <a:gd name="T11" fmla="*/ 67 h 270"/>
              <a:gd name="T12" fmla="*/ 193 w 270"/>
              <a:gd name="T13" fmla="*/ 59 h 270"/>
              <a:gd name="T14" fmla="*/ 187 w 270"/>
              <a:gd name="T15" fmla="*/ 63 h 270"/>
              <a:gd name="T16" fmla="*/ 181 w 270"/>
              <a:gd name="T17" fmla="*/ 60 h 270"/>
              <a:gd name="T18" fmla="*/ 168 w 270"/>
              <a:gd name="T19" fmla="*/ 52 h 270"/>
              <a:gd name="T20" fmla="*/ 160 w 270"/>
              <a:gd name="T21" fmla="*/ 63 h 270"/>
              <a:gd name="T22" fmla="*/ 160 w 270"/>
              <a:gd name="T23" fmla="*/ 81 h 270"/>
              <a:gd name="T24" fmla="*/ 154 w 270"/>
              <a:gd name="T25" fmla="*/ 83 h 270"/>
              <a:gd name="T26" fmla="*/ 126 w 270"/>
              <a:gd name="T27" fmla="*/ 65 h 270"/>
              <a:gd name="T28" fmla="*/ 129 w 270"/>
              <a:gd name="T29" fmla="*/ 50 h 270"/>
              <a:gd name="T30" fmla="*/ 147 w 270"/>
              <a:gd name="T31" fmla="*/ 41 h 270"/>
              <a:gd name="T32" fmla="*/ 145 w 270"/>
              <a:gd name="T33" fmla="*/ 32 h 270"/>
              <a:gd name="T34" fmla="*/ 135 w 270"/>
              <a:gd name="T35" fmla="*/ 33 h 270"/>
              <a:gd name="T36" fmla="*/ 118 w 270"/>
              <a:gd name="T37" fmla="*/ 27 h 270"/>
              <a:gd name="T38" fmla="*/ 124 w 270"/>
              <a:gd name="T39" fmla="*/ 35 h 270"/>
              <a:gd name="T40" fmla="*/ 118 w 270"/>
              <a:gd name="T41" fmla="*/ 39 h 270"/>
              <a:gd name="T42" fmla="*/ 102 w 270"/>
              <a:gd name="T43" fmla="*/ 36 h 270"/>
              <a:gd name="T44" fmla="*/ 84 w 270"/>
              <a:gd name="T45" fmla="*/ 36 h 270"/>
              <a:gd name="T46" fmla="*/ 95 w 270"/>
              <a:gd name="T47" fmla="*/ 36 h 270"/>
              <a:gd name="T48" fmla="*/ 81 w 270"/>
              <a:gd name="T49" fmla="*/ 37 h 270"/>
              <a:gd name="T50" fmla="*/ 46 w 270"/>
              <a:gd name="T51" fmla="*/ 84 h 270"/>
              <a:gd name="T52" fmla="*/ 52 w 270"/>
              <a:gd name="T53" fmla="*/ 96 h 270"/>
              <a:gd name="T54" fmla="*/ 53 w 270"/>
              <a:gd name="T55" fmla="*/ 118 h 270"/>
              <a:gd name="T56" fmla="*/ 68 w 270"/>
              <a:gd name="T57" fmla="*/ 135 h 270"/>
              <a:gd name="T58" fmla="*/ 75 w 270"/>
              <a:gd name="T59" fmla="*/ 151 h 270"/>
              <a:gd name="T60" fmla="*/ 79 w 270"/>
              <a:gd name="T61" fmla="*/ 149 h 270"/>
              <a:gd name="T62" fmla="*/ 78 w 270"/>
              <a:gd name="T63" fmla="*/ 140 h 270"/>
              <a:gd name="T64" fmla="*/ 88 w 270"/>
              <a:gd name="T65" fmla="*/ 156 h 270"/>
              <a:gd name="T66" fmla="*/ 98 w 270"/>
              <a:gd name="T67" fmla="*/ 175 h 270"/>
              <a:gd name="T68" fmla="*/ 116 w 270"/>
              <a:gd name="T69" fmla="*/ 184 h 270"/>
              <a:gd name="T70" fmla="*/ 139 w 270"/>
              <a:gd name="T71" fmla="*/ 192 h 270"/>
              <a:gd name="T72" fmla="*/ 150 w 270"/>
              <a:gd name="T73" fmla="*/ 203 h 270"/>
              <a:gd name="T74" fmla="*/ 148 w 270"/>
              <a:gd name="T75" fmla="*/ 197 h 270"/>
              <a:gd name="T76" fmla="*/ 149 w 270"/>
              <a:gd name="T77" fmla="*/ 188 h 270"/>
              <a:gd name="T78" fmla="*/ 139 w 270"/>
              <a:gd name="T79" fmla="*/ 184 h 270"/>
              <a:gd name="T80" fmla="*/ 140 w 270"/>
              <a:gd name="T81" fmla="*/ 170 h 270"/>
              <a:gd name="T82" fmla="*/ 129 w 270"/>
              <a:gd name="T83" fmla="*/ 177 h 270"/>
              <a:gd name="T84" fmla="*/ 115 w 270"/>
              <a:gd name="T85" fmla="*/ 155 h 270"/>
              <a:gd name="T86" fmla="*/ 120 w 270"/>
              <a:gd name="T87" fmla="*/ 147 h 270"/>
              <a:gd name="T88" fmla="*/ 133 w 270"/>
              <a:gd name="T89" fmla="*/ 145 h 270"/>
              <a:gd name="T90" fmla="*/ 145 w 270"/>
              <a:gd name="T91" fmla="*/ 145 h 270"/>
              <a:gd name="T92" fmla="*/ 155 w 270"/>
              <a:gd name="T93" fmla="*/ 157 h 270"/>
              <a:gd name="T94" fmla="*/ 155 w 270"/>
              <a:gd name="T95" fmla="*/ 144 h 270"/>
              <a:gd name="T96" fmla="*/ 161 w 270"/>
              <a:gd name="T97" fmla="*/ 133 h 270"/>
              <a:gd name="T98" fmla="*/ 163 w 270"/>
              <a:gd name="T99" fmla="*/ 120 h 270"/>
              <a:gd name="T100" fmla="*/ 177 w 270"/>
              <a:gd name="T101" fmla="*/ 111 h 270"/>
              <a:gd name="T102" fmla="*/ 187 w 270"/>
              <a:gd name="T103" fmla="*/ 102 h 270"/>
              <a:gd name="T104" fmla="*/ 190 w 270"/>
              <a:gd name="T105" fmla="*/ 93 h 270"/>
              <a:gd name="T106" fmla="*/ 214 w 270"/>
              <a:gd name="T107" fmla="*/ 212 h 270"/>
              <a:gd name="T108" fmla="*/ 201 w 270"/>
              <a:gd name="T109" fmla="*/ 203 h 270"/>
              <a:gd name="T110" fmla="*/ 194 w 270"/>
              <a:gd name="T111" fmla="*/ 201 h 270"/>
              <a:gd name="T112" fmla="*/ 183 w 270"/>
              <a:gd name="T113" fmla="*/ 198 h 270"/>
              <a:gd name="T114" fmla="*/ 176 w 270"/>
              <a:gd name="T115" fmla="*/ 199 h 270"/>
              <a:gd name="T116" fmla="*/ 167 w 270"/>
              <a:gd name="T117" fmla="*/ 200 h 270"/>
              <a:gd name="T118" fmla="*/ 161 w 270"/>
              <a:gd name="T119" fmla="*/ 209 h 270"/>
              <a:gd name="T120" fmla="*/ 154 w 270"/>
              <a:gd name="T12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0" h="270">
                <a:moveTo>
                  <a:pt x="135" y="0"/>
                </a:moveTo>
                <a:cubicBezTo>
                  <a:pt x="159" y="0"/>
                  <a:pt x="182" y="6"/>
                  <a:pt x="203" y="19"/>
                </a:cubicBezTo>
                <a:cubicBezTo>
                  <a:pt x="223" y="31"/>
                  <a:pt x="240" y="47"/>
                  <a:pt x="252" y="68"/>
                </a:cubicBezTo>
                <a:cubicBezTo>
                  <a:pt x="264" y="88"/>
                  <a:pt x="270" y="111"/>
                  <a:pt x="270" y="135"/>
                </a:cubicBezTo>
                <a:cubicBezTo>
                  <a:pt x="270" y="160"/>
                  <a:pt x="264" y="182"/>
                  <a:pt x="252" y="203"/>
                </a:cubicBezTo>
                <a:cubicBezTo>
                  <a:pt x="240" y="224"/>
                  <a:pt x="223" y="240"/>
                  <a:pt x="203" y="252"/>
                </a:cubicBezTo>
                <a:cubicBezTo>
                  <a:pt x="182" y="264"/>
                  <a:pt x="159" y="270"/>
                  <a:pt x="135" y="270"/>
                </a:cubicBezTo>
                <a:cubicBezTo>
                  <a:pt x="110" y="270"/>
                  <a:pt x="88" y="264"/>
                  <a:pt x="67" y="252"/>
                </a:cubicBezTo>
                <a:cubicBezTo>
                  <a:pt x="46" y="240"/>
                  <a:pt x="30" y="224"/>
                  <a:pt x="18" y="203"/>
                </a:cubicBezTo>
                <a:cubicBezTo>
                  <a:pt x="6" y="182"/>
                  <a:pt x="0" y="160"/>
                  <a:pt x="0" y="135"/>
                </a:cubicBezTo>
                <a:cubicBezTo>
                  <a:pt x="0" y="111"/>
                  <a:pt x="6" y="88"/>
                  <a:pt x="18" y="68"/>
                </a:cubicBezTo>
                <a:cubicBezTo>
                  <a:pt x="30" y="47"/>
                  <a:pt x="46" y="31"/>
                  <a:pt x="67" y="19"/>
                </a:cubicBezTo>
                <a:cubicBezTo>
                  <a:pt x="88" y="6"/>
                  <a:pt x="110" y="0"/>
                  <a:pt x="135" y="0"/>
                </a:cubicBezTo>
                <a:close/>
                <a:moveTo>
                  <a:pt x="183" y="92"/>
                </a:moveTo>
                <a:cubicBezTo>
                  <a:pt x="183" y="92"/>
                  <a:pt x="182" y="93"/>
                  <a:pt x="181" y="94"/>
                </a:cubicBezTo>
                <a:cubicBezTo>
                  <a:pt x="180" y="95"/>
                  <a:pt x="180" y="95"/>
                  <a:pt x="179" y="95"/>
                </a:cubicBezTo>
                <a:cubicBezTo>
                  <a:pt x="179" y="95"/>
                  <a:pt x="179" y="95"/>
                  <a:pt x="180" y="94"/>
                </a:cubicBezTo>
                <a:cubicBezTo>
                  <a:pt x="180" y="94"/>
                  <a:pt x="180" y="93"/>
                  <a:pt x="181" y="92"/>
                </a:cubicBezTo>
                <a:cubicBezTo>
                  <a:pt x="181" y="92"/>
                  <a:pt x="181" y="91"/>
                  <a:pt x="181" y="91"/>
                </a:cubicBezTo>
                <a:cubicBezTo>
                  <a:pt x="182" y="90"/>
                  <a:pt x="183" y="90"/>
                  <a:pt x="185" y="89"/>
                </a:cubicBezTo>
                <a:cubicBezTo>
                  <a:pt x="187" y="88"/>
                  <a:pt x="190" y="87"/>
                  <a:pt x="194" y="86"/>
                </a:cubicBezTo>
                <a:cubicBezTo>
                  <a:pt x="198" y="86"/>
                  <a:pt x="201" y="86"/>
                  <a:pt x="203" y="88"/>
                </a:cubicBezTo>
                <a:cubicBezTo>
                  <a:pt x="203" y="88"/>
                  <a:pt x="203" y="87"/>
                  <a:pt x="205" y="86"/>
                </a:cubicBezTo>
                <a:cubicBezTo>
                  <a:pt x="206" y="85"/>
                  <a:pt x="207" y="84"/>
                  <a:pt x="207" y="84"/>
                </a:cubicBezTo>
                <a:cubicBezTo>
                  <a:pt x="208" y="84"/>
                  <a:pt x="209" y="84"/>
                  <a:pt x="210" y="83"/>
                </a:cubicBezTo>
                <a:cubicBezTo>
                  <a:pt x="211" y="83"/>
                  <a:pt x="212" y="83"/>
                  <a:pt x="213" y="82"/>
                </a:cubicBezTo>
                <a:cubicBezTo>
                  <a:pt x="213" y="78"/>
                  <a:pt x="213" y="78"/>
                  <a:pt x="213" y="78"/>
                </a:cubicBezTo>
                <a:cubicBezTo>
                  <a:pt x="212" y="78"/>
                  <a:pt x="211" y="78"/>
                  <a:pt x="210" y="77"/>
                </a:cubicBezTo>
                <a:cubicBezTo>
                  <a:pt x="209" y="76"/>
                  <a:pt x="209" y="75"/>
                  <a:pt x="209" y="73"/>
                </a:cubicBezTo>
                <a:cubicBezTo>
                  <a:pt x="209" y="73"/>
                  <a:pt x="208" y="74"/>
                  <a:pt x="208" y="75"/>
                </a:cubicBezTo>
                <a:cubicBezTo>
                  <a:pt x="208" y="74"/>
                  <a:pt x="207" y="73"/>
                  <a:pt x="207" y="73"/>
                </a:cubicBezTo>
                <a:cubicBezTo>
                  <a:pt x="206" y="73"/>
                  <a:pt x="206" y="73"/>
                  <a:pt x="205" y="73"/>
                </a:cubicBezTo>
                <a:cubicBezTo>
                  <a:pt x="204" y="74"/>
                  <a:pt x="204" y="74"/>
                  <a:pt x="203" y="73"/>
                </a:cubicBezTo>
                <a:cubicBezTo>
                  <a:pt x="202" y="73"/>
                  <a:pt x="201" y="73"/>
                  <a:pt x="201" y="72"/>
                </a:cubicBezTo>
                <a:cubicBezTo>
                  <a:pt x="200" y="72"/>
                  <a:pt x="200" y="71"/>
                  <a:pt x="199" y="69"/>
                </a:cubicBezTo>
                <a:cubicBezTo>
                  <a:pt x="199" y="68"/>
                  <a:pt x="199" y="67"/>
                  <a:pt x="199" y="67"/>
                </a:cubicBezTo>
                <a:cubicBezTo>
                  <a:pt x="198" y="66"/>
                  <a:pt x="198" y="65"/>
                  <a:pt x="197" y="65"/>
                </a:cubicBezTo>
                <a:cubicBezTo>
                  <a:pt x="196" y="64"/>
                  <a:pt x="196" y="64"/>
                  <a:pt x="195" y="63"/>
                </a:cubicBezTo>
                <a:cubicBezTo>
                  <a:pt x="195" y="63"/>
                  <a:pt x="195" y="62"/>
                  <a:pt x="195" y="62"/>
                </a:cubicBezTo>
                <a:cubicBezTo>
                  <a:pt x="195" y="62"/>
                  <a:pt x="194" y="61"/>
                  <a:pt x="194" y="61"/>
                </a:cubicBezTo>
                <a:cubicBezTo>
                  <a:pt x="194" y="60"/>
                  <a:pt x="194" y="60"/>
                  <a:pt x="194" y="60"/>
                </a:cubicBezTo>
                <a:cubicBezTo>
                  <a:pt x="193" y="60"/>
                  <a:pt x="193" y="59"/>
                  <a:pt x="193" y="59"/>
                </a:cubicBezTo>
                <a:cubicBezTo>
                  <a:pt x="192" y="59"/>
                  <a:pt x="192" y="60"/>
                  <a:pt x="191" y="60"/>
                </a:cubicBezTo>
                <a:cubicBezTo>
                  <a:pt x="191" y="61"/>
                  <a:pt x="190" y="61"/>
                  <a:pt x="190" y="62"/>
                </a:cubicBezTo>
                <a:cubicBezTo>
                  <a:pt x="190" y="63"/>
                  <a:pt x="189" y="63"/>
                  <a:pt x="189" y="63"/>
                </a:cubicBezTo>
                <a:cubicBezTo>
                  <a:pt x="189" y="63"/>
                  <a:pt x="189" y="63"/>
                  <a:pt x="188" y="63"/>
                </a:cubicBezTo>
                <a:cubicBezTo>
                  <a:pt x="188" y="63"/>
                  <a:pt x="188" y="63"/>
                  <a:pt x="187" y="63"/>
                </a:cubicBezTo>
                <a:cubicBezTo>
                  <a:pt x="187" y="63"/>
                  <a:pt x="187" y="63"/>
                  <a:pt x="187" y="63"/>
                </a:cubicBezTo>
                <a:cubicBezTo>
                  <a:pt x="186" y="64"/>
                  <a:pt x="186" y="64"/>
                  <a:pt x="186" y="64"/>
                </a:cubicBezTo>
                <a:cubicBezTo>
                  <a:pt x="185" y="64"/>
                  <a:pt x="185" y="64"/>
                  <a:pt x="184" y="65"/>
                </a:cubicBezTo>
                <a:cubicBezTo>
                  <a:pt x="184" y="65"/>
                  <a:pt x="183" y="65"/>
                  <a:pt x="183" y="65"/>
                </a:cubicBezTo>
                <a:cubicBezTo>
                  <a:pt x="185" y="64"/>
                  <a:pt x="184" y="64"/>
                  <a:pt x="183" y="63"/>
                </a:cubicBezTo>
                <a:cubicBezTo>
                  <a:pt x="181" y="62"/>
                  <a:pt x="181" y="62"/>
                  <a:pt x="180" y="62"/>
                </a:cubicBezTo>
                <a:cubicBezTo>
                  <a:pt x="181" y="62"/>
                  <a:pt x="181" y="61"/>
                  <a:pt x="181" y="60"/>
                </a:cubicBezTo>
                <a:cubicBezTo>
                  <a:pt x="181" y="59"/>
                  <a:pt x="180" y="59"/>
                  <a:pt x="180" y="58"/>
                </a:cubicBezTo>
                <a:cubicBezTo>
                  <a:pt x="181" y="58"/>
                  <a:pt x="181" y="58"/>
                  <a:pt x="181" y="58"/>
                </a:cubicBezTo>
                <a:cubicBezTo>
                  <a:pt x="180" y="57"/>
                  <a:pt x="180" y="57"/>
                  <a:pt x="179" y="56"/>
                </a:cubicBezTo>
                <a:cubicBezTo>
                  <a:pt x="178" y="56"/>
                  <a:pt x="177" y="55"/>
                  <a:pt x="176" y="55"/>
                </a:cubicBezTo>
                <a:cubicBezTo>
                  <a:pt x="175" y="54"/>
                  <a:pt x="174" y="54"/>
                  <a:pt x="174" y="54"/>
                </a:cubicBezTo>
                <a:cubicBezTo>
                  <a:pt x="173" y="53"/>
                  <a:pt x="171" y="53"/>
                  <a:pt x="168" y="52"/>
                </a:cubicBezTo>
                <a:cubicBezTo>
                  <a:pt x="165" y="52"/>
                  <a:pt x="163" y="52"/>
                  <a:pt x="162" y="52"/>
                </a:cubicBezTo>
                <a:cubicBezTo>
                  <a:pt x="161" y="53"/>
                  <a:pt x="161" y="53"/>
                  <a:pt x="161" y="54"/>
                </a:cubicBezTo>
                <a:cubicBezTo>
                  <a:pt x="161" y="54"/>
                  <a:pt x="161" y="55"/>
                  <a:pt x="162" y="56"/>
                </a:cubicBezTo>
                <a:cubicBezTo>
                  <a:pt x="162" y="57"/>
                  <a:pt x="162" y="58"/>
                  <a:pt x="162" y="59"/>
                </a:cubicBezTo>
                <a:cubicBezTo>
                  <a:pt x="163" y="59"/>
                  <a:pt x="162" y="60"/>
                  <a:pt x="161" y="61"/>
                </a:cubicBezTo>
                <a:cubicBezTo>
                  <a:pt x="161" y="62"/>
                  <a:pt x="160" y="62"/>
                  <a:pt x="160" y="63"/>
                </a:cubicBezTo>
                <a:cubicBezTo>
                  <a:pt x="160" y="64"/>
                  <a:pt x="161" y="65"/>
                  <a:pt x="163" y="66"/>
                </a:cubicBezTo>
                <a:cubicBezTo>
                  <a:pt x="164" y="67"/>
                  <a:pt x="165" y="68"/>
                  <a:pt x="165" y="69"/>
                </a:cubicBezTo>
                <a:cubicBezTo>
                  <a:pt x="164" y="70"/>
                  <a:pt x="163" y="71"/>
                  <a:pt x="162" y="72"/>
                </a:cubicBezTo>
                <a:cubicBezTo>
                  <a:pt x="160" y="73"/>
                  <a:pt x="159" y="74"/>
                  <a:pt x="159" y="74"/>
                </a:cubicBezTo>
                <a:cubicBezTo>
                  <a:pt x="158" y="75"/>
                  <a:pt x="158" y="76"/>
                  <a:pt x="159" y="78"/>
                </a:cubicBezTo>
                <a:cubicBezTo>
                  <a:pt x="159" y="79"/>
                  <a:pt x="160" y="80"/>
                  <a:pt x="160" y="81"/>
                </a:cubicBezTo>
                <a:cubicBezTo>
                  <a:pt x="161" y="81"/>
                  <a:pt x="161" y="81"/>
                  <a:pt x="161" y="81"/>
                </a:cubicBezTo>
                <a:cubicBezTo>
                  <a:pt x="161" y="81"/>
                  <a:pt x="160" y="82"/>
                  <a:pt x="160" y="82"/>
                </a:cubicBezTo>
                <a:cubicBezTo>
                  <a:pt x="160" y="82"/>
                  <a:pt x="159" y="83"/>
                  <a:pt x="159" y="83"/>
                </a:cubicBezTo>
                <a:cubicBezTo>
                  <a:pt x="159" y="83"/>
                  <a:pt x="158" y="83"/>
                  <a:pt x="158" y="83"/>
                </a:cubicBezTo>
                <a:cubicBezTo>
                  <a:pt x="158" y="84"/>
                  <a:pt x="158" y="84"/>
                  <a:pt x="158" y="84"/>
                </a:cubicBezTo>
                <a:cubicBezTo>
                  <a:pt x="156" y="84"/>
                  <a:pt x="155" y="84"/>
                  <a:pt x="154" y="83"/>
                </a:cubicBezTo>
                <a:cubicBezTo>
                  <a:pt x="153" y="81"/>
                  <a:pt x="152" y="80"/>
                  <a:pt x="152" y="78"/>
                </a:cubicBezTo>
                <a:cubicBezTo>
                  <a:pt x="151" y="75"/>
                  <a:pt x="150" y="73"/>
                  <a:pt x="149" y="73"/>
                </a:cubicBezTo>
                <a:cubicBezTo>
                  <a:pt x="146" y="72"/>
                  <a:pt x="144" y="72"/>
                  <a:pt x="144" y="73"/>
                </a:cubicBezTo>
                <a:cubicBezTo>
                  <a:pt x="143" y="71"/>
                  <a:pt x="141" y="70"/>
                  <a:pt x="136" y="68"/>
                </a:cubicBezTo>
                <a:cubicBezTo>
                  <a:pt x="133" y="67"/>
                  <a:pt x="130" y="67"/>
                  <a:pt x="126" y="68"/>
                </a:cubicBezTo>
                <a:cubicBezTo>
                  <a:pt x="127" y="68"/>
                  <a:pt x="127" y="67"/>
                  <a:pt x="126" y="65"/>
                </a:cubicBezTo>
                <a:cubicBezTo>
                  <a:pt x="125" y="63"/>
                  <a:pt x="124" y="63"/>
                  <a:pt x="123" y="63"/>
                </a:cubicBezTo>
                <a:cubicBezTo>
                  <a:pt x="123" y="62"/>
                  <a:pt x="123" y="61"/>
                  <a:pt x="124" y="60"/>
                </a:cubicBezTo>
                <a:cubicBezTo>
                  <a:pt x="124" y="59"/>
                  <a:pt x="124" y="58"/>
                  <a:pt x="124" y="58"/>
                </a:cubicBezTo>
                <a:cubicBezTo>
                  <a:pt x="124" y="56"/>
                  <a:pt x="125" y="55"/>
                  <a:pt x="126" y="53"/>
                </a:cubicBezTo>
                <a:cubicBezTo>
                  <a:pt x="126" y="53"/>
                  <a:pt x="126" y="53"/>
                  <a:pt x="127" y="52"/>
                </a:cubicBezTo>
                <a:cubicBezTo>
                  <a:pt x="128" y="51"/>
                  <a:pt x="128" y="50"/>
                  <a:pt x="129" y="50"/>
                </a:cubicBezTo>
                <a:cubicBezTo>
                  <a:pt x="129" y="49"/>
                  <a:pt x="129" y="49"/>
                  <a:pt x="129" y="49"/>
                </a:cubicBezTo>
                <a:cubicBezTo>
                  <a:pt x="133" y="49"/>
                  <a:pt x="136" y="48"/>
                  <a:pt x="138" y="47"/>
                </a:cubicBezTo>
                <a:cubicBezTo>
                  <a:pt x="138" y="46"/>
                  <a:pt x="139" y="45"/>
                  <a:pt x="140" y="44"/>
                </a:cubicBezTo>
                <a:cubicBezTo>
                  <a:pt x="140" y="42"/>
                  <a:pt x="141" y="41"/>
                  <a:pt x="142" y="41"/>
                </a:cubicBezTo>
                <a:cubicBezTo>
                  <a:pt x="143" y="40"/>
                  <a:pt x="143" y="40"/>
                  <a:pt x="144" y="40"/>
                </a:cubicBezTo>
                <a:cubicBezTo>
                  <a:pt x="145" y="40"/>
                  <a:pt x="145" y="40"/>
                  <a:pt x="147" y="41"/>
                </a:cubicBezTo>
                <a:cubicBezTo>
                  <a:pt x="148" y="41"/>
                  <a:pt x="148" y="42"/>
                  <a:pt x="149" y="42"/>
                </a:cubicBezTo>
                <a:cubicBezTo>
                  <a:pt x="151" y="42"/>
                  <a:pt x="152" y="41"/>
                  <a:pt x="152" y="40"/>
                </a:cubicBezTo>
                <a:cubicBezTo>
                  <a:pt x="152" y="38"/>
                  <a:pt x="152" y="37"/>
                  <a:pt x="150" y="36"/>
                </a:cubicBezTo>
                <a:cubicBezTo>
                  <a:pt x="152" y="36"/>
                  <a:pt x="152" y="35"/>
                  <a:pt x="151" y="33"/>
                </a:cubicBezTo>
                <a:cubicBezTo>
                  <a:pt x="150" y="32"/>
                  <a:pt x="150" y="32"/>
                  <a:pt x="150" y="32"/>
                </a:cubicBezTo>
                <a:cubicBezTo>
                  <a:pt x="148" y="31"/>
                  <a:pt x="147" y="31"/>
                  <a:pt x="145" y="32"/>
                </a:cubicBezTo>
                <a:cubicBezTo>
                  <a:pt x="144" y="33"/>
                  <a:pt x="144" y="33"/>
                  <a:pt x="145" y="34"/>
                </a:cubicBezTo>
                <a:cubicBezTo>
                  <a:pt x="145" y="34"/>
                  <a:pt x="145" y="34"/>
                  <a:pt x="144" y="36"/>
                </a:cubicBezTo>
                <a:cubicBezTo>
                  <a:pt x="143" y="37"/>
                  <a:pt x="142" y="38"/>
                  <a:pt x="141" y="39"/>
                </a:cubicBezTo>
                <a:cubicBezTo>
                  <a:pt x="140" y="39"/>
                  <a:pt x="139" y="39"/>
                  <a:pt x="138" y="38"/>
                </a:cubicBezTo>
                <a:cubicBezTo>
                  <a:pt x="138" y="38"/>
                  <a:pt x="137" y="37"/>
                  <a:pt x="137" y="35"/>
                </a:cubicBezTo>
                <a:cubicBezTo>
                  <a:pt x="136" y="34"/>
                  <a:pt x="136" y="33"/>
                  <a:pt x="135" y="33"/>
                </a:cubicBezTo>
                <a:cubicBezTo>
                  <a:pt x="134" y="33"/>
                  <a:pt x="133" y="34"/>
                  <a:pt x="132" y="36"/>
                </a:cubicBezTo>
                <a:cubicBezTo>
                  <a:pt x="133" y="35"/>
                  <a:pt x="132" y="34"/>
                  <a:pt x="130" y="33"/>
                </a:cubicBezTo>
                <a:cubicBezTo>
                  <a:pt x="129" y="32"/>
                  <a:pt x="127" y="32"/>
                  <a:pt x="126" y="32"/>
                </a:cubicBezTo>
                <a:cubicBezTo>
                  <a:pt x="128" y="30"/>
                  <a:pt x="128" y="29"/>
                  <a:pt x="125" y="27"/>
                </a:cubicBezTo>
                <a:cubicBezTo>
                  <a:pt x="124" y="26"/>
                  <a:pt x="123" y="26"/>
                  <a:pt x="121" y="26"/>
                </a:cubicBezTo>
                <a:cubicBezTo>
                  <a:pt x="120" y="26"/>
                  <a:pt x="119" y="26"/>
                  <a:pt x="118" y="27"/>
                </a:cubicBezTo>
                <a:cubicBezTo>
                  <a:pt x="117" y="28"/>
                  <a:pt x="117" y="28"/>
                  <a:pt x="117" y="29"/>
                </a:cubicBezTo>
                <a:cubicBezTo>
                  <a:pt x="117" y="29"/>
                  <a:pt x="117" y="30"/>
                  <a:pt x="118" y="30"/>
                </a:cubicBezTo>
                <a:cubicBezTo>
                  <a:pt x="118" y="31"/>
                  <a:pt x="119" y="31"/>
                  <a:pt x="120" y="31"/>
                </a:cubicBezTo>
                <a:cubicBezTo>
                  <a:pt x="120" y="31"/>
                  <a:pt x="121" y="32"/>
                  <a:pt x="122" y="32"/>
                </a:cubicBezTo>
                <a:cubicBezTo>
                  <a:pt x="122" y="32"/>
                  <a:pt x="123" y="32"/>
                  <a:pt x="123" y="32"/>
                </a:cubicBezTo>
                <a:cubicBezTo>
                  <a:pt x="125" y="34"/>
                  <a:pt x="125" y="34"/>
                  <a:pt x="124" y="35"/>
                </a:cubicBezTo>
                <a:cubicBezTo>
                  <a:pt x="124" y="35"/>
                  <a:pt x="124" y="35"/>
                  <a:pt x="123" y="35"/>
                </a:cubicBezTo>
                <a:cubicBezTo>
                  <a:pt x="122" y="36"/>
                  <a:pt x="122" y="36"/>
                  <a:pt x="121" y="36"/>
                </a:cubicBezTo>
                <a:cubicBezTo>
                  <a:pt x="120" y="36"/>
                  <a:pt x="120" y="37"/>
                  <a:pt x="120" y="37"/>
                </a:cubicBezTo>
                <a:cubicBezTo>
                  <a:pt x="120" y="37"/>
                  <a:pt x="120" y="38"/>
                  <a:pt x="120" y="39"/>
                </a:cubicBezTo>
                <a:cubicBezTo>
                  <a:pt x="120" y="41"/>
                  <a:pt x="120" y="41"/>
                  <a:pt x="120" y="42"/>
                </a:cubicBezTo>
                <a:cubicBezTo>
                  <a:pt x="119" y="41"/>
                  <a:pt x="118" y="40"/>
                  <a:pt x="118" y="39"/>
                </a:cubicBezTo>
                <a:cubicBezTo>
                  <a:pt x="118" y="37"/>
                  <a:pt x="117" y="36"/>
                  <a:pt x="117" y="36"/>
                </a:cubicBezTo>
                <a:cubicBezTo>
                  <a:pt x="118" y="37"/>
                  <a:pt x="116" y="37"/>
                  <a:pt x="112" y="37"/>
                </a:cubicBezTo>
                <a:cubicBezTo>
                  <a:pt x="111" y="37"/>
                  <a:pt x="111" y="37"/>
                  <a:pt x="111" y="37"/>
                </a:cubicBezTo>
                <a:cubicBezTo>
                  <a:pt x="110" y="37"/>
                  <a:pt x="109" y="37"/>
                  <a:pt x="108" y="37"/>
                </a:cubicBezTo>
                <a:cubicBezTo>
                  <a:pt x="106" y="37"/>
                  <a:pt x="105" y="37"/>
                  <a:pt x="104" y="37"/>
                </a:cubicBezTo>
                <a:cubicBezTo>
                  <a:pt x="103" y="37"/>
                  <a:pt x="102" y="37"/>
                  <a:pt x="102" y="36"/>
                </a:cubicBezTo>
                <a:cubicBezTo>
                  <a:pt x="101" y="35"/>
                  <a:pt x="101" y="34"/>
                  <a:pt x="102" y="32"/>
                </a:cubicBezTo>
                <a:cubicBezTo>
                  <a:pt x="102" y="32"/>
                  <a:pt x="102" y="32"/>
                  <a:pt x="103" y="32"/>
                </a:cubicBezTo>
                <a:cubicBezTo>
                  <a:pt x="102" y="32"/>
                  <a:pt x="101" y="31"/>
                  <a:pt x="101" y="30"/>
                </a:cubicBezTo>
                <a:cubicBezTo>
                  <a:pt x="100" y="30"/>
                  <a:pt x="99" y="29"/>
                  <a:pt x="99" y="29"/>
                </a:cubicBezTo>
                <a:cubicBezTo>
                  <a:pt x="93" y="31"/>
                  <a:pt x="88" y="33"/>
                  <a:pt x="82" y="36"/>
                </a:cubicBezTo>
                <a:cubicBezTo>
                  <a:pt x="83" y="36"/>
                  <a:pt x="84" y="36"/>
                  <a:pt x="84" y="36"/>
                </a:cubicBezTo>
                <a:cubicBezTo>
                  <a:pt x="85" y="36"/>
                  <a:pt x="86" y="35"/>
                  <a:pt x="87" y="35"/>
                </a:cubicBezTo>
                <a:cubicBezTo>
                  <a:pt x="88" y="34"/>
                  <a:pt x="88" y="34"/>
                  <a:pt x="88" y="34"/>
                </a:cubicBezTo>
                <a:cubicBezTo>
                  <a:pt x="92" y="32"/>
                  <a:pt x="95" y="32"/>
                  <a:pt x="96" y="33"/>
                </a:cubicBezTo>
                <a:cubicBezTo>
                  <a:pt x="97" y="32"/>
                  <a:pt x="97" y="32"/>
                  <a:pt x="97" y="32"/>
                </a:cubicBezTo>
                <a:cubicBezTo>
                  <a:pt x="98" y="34"/>
                  <a:pt x="100" y="35"/>
                  <a:pt x="100" y="36"/>
                </a:cubicBezTo>
                <a:cubicBezTo>
                  <a:pt x="99" y="36"/>
                  <a:pt x="98" y="36"/>
                  <a:pt x="95" y="36"/>
                </a:cubicBezTo>
                <a:cubicBezTo>
                  <a:pt x="93" y="37"/>
                  <a:pt x="91" y="37"/>
                  <a:pt x="91" y="38"/>
                </a:cubicBezTo>
                <a:cubicBezTo>
                  <a:pt x="92" y="39"/>
                  <a:pt x="92" y="40"/>
                  <a:pt x="92" y="41"/>
                </a:cubicBezTo>
                <a:cubicBezTo>
                  <a:pt x="92" y="41"/>
                  <a:pt x="91" y="40"/>
                  <a:pt x="90" y="39"/>
                </a:cubicBezTo>
                <a:cubicBezTo>
                  <a:pt x="89" y="39"/>
                  <a:pt x="88" y="38"/>
                  <a:pt x="87" y="37"/>
                </a:cubicBezTo>
                <a:cubicBezTo>
                  <a:pt x="87" y="37"/>
                  <a:pt x="86" y="37"/>
                  <a:pt x="85" y="37"/>
                </a:cubicBezTo>
                <a:cubicBezTo>
                  <a:pt x="83" y="37"/>
                  <a:pt x="82" y="37"/>
                  <a:pt x="81" y="37"/>
                </a:cubicBezTo>
                <a:cubicBezTo>
                  <a:pt x="64" y="46"/>
                  <a:pt x="50" y="59"/>
                  <a:pt x="40" y="76"/>
                </a:cubicBezTo>
                <a:cubicBezTo>
                  <a:pt x="40" y="77"/>
                  <a:pt x="41" y="77"/>
                  <a:pt x="42" y="77"/>
                </a:cubicBezTo>
                <a:cubicBezTo>
                  <a:pt x="42" y="77"/>
                  <a:pt x="43" y="78"/>
                  <a:pt x="43" y="79"/>
                </a:cubicBezTo>
                <a:cubicBezTo>
                  <a:pt x="43" y="80"/>
                  <a:pt x="43" y="80"/>
                  <a:pt x="43" y="81"/>
                </a:cubicBezTo>
                <a:cubicBezTo>
                  <a:pt x="43" y="81"/>
                  <a:pt x="44" y="81"/>
                  <a:pt x="45" y="80"/>
                </a:cubicBezTo>
                <a:cubicBezTo>
                  <a:pt x="46" y="81"/>
                  <a:pt x="46" y="82"/>
                  <a:pt x="46" y="84"/>
                </a:cubicBezTo>
                <a:cubicBezTo>
                  <a:pt x="46" y="83"/>
                  <a:pt x="48" y="85"/>
                  <a:pt x="53" y="88"/>
                </a:cubicBezTo>
                <a:cubicBezTo>
                  <a:pt x="56" y="90"/>
                  <a:pt x="57" y="91"/>
                  <a:pt x="57" y="92"/>
                </a:cubicBezTo>
                <a:cubicBezTo>
                  <a:pt x="57" y="93"/>
                  <a:pt x="57" y="94"/>
                  <a:pt x="55" y="95"/>
                </a:cubicBezTo>
                <a:cubicBezTo>
                  <a:pt x="55" y="95"/>
                  <a:pt x="55" y="94"/>
                  <a:pt x="54" y="94"/>
                </a:cubicBezTo>
                <a:cubicBezTo>
                  <a:pt x="53" y="93"/>
                  <a:pt x="52" y="92"/>
                  <a:pt x="52" y="93"/>
                </a:cubicBezTo>
                <a:cubicBezTo>
                  <a:pt x="52" y="93"/>
                  <a:pt x="52" y="94"/>
                  <a:pt x="52" y="96"/>
                </a:cubicBezTo>
                <a:cubicBezTo>
                  <a:pt x="53" y="98"/>
                  <a:pt x="53" y="98"/>
                  <a:pt x="54" y="98"/>
                </a:cubicBezTo>
                <a:cubicBezTo>
                  <a:pt x="53" y="98"/>
                  <a:pt x="53" y="99"/>
                  <a:pt x="52" y="101"/>
                </a:cubicBezTo>
                <a:cubicBezTo>
                  <a:pt x="52" y="103"/>
                  <a:pt x="52" y="105"/>
                  <a:pt x="52" y="107"/>
                </a:cubicBezTo>
                <a:cubicBezTo>
                  <a:pt x="52" y="110"/>
                  <a:pt x="52" y="111"/>
                  <a:pt x="52" y="111"/>
                </a:cubicBezTo>
                <a:cubicBezTo>
                  <a:pt x="52" y="112"/>
                  <a:pt x="52" y="112"/>
                  <a:pt x="52" y="112"/>
                </a:cubicBezTo>
                <a:cubicBezTo>
                  <a:pt x="52" y="113"/>
                  <a:pt x="52" y="115"/>
                  <a:pt x="53" y="118"/>
                </a:cubicBezTo>
                <a:cubicBezTo>
                  <a:pt x="54" y="120"/>
                  <a:pt x="55" y="121"/>
                  <a:pt x="57" y="121"/>
                </a:cubicBezTo>
                <a:cubicBezTo>
                  <a:pt x="55" y="121"/>
                  <a:pt x="56" y="124"/>
                  <a:pt x="60" y="129"/>
                </a:cubicBezTo>
                <a:cubicBezTo>
                  <a:pt x="61" y="130"/>
                  <a:pt x="62" y="130"/>
                  <a:pt x="62" y="130"/>
                </a:cubicBezTo>
                <a:cubicBezTo>
                  <a:pt x="62" y="130"/>
                  <a:pt x="63" y="131"/>
                  <a:pt x="64" y="132"/>
                </a:cubicBezTo>
                <a:cubicBezTo>
                  <a:pt x="65" y="132"/>
                  <a:pt x="66" y="133"/>
                  <a:pt x="67" y="133"/>
                </a:cubicBezTo>
                <a:cubicBezTo>
                  <a:pt x="67" y="134"/>
                  <a:pt x="68" y="134"/>
                  <a:pt x="68" y="135"/>
                </a:cubicBezTo>
                <a:cubicBezTo>
                  <a:pt x="69" y="136"/>
                  <a:pt x="69" y="137"/>
                  <a:pt x="70" y="139"/>
                </a:cubicBezTo>
                <a:cubicBezTo>
                  <a:pt x="71" y="141"/>
                  <a:pt x="72" y="143"/>
                  <a:pt x="72" y="143"/>
                </a:cubicBezTo>
                <a:cubicBezTo>
                  <a:pt x="72" y="144"/>
                  <a:pt x="73" y="145"/>
                  <a:pt x="74" y="147"/>
                </a:cubicBezTo>
                <a:cubicBezTo>
                  <a:pt x="75" y="148"/>
                  <a:pt x="76" y="150"/>
                  <a:pt x="76" y="151"/>
                </a:cubicBezTo>
                <a:cubicBezTo>
                  <a:pt x="76" y="151"/>
                  <a:pt x="76" y="151"/>
                  <a:pt x="76" y="151"/>
                </a:cubicBezTo>
                <a:cubicBezTo>
                  <a:pt x="75" y="151"/>
                  <a:pt x="75" y="151"/>
                  <a:pt x="75" y="151"/>
                </a:cubicBezTo>
                <a:cubicBezTo>
                  <a:pt x="75" y="152"/>
                  <a:pt x="76" y="153"/>
                  <a:pt x="78" y="154"/>
                </a:cubicBezTo>
                <a:cubicBezTo>
                  <a:pt x="79" y="154"/>
                  <a:pt x="80" y="155"/>
                  <a:pt x="81" y="156"/>
                </a:cubicBezTo>
                <a:cubicBezTo>
                  <a:pt x="81" y="156"/>
                  <a:pt x="81" y="157"/>
                  <a:pt x="81" y="158"/>
                </a:cubicBezTo>
                <a:cubicBezTo>
                  <a:pt x="81" y="158"/>
                  <a:pt x="81" y="159"/>
                  <a:pt x="81" y="160"/>
                </a:cubicBezTo>
                <a:cubicBezTo>
                  <a:pt x="82" y="160"/>
                  <a:pt x="82" y="160"/>
                  <a:pt x="83" y="160"/>
                </a:cubicBezTo>
                <a:cubicBezTo>
                  <a:pt x="83" y="158"/>
                  <a:pt x="82" y="154"/>
                  <a:pt x="79" y="149"/>
                </a:cubicBezTo>
                <a:cubicBezTo>
                  <a:pt x="77" y="146"/>
                  <a:pt x="76" y="144"/>
                  <a:pt x="76" y="144"/>
                </a:cubicBezTo>
                <a:cubicBezTo>
                  <a:pt x="75" y="143"/>
                  <a:pt x="75" y="142"/>
                  <a:pt x="75" y="141"/>
                </a:cubicBezTo>
                <a:cubicBezTo>
                  <a:pt x="74" y="140"/>
                  <a:pt x="74" y="139"/>
                  <a:pt x="74" y="139"/>
                </a:cubicBezTo>
                <a:cubicBezTo>
                  <a:pt x="74" y="139"/>
                  <a:pt x="74" y="139"/>
                  <a:pt x="75" y="139"/>
                </a:cubicBezTo>
                <a:cubicBezTo>
                  <a:pt x="75" y="139"/>
                  <a:pt x="76" y="139"/>
                  <a:pt x="76" y="140"/>
                </a:cubicBezTo>
                <a:cubicBezTo>
                  <a:pt x="77" y="140"/>
                  <a:pt x="77" y="140"/>
                  <a:pt x="78" y="140"/>
                </a:cubicBezTo>
                <a:cubicBezTo>
                  <a:pt x="78" y="140"/>
                  <a:pt x="78" y="141"/>
                  <a:pt x="78" y="141"/>
                </a:cubicBezTo>
                <a:cubicBezTo>
                  <a:pt x="78" y="142"/>
                  <a:pt x="78" y="143"/>
                  <a:pt x="78" y="144"/>
                </a:cubicBezTo>
                <a:cubicBezTo>
                  <a:pt x="79" y="145"/>
                  <a:pt x="80" y="146"/>
                  <a:pt x="81" y="147"/>
                </a:cubicBezTo>
                <a:cubicBezTo>
                  <a:pt x="81" y="148"/>
                  <a:pt x="82" y="149"/>
                  <a:pt x="84" y="150"/>
                </a:cubicBezTo>
                <a:cubicBezTo>
                  <a:pt x="85" y="152"/>
                  <a:pt x="85" y="152"/>
                  <a:pt x="86" y="153"/>
                </a:cubicBezTo>
                <a:cubicBezTo>
                  <a:pt x="86" y="153"/>
                  <a:pt x="87" y="155"/>
                  <a:pt x="88" y="156"/>
                </a:cubicBezTo>
                <a:cubicBezTo>
                  <a:pt x="89" y="158"/>
                  <a:pt x="89" y="159"/>
                  <a:pt x="88" y="159"/>
                </a:cubicBezTo>
                <a:cubicBezTo>
                  <a:pt x="89" y="159"/>
                  <a:pt x="90" y="159"/>
                  <a:pt x="92" y="160"/>
                </a:cubicBezTo>
                <a:cubicBezTo>
                  <a:pt x="93" y="161"/>
                  <a:pt x="94" y="163"/>
                  <a:pt x="95" y="164"/>
                </a:cubicBezTo>
                <a:cubicBezTo>
                  <a:pt x="95" y="165"/>
                  <a:pt x="96" y="166"/>
                  <a:pt x="96" y="168"/>
                </a:cubicBezTo>
                <a:cubicBezTo>
                  <a:pt x="96" y="170"/>
                  <a:pt x="97" y="172"/>
                  <a:pt x="97" y="173"/>
                </a:cubicBezTo>
                <a:cubicBezTo>
                  <a:pt x="97" y="173"/>
                  <a:pt x="98" y="174"/>
                  <a:pt x="98" y="175"/>
                </a:cubicBezTo>
                <a:cubicBezTo>
                  <a:pt x="99" y="176"/>
                  <a:pt x="100" y="176"/>
                  <a:pt x="101" y="177"/>
                </a:cubicBezTo>
                <a:cubicBezTo>
                  <a:pt x="103" y="178"/>
                  <a:pt x="103" y="178"/>
                  <a:pt x="103" y="178"/>
                </a:cubicBezTo>
                <a:cubicBezTo>
                  <a:pt x="106" y="179"/>
                  <a:pt x="106" y="179"/>
                  <a:pt x="106" y="179"/>
                </a:cubicBezTo>
                <a:cubicBezTo>
                  <a:pt x="106" y="179"/>
                  <a:pt x="107" y="180"/>
                  <a:pt x="109" y="181"/>
                </a:cubicBezTo>
                <a:cubicBezTo>
                  <a:pt x="111" y="182"/>
                  <a:pt x="112" y="183"/>
                  <a:pt x="113" y="183"/>
                </a:cubicBezTo>
                <a:cubicBezTo>
                  <a:pt x="114" y="184"/>
                  <a:pt x="115" y="184"/>
                  <a:pt x="116" y="184"/>
                </a:cubicBezTo>
                <a:cubicBezTo>
                  <a:pt x="116" y="184"/>
                  <a:pt x="117" y="184"/>
                  <a:pt x="118" y="183"/>
                </a:cubicBezTo>
                <a:cubicBezTo>
                  <a:pt x="119" y="183"/>
                  <a:pt x="120" y="183"/>
                  <a:pt x="120" y="183"/>
                </a:cubicBezTo>
                <a:cubicBezTo>
                  <a:pt x="122" y="183"/>
                  <a:pt x="124" y="183"/>
                  <a:pt x="126" y="185"/>
                </a:cubicBezTo>
                <a:cubicBezTo>
                  <a:pt x="127" y="187"/>
                  <a:pt x="128" y="189"/>
                  <a:pt x="129" y="189"/>
                </a:cubicBezTo>
                <a:cubicBezTo>
                  <a:pt x="133" y="191"/>
                  <a:pt x="137" y="192"/>
                  <a:pt x="139" y="191"/>
                </a:cubicBezTo>
                <a:cubicBezTo>
                  <a:pt x="139" y="191"/>
                  <a:pt x="139" y="192"/>
                  <a:pt x="139" y="192"/>
                </a:cubicBezTo>
                <a:cubicBezTo>
                  <a:pt x="139" y="193"/>
                  <a:pt x="140" y="194"/>
                  <a:pt x="140" y="195"/>
                </a:cubicBezTo>
                <a:cubicBezTo>
                  <a:pt x="141" y="196"/>
                  <a:pt x="142" y="197"/>
                  <a:pt x="142" y="198"/>
                </a:cubicBezTo>
                <a:cubicBezTo>
                  <a:pt x="142" y="198"/>
                  <a:pt x="143" y="199"/>
                  <a:pt x="143" y="199"/>
                </a:cubicBezTo>
                <a:cubicBezTo>
                  <a:pt x="144" y="200"/>
                  <a:pt x="145" y="201"/>
                  <a:pt x="146" y="202"/>
                </a:cubicBezTo>
                <a:cubicBezTo>
                  <a:pt x="148" y="203"/>
                  <a:pt x="149" y="204"/>
                  <a:pt x="149" y="204"/>
                </a:cubicBezTo>
                <a:cubicBezTo>
                  <a:pt x="150" y="204"/>
                  <a:pt x="150" y="203"/>
                  <a:pt x="150" y="203"/>
                </a:cubicBezTo>
                <a:cubicBezTo>
                  <a:pt x="150" y="204"/>
                  <a:pt x="151" y="205"/>
                  <a:pt x="152" y="206"/>
                </a:cubicBezTo>
                <a:cubicBezTo>
                  <a:pt x="153" y="208"/>
                  <a:pt x="154" y="208"/>
                  <a:pt x="155" y="208"/>
                </a:cubicBezTo>
                <a:cubicBezTo>
                  <a:pt x="157" y="208"/>
                  <a:pt x="157" y="206"/>
                  <a:pt x="157" y="202"/>
                </a:cubicBezTo>
                <a:cubicBezTo>
                  <a:pt x="154" y="204"/>
                  <a:pt x="151" y="203"/>
                  <a:pt x="149" y="199"/>
                </a:cubicBezTo>
                <a:cubicBezTo>
                  <a:pt x="149" y="199"/>
                  <a:pt x="149" y="199"/>
                  <a:pt x="148" y="198"/>
                </a:cubicBezTo>
                <a:cubicBezTo>
                  <a:pt x="148" y="198"/>
                  <a:pt x="148" y="197"/>
                  <a:pt x="148" y="197"/>
                </a:cubicBezTo>
                <a:cubicBezTo>
                  <a:pt x="147" y="196"/>
                  <a:pt x="147" y="196"/>
                  <a:pt x="147" y="195"/>
                </a:cubicBezTo>
                <a:cubicBezTo>
                  <a:pt x="147" y="195"/>
                  <a:pt x="147" y="194"/>
                  <a:pt x="147" y="194"/>
                </a:cubicBezTo>
                <a:cubicBezTo>
                  <a:pt x="147" y="194"/>
                  <a:pt x="148" y="193"/>
                  <a:pt x="148" y="193"/>
                </a:cubicBezTo>
                <a:cubicBezTo>
                  <a:pt x="149" y="193"/>
                  <a:pt x="150" y="193"/>
                  <a:pt x="150" y="193"/>
                </a:cubicBezTo>
                <a:cubicBezTo>
                  <a:pt x="150" y="192"/>
                  <a:pt x="150" y="192"/>
                  <a:pt x="149" y="191"/>
                </a:cubicBezTo>
                <a:cubicBezTo>
                  <a:pt x="149" y="190"/>
                  <a:pt x="149" y="189"/>
                  <a:pt x="149" y="188"/>
                </a:cubicBezTo>
                <a:cubicBezTo>
                  <a:pt x="149" y="187"/>
                  <a:pt x="148" y="186"/>
                  <a:pt x="147" y="185"/>
                </a:cubicBezTo>
                <a:cubicBezTo>
                  <a:pt x="146" y="183"/>
                  <a:pt x="145" y="183"/>
                  <a:pt x="145" y="182"/>
                </a:cubicBezTo>
                <a:cubicBezTo>
                  <a:pt x="144" y="183"/>
                  <a:pt x="143" y="184"/>
                  <a:pt x="142" y="184"/>
                </a:cubicBezTo>
                <a:cubicBezTo>
                  <a:pt x="141" y="184"/>
                  <a:pt x="140" y="183"/>
                  <a:pt x="139" y="182"/>
                </a:cubicBezTo>
                <a:cubicBezTo>
                  <a:pt x="139" y="182"/>
                  <a:pt x="139" y="182"/>
                  <a:pt x="139" y="183"/>
                </a:cubicBezTo>
                <a:cubicBezTo>
                  <a:pt x="139" y="184"/>
                  <a:pt x="139" y="184"/>
                  <a:pt x="139" y="184"/>
                </a:cubicBezTo>
                <a:cubicBezTo>
                  <a:pt x="137" y="184"/>
                  <a:pt x="136" y="184"/>
                  <a:pt x="136" y="184"/>
                </a:cubicBezTo>
                <a:cubicBezTo>
                  <a:pt x="136" y="184"/>
                  <a:pt x="136" y="183"/>
                  <a:pt x="136" y="181"/>
                </a:cubicBezTo>
                <a:cubicBezTo>
                  <a:pt x="137" y="179"/>
                  <a:pt x="137" y="178"/>
                  <a:pt x="137" y="177"/>
                </a:cubicBezTo>
                <a:cubicBezTo>
                  <a:pt x="137" y="176"/>
                  <a:pt x="137" y="176"/>
                  <a:pt x="138" y="175"/>
                </a:cubicBezTo>
                <a:cubicBezTo>
                  <a:pt x="138" y="174"/>
                  <a:pt x="139" y="173"/>
                  <a:pt x="139" y="172"/>
                </a:cubicBezTo>
                <a:cubicBezTo>
                  <a:pt x="140" y="172"/>
                  <a:pt x="140" y="171"/>
                  <a:pt x="140" y="170"/>
                </a:cubicBezTo>
                <a:cubicBezTo>
                  <a:pt x="140" y="169"/>
                  <a:pt x="140" y="169"/>
                  <a:pt x="139" y="168"/>
                </a:cubicBezTo>
                <a:cubicBezTo>
                  <a:pt x="139" y="168"/>
                  <a:pt x="137" y="168"/>
                  <a:pt x="136" y="168"/>
                </a:cubicBezTo>
                <a:cubicBezTo>
                  <a:pt x="134" y="168"/>
                  <a:pt x="132" y="169"/>
                  <a:pt x="132" y="172"/>
                </a:cubicBezTo>
                <a:cubicBezTo>
                  <a:pt x="131" y="172"/>
                  <a:pt x="131" y="172"/>
                  <a:pt x="131" y="173"/>
                </a:cubicBezTo>
                <a:cubicBezTo>
                  <a:pt x="131" y="174"/>
                  <a:pt x="130" y="175"/>
                  <a:pt x="130" y="175"/>
                </a:cubicBezTo>
                <a:cubicBezTo>
                  <a:pt x="130" y="176"/>
                  <a:pt x="129" y="176"/>
                  <a:pt x="129" y="177"/>
                </a:cubicBezTo>
                <a:cubicBezTo>
                  <a:pt x="128" y="177"/>
                  <a:pt x="126" y="177"/>
                  <a:pt x="124" y="177"/>
                </a:cubicBezTo>
                <a:cubicBezTo>
                  <a:pt x="122" y="177"/>
                  <a:pt x="121" y="177"/>
                  <a:pt x="120" y="176"/>
                </a:cubicBezTo>
                <a:cubicBezTo>
                  <a:pt x="119" y="175"/>
                  <a:pt x="117" y="173"/>
                  <a:pt x="116" y="171"/>
                </a:cubicBezTo>
                <a:cubicBezTo>
                  <a:pt x="115" y="169"/>
                  <a:pt x="114" y="166"/>
                  <a:pt x="114" y="164"/>
                </a:cubicBezTo>
                <a:cubicBezTo>
                  <a:pt x="114" y="163"/>
                  <a:pt x="115" y="162"/>
                  <a:pt x="115" y="160"/>
                </a:cubicBezTo>
                <a:cubicBezTo>
                  <a:pt x="115" y="158"/>
                  <a:pt x="115" y="156"/>
                  <a:pt x="115" y="155"/>
                </a:cubicBezTo>
                <a:cubicBezTo>
                  <a:pt x="115" y="154"/>
                  <a:pt x="115" y="153"/>
                  <a:pt x="114" y="151"/>
                </a:cubicBezTo>
                <a:cubicBezTo>
                  <a:pt x="115" y="151"/>
                  <a:pt x="115" y="150"/>
                  <a:pt x="116" y="149"/>
                </a:cubicBezTo>
                <a:cubicBezTo>
                  <a:pt x="117" y="149"/>
                  <a:pt x="117" y="148"/>
                  <a:pt x="118" y="148"/>
                </a:cubicBezTo>
                <a:cubicBezTo>
                  <a:pt x="118" y="148"/>
                  <a:pt x="118" y="147"/>
                  <a:pt x="119" y="147"/>
                </a:cubicBezTo>
                <a:cubicBezTo>
                  <a:pt x="119" y="147"/>
                  <a:pt x="119" y="147"/>
                  <a:pt x="119" y="147"/>
                </a:cubicBezTo>
                <a:cubicBezTo>
                  <a:pt x="120" y="147"/>
                  <a:pt x="120" y="147"/>
                  <a:pt x="120" y="147"/>
                </a:cubicBezTo>
                <a:cubicBezTo>
                  <a:pt x="120" y="147"/>
                  <a:pt x="120" y="147"/>
                  <a:pt x="121" y="146"/>
                </a:cubicBezTo>
                <a:cubicBezTo>
                  <a:pt x="120" y="146"/>
                  <a:pt x="120" y="146"/>
                  <a:pt x="120" y="146"/>
                </a:cubicBezTo>
                <a:cubicBezTo>
                  <a:pt x="120" y="145"/>
                  <a:pt x="119" y="145"/>
                  <a:pt x="119" y="145"/>
                </a:cubicBezTo>
                <a:cubicBezTo>
                  <a:pt x="120" y="145"/>
                  <a:pt x="122" y="145"/>
                  <a:pt x="124" y="145"/>
                </a:cubicBezTo>
                <a:cubicBezTo>
                  <a:pt x="127" y="144"/>
                  <a:pt x="128" y="144"/>
                  <a:pt x="129" y="145"/>
                </a:cubicBezTo>
                <a:cubicBezTo>
                  <a:pt x="131" y="146"/>
                  <a:pt x="132" y="146"/>
                  <a:pt x="133" y="145"/>
                </a:cubicBezTo>
                <a:cubicBezTo>
                  <a:pt x="133" y="145"/>
                  <a:pt x="133" y="144"/>
                  <a:pt x="132" y="143"/>
                </a:cubicBezTo>
                <a:cubicBezTo>
                  <a:pt x="132" y="142"/>
                  <a:pt x="132" y="141"/>
                  <a:pt x="132" y="141"/>
                </a:cubicBezTo>
                <a:cubicBezTo>
                  <a:pt x="133" y="144"/>
                  <a:pt x="135" y="144"/>
                  <a:pt x="137" y="142"/>
                </a:cubicBezTo>
                <a:cubicBezTo>
                  <a:pt x="138" y="143"/>
                  <a:pt x="139" y="143"/>
                  <a:pt x="140" y="143"/>
                </a:cubicBezTo>
                <a:cubicBezTo>
                  <a:pt x="142" y="143"/>
                  <a:pt x="143" y="144"/>
                  <a:pt x="143" y="144"/>
                </a:cubicBezTo>
                <a:cubicBezTo>
                  <a:pt x="144" y="144"/>
                  <a:pt x="144" y="144"/>
                  <a:pt x="145" y="145"/>
                </a:cubicBezTo>
                <a:cubicBezTo>
                  <a:pt x="145" y="145"/>
                  <a:pt x="145" y="146"/>
                  <a:pt x="145" y="146"/>
                </a:cubicBezTo>
                <a:cubicBezTo>
                  <a:pt x="146" y="146"/>
                  <a:pt x="146" y="146"/>
                  <a:pt x="146" y="146"/>
                </a:cubicBezTo>
                <a:cubicBezTo>
                  <a:pt x="147" y="145"/>
                  <a:pt x="147" y="145"/>
                  <a:pt x="148" y="144"/>
                </a:cubicBezTo>
                <a:cubicBezTo>
                  <a:pt x="149" y="146"/>
                  <a:pt x="150" y="148"/>
                  <a:pt x="150" y="149"/>
                </a:cubicBezTo>
                <a:cubicBezTo>
                  <a:pt x="151" y="153"/>
                  <a:pt x="152" y="156"/>
                  <a:pt x="153" y="156"/>
                </a:cubicBezTo>
                <a:cubicBezTo>
                  <a:pt x="154" y="157"/>
                  <a:pt x="155" y="157"/>
                  <a:pt x="155" y="157"/>
                </a:cubicBezTo>
                <a:cubicBezTo>
                  <a:pt x="156" y="157"/>
                  <a:pt x="156" y="156"/>
                  <a:pt x="156" y="155"/>
                </a:cubicBezTo>
                <a:cubicBezTo>
                  <a:pt x="156" y="154"/>
                  <a:pt x="156" y="153"/>
                  <a:pt x="156" y="153"/>
                </a:cubicBezTo>
                <a:cubicBezTo>
                  <a:pt x="156" y="152"/>
                  <a:pt x="156" y="151"/>
                  <a:pt x="156" y="150"/>
                </a:cubicBezTo>
                <a:cubicBezTo>
                  <a:pt x="156" y="149"/>
                  <a:pt x="156" y="149"/>
                  <a:pt x="156" y="149"/>
                </a:cubicBezTo>
                <a:cubicBezTo>
                  <a:pt x="156" y="146"/>
                  <a:pt x="156" y="146"/>
                  <a:pt x="156" y="146"/>
                </a:cubicBezTo>
                <a:cubicBezTo>
                  <a:pt x="155" y="144"/>
                  <a:pt x="155" y="144"/>
                  <a:pt x="155" y="144"/>
                </a:cubicBezTo>
                <a:cubicBezTo>
                  <a:pt x="154" y="144"/>
                  <a:pt x="153" y="143"/>
                  <a:pt x="152" y="142"/>
                </a:cubicBezTo>
                <a:cubicBezTo>
                  <a:pt x="152" y="141"/>
                  <a:pt x="152" y="140"/>
                  <a:pt x="152" y="139"/>
                </a:cubicBezTo>
                <a:cubicBezTo>
                  <a:pt x="153" y="138"/>
                  <a:pt x="154" y="137"/>
                  <a:pt x="155" y="136"/>
                </a:cubicBezTo>
                <a:cubicBezTo>
                  <a:pt x="155" y="136"/>
                  <a:pt x="156" y="136"/>
                  <a:pt x="156" y="135"/>
                </a:cubicBezTo>
                <a:cubicBezTo>
                  <a:pt x="157" y="135"/>
                  <a:pt x="158" y="135"/>
                  <a:pt x="159" y="134"/>
                </a:cubicBezTo>
                <a:cubicBezTo>
                  <a:pt x="160" y="134"/>
                  <a:pt x="161" y="133"/>
                  <a:pt x="161" y="133"/>
                </a:cubicBezTo>
                <a:cubicBezTo>
                  <a:pt x="164" y="130"/>
                  <a:pt x="165" y="128"/>
                  <a:pt x="164" y="127"/>
                </a:cubicBezTo>
                <a:cubicBezTo>
                  <a:pt x="165" y="127"/>
                  <a:pt x="165" y="126"/>
                  <a:pt x="166" y="125"/>
                </a:cubicBezTo>
                <a:cubicBezTo>
                  <a:pt x="166" y="125"/>
                  <a:pt x="166" y="125"/>
                  <a:pt x="165" y="124"/>
                </a:cubicBezTo>
                <a:cubicBezTo>
                  <a:pt x="165" y="124"/>
                  <a:pt x="164" y="124"/>
                  <a:pt x="164" y="124"/>
                </a:cubicBezTo>
                <a:cubicBezTo>
                  <a:pt x="163" y="123"/>
                  <a:pt x="163" y="123"/>
                  <a:pt x="163" y="123"/>
                </a:cubicBezTo>
                <a:cubicBezTo>
                  <a:pt x="164" y="123"/>
                  <a:pt x="164" y="122"/>
                  <a:pt x="163" y="120"/>
                </a:cubicBezTo>
                <a:cubicBezTo>
                  <a:pt x="164" y="120"/>
                  <a:pt x="164" y="119"/>
                  <a:pt x="165" y="118"/>
                </a:cubicBezTo>
                <a:cubicBezTo>
                  <a:pt x="165" y="118"/>
                  <a:pt x="165" y="117"/>
                  <a:pt x="166" y="117"/>
                </a:cubicBezTo>
                <a:cubicBezTo>
                  <a:pt x="167" y="118"/>
                  <a:pt x="168" y="118"/>
                  <a:pt x="170" y="117"/>
                </a:cubicBezTo>
                <a:cubicBezTo>
                  <a:pt x="170" y="116"/>
                  <a:pt x="171" y="115"/>
                  <a:pt x="170" y="114"/>
                </a:cubicBezTo>
                <a:cubicBezTo>
                  <a:pt x="170" y="113"/>
                  <a:pt x="172" y="113"/>
                  <a:pt x="173" y="112"/>
                </a:cubicBezTo>
                <a:cubicBezTo>
                  <a:pt x="175" y="112"/>
                  <a:pt x="176" y="111"/>
                  <a:pt x="177" y="111"/>
                </a:cubicBezTo>
                <a:cubicBezTo>
                  <a:pt x="177" y="111"/>
                  <a:pt x="178" y="111"/>
                  <a:pt x="178" y="110"/>
                </a:cubicBezTo>
                <a:cubicBezTo>
                  <a:pt x="178" y="110"/>
                  <a:pt x="178" y="109"/>
                  <a:pt x="178" y="108"/>
                </a:cubicBezTo>
                <a:cubicBezTo>
                  <a:pt x="178" y="107"/>
                  <a:pt x="178" y="107"/>
                  <a:pt x="179" y="106"/>
                </a:cubicBezTo>
                <a:cubicBezTo>
                  <a:pt x="179" y="106"/>
                  <a:pt x="180" y="105"/>
                  <a:pt x="181" y="105"/>
                </a:cubicBezTo>
                <a:cubicBezTo>
                  <a:pt x="183" y="104"/>
                  <a:pt x="183" y="104"/>
                  <a:pt x="184" y="104"/>
                </a:cubicBezTo>
                <a:cubicBezTo>
                  <a:pt x="187" y="102"/>
                  <a:pt x="187" y="102"/>
                  <a:pt x="187" y="102"/>
                </a:cubicBezTo>
                <a:cubicBezTo>
                  <a:pt x="187" y="101"/>
                  <a:pt x="187" y="101"/>
                  <a:pt x="187" y="101"/>
                </a:cubicBezTo>
                <a:cubicBezTo>
                  <a:pt x="189" y="101"/>
                  <a:pt x="191" y="101"/>
                  <a:pt x="192" y="99"/>
                </a:cubicBezTo>
                <a:cubicBezTo>
                  <a:pt x="193" y="98"/>
                  <a:pt x="193" y="97"/>
                  <a:pt x="191" y="96"/>
                </a:cubicBezTo>
                <a:cubicBezTo>
                  <a:pt x="191" y="95"/>
                  <a:pt x="191" y="94"/>
                  <a:pt x="191" y="94"/>
                </a:cubicBezTo>
                <a:cubicBezTo>
                  <a:pt x="190" y="94"/>
                  <a:pt x="189" y="93"/>
                  <a:pt x="188" y="93"/>
                </a:cubicBezTo>
                <a:cubicBezTo>
                  <a:pt x="188" y="93"/>
                  <a:pt x="189" y="93"/>
                  <a:pt x="190" y="93"/>
                </a:cubicBezTo>
                <a:cubicBezTo>
                  <a:pt x="191" y="93"/>
                  <a:pt x="192" y="93"/>
                  <a:pt x="192" y="93"/>
                </a:cubicBezTo>
                <a:cubicBezTo>
                  <a:pt x="194" y="91"/>
                  <a:pt x="193" y="91"/>
                  <a:pt x="191" y="90"/>
                </a:cubicBezTo>
                <a:cubicBezTo>
                  <a:pt x="189" y="89"/>
                  <a:pt x="186" y="90"/>
                  <a:pt x="183" y="92"/>
                </a:cubicBezTo>
                <a:close/>
                <a:moveTo>
                  <a:pt x="154" y="246"/>
                </a:moveTo>
                <a:cubicBezTo>
                  <a:pt x="178" y="242"/>
                  <a:pt x="199" y="231"/>
                  <a:pt x="216" y="213"/>
                </a:cubicBezTo>
                <a:cubicBezTo>
                  <a:pt x="216" y="212"/>
                  <a:pt x="215" y="212"/>
                  <a:pt x="214" y="212"/>
                </a:cubicBezTo>
                <a:cubicBezTo>
                  <a:pt x="213" y="212"/>
                  <a:pt x="212" y="212"/>
                  <a:pt x="212" y="211"/>
                </a:cubicBezTo>
                <a:cubicBezTo>
                  <a:pt x="210" y="211"/>
                  <a:pt x="208" y="210"/>
                  <a:pt x="207" y="210"/>
                </a:cubicBezTo>
                <a:cubicBezTo>
                  <a:pt x="208" y="209"/>
                  <a:pt x="207" y="208"/>
                  <a:pt x="207" y="208"/>
                </a:cubicBezTo>
                <a:cubicBezTo>
                  <a:pt x="207" y="207"/>
                  <a:pt x="206" y="206"/>
                  <a:pt x="206" y="206"/>
                </a:cubicBezTo>
                <a:cubicBezTo>
                  <a:pt x="205" y="206"/>
                  <a:pt x="204" y="205"/>
                  <a:pt x="203" y="205"/>
                </a:cubicBezTo>
                <a:cubicBezTo>
                  <a:pt x="202" y="204"/>
                  <a:pt x="202" y="204"/>
                  <a:pt x="201" y="203"/>
                </a:cubicBezTo>
                <a:cubicBezTo>
                  <a:pt x="201" y="203"/>
                  <a:pt x="201" y="203"/>
                  <a:pt x="200" y="202"/>
                </a:cubicBezTo>
                <a:cubicBezTo>
                  <a:pt x="200" y="202"/>
                  <a:pt x="199" y="202"/>
                  <a:pt x="199" y="201"/>
                </a:cubicBezTo>
                <a:cubicBezTo>
                  <a:pt x="199" y="201"/>
                  <a:pt x="198" y="201"/>
                  <a:pt x="198" y="201"/>
                </a:cubicBezTo>
                <a:cubicBezTo>
                  <a:pt x="197" y="200"/>
                  <a:pt x="197" y="200"/>
                  <a:pt x="196" y="200"/>
                </a:cubicBezTo>
                <a:cubicBezTo>
                  <a:pt x="196" y="200"/>
                  <a:pt x="195" y="201"/>
                  <a:pt x="194" y="201"/>
                </a:cubicBezTo>
                <a:cubicBezTo>
                  <a:pt x="194" y="201"/>
                  <a:pt x="194" y="201"/>
                  <a:pt x="194" y="201"/>
                </a:cubicBezTo>
                <a:cubicBezTo>
                  <a:pt x="194" y="201"/>
                  <a:pt x="193" y="201"/>
                  <a:pt x="193" y="201"/>
                </a:cubicBezTo>
                <a:cubicBezTo>
                  <a:pt x="193" y="201"/>
                  <a:pt x="192" y="201"/>
                  <a:pt x="192" y="202"/>
                </a:cubicBezTo>
                <a:cubicBezTo>
                  <a:pt x="192" y="202"/>
                  <a:pt x="191" y="202"/>
                  <a:pt x="191" y="202"/>
                </a:cubicBezTo>
                <a:cubicBezTo>
                  <a:pt x="191" y="202"/>
                  <a:pt x="191" y="202"/>
                  <a:pt x="191" y="203"/>
                </a:cubicBezTo>
                <a:cubicBezTo>
                  <a:pt x="189" y="201"/>
                  <a:pt x="187" y="199"/>
                  <a:pt x="185" y="199"/>
                </a:cubicBezTo>
                <a:cubicBezTo>
                  <a:pt x="184" y="199"/>
                  <a:pt x="184" y="198"/>
                  <a:pt x="183" y="198"/>
                </a:cubicBezTo>
                <a:cubicBezTo>
                  <a:pt x="182" y="197"/>
                  <a:pt x="182" y="197"/>
                  <a:pt x="181" y="197"/>
                </a:cubicBezTo>
                <a:cubicBezTo>
                  <a:pt x="181" y="196"/>
                  <a:pt x="180" y="196"/>
                  <a:pt x="179" y="196"/>
                </a:cubicBezTo>
                <a:cubicBezTo>
                  <a:pt x="179" y="196"/>
                  <a:pt x="178" y="197"/>
                  <a:pt x="177" y="198"/>
                </a:cubicBezTo>
                <a:cubicBezTo>
                  <a:pt x="177" y="198"/>
                  <a:pt x="176" y="199"/>
                  <a:pt x="176" y="200"/>
                </a:cubicBezTo>
                <a:cubicBezTo>
                  <a:pt x="176" y="201"/>
                  <a:pt x="176" y="202"/>
                  <a:pt x="176" y="202"/>
                </a:cubicBezTo>
                <a:cubicBezTo>
                  <a:pt x="175" y="202"/>
                  <a:pt x="175" y="201"/>
                  <a:pt x="176" y="199"/>
                </a:cubicBezTo>
                <a:cubicBezTo>
                  <a:pt x="177" y="198"/>
                  <a:pt x="177" y="197"/>
                  <a:pt x="176" y="196"/>
                </a:cubicBezTo>
                <a:cubicBezTo>
                  <a:pt x="176" y="195"/>
                  <a:pt x="175" y="195"/>
                  <a:pt x="174" y="195"/>
                </a:cubicBezTo>
                <a:cubicBezTo>
                  <a:pt x="174" y="195"/>
                  <a:pt x="173" y="196"/>
                  <a:pt x="172" y="196"/>
                </a:cubicBezTo>
                <a:cubicBezTo>
                  <a:pt x="172" y="196"/>
                  <a:pt x="171" y="197"/>
                  <a:pt x="170" y="198"/>
                </a:cubicBezTo>
                <a:cubicBezTo>
                  <a:pt x="170" y="198"/>
                  <a:pt x="169" y="199"/>
                  <a:pt x="169" y="199"/>
                </a:cubicBezTo>
                <a:cubicBezTo>
                  <a:pt x="169" y="199"/>
                  <a:pt x="168" y="199"/>
                  <a:pt x="167" y="200"/>
                </a:cubicBezTo>
                <a:cubicBezTo>
                  <a:pt x="166" y="200"/>
                  <a:pt x="166" y="201"/>
                  <a:pt x="166" y="201"/>
                </a:cubicBezTo>
                <a:cubicBezTo>
                  <a:pt x="165" y="201"/>
                  <a:pt x="165" y="202"/>
                  <a:pt x="165" y="203"/>
                </a:cubicBezTo>
                <a:cubicBezTo>
                  <a:pt x="164" y="204"/>
                  <a:pt x="164" y="205"/>
                  <a:pt x="164" y="205"/>
                </a:cubicBezTo>
                <a:cubicBezTo>
                  <a:pt x="164" y="205"/>
                  <a:pt x="163" y="204"/>
                  <a:pt x="162" y="204"/>
                </a:cubicBezTo>
                <a:cubicBezTo>
                  <a:pt x="161" y="204"/>
                  <a:pt x="160" y="203"/>
                  <a:pt x="160" y="203"/>
                </a:cubicBezTo>
                <a:cubicBezTo>
                  <a:pt x="160" y="204"/>
                  <a:pt x="161" y="206"/>
                  <a:pt x="161" y="209"/>
                </a:cubicBezTo>
                <a:cubicBezTo>
                  <a:pt x="161" y="212"/>
                  <a:pt x="161" y="214"/>
                  <a:pt x="162" y="216"/>
                </a:cubicBezTo>
                <a:cubicBezTo>
                  <a:pt x="163" y="219"/>
                  <a:pt x="162" y="222"/>
                  <a:pt x="160" y="224"/>
                </a:cubicBezTo>
                <a:cubicBezTo>
                  <a:pt x="156" y="227"/>
                  <a:pt x="155" y="229"/>
                  <a:pt x="155" y="231"/>
                </a:cubicBezTo>
                <a:cubicBezTo>
                  <a:pt x="154" y="234"/>
                  <a:pt x="155" y="235"/>
                  <a:pt x="157" y="236"/>
                </a:cubicBezTo>
                <a:cubicBezTo>
                  <a:pt x="157" y="237"/>
                  <a:pt x="156" y="238"/>
                  <a:pt x="155" y="239"/>
                </a:cubicBezTo>
                <a:cubicBezTo>
                  <a:pt x="154" y="241"/>
                  <a:pt x="154" y="242"/>
                  <a:pt x="154" y="243"/>
                </a:cubicBezTo>
                <a:cubicBezTo>
                  <a:pt x="154" y="244"/>
                  <a:pt x="154" y="245"/>
                  <a:pt x="154" y="24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uk-UA"/>
          </a:p>
        </p:txBody>
      </p:sp>
      <p:sp>
        <p:nvSpPr>
          <p:cNvPr id="8" name="Freeform 105">
            <a:hlinkClick r:id="rId4"/>
            <a:extLst>
              <a:ext uri="{FF2B5EF4-FFF2-40B4-BE49-F238E27FC236}">
                <a16:creationId xmlns:a16="http://schemas.microsoft.com/office/drawing/2014/main" id="{9B8712E9-5EFC-3963-B959-38FB60E094B5}"/>
              </a:ext>
            </a:extLst>
          </p:cNvPr>
          <p:cNvSpPr>
            <a:spLocks noEditPoints="1"/>
          </p:cNvSpPr>
          <p:nvPr/>
        </p:nvSpPr>
        <p:spPr bwMode="auto">
          <a:xfrm>
            <a:off x="5117343" y="4130721"/>
            <a:ext cx="295275" cy="295275"/>
          </a:xfrm>
          <a:custGeom>
            <a:avLst/>
            <a:gdLst>
              <a:gd name="T0" fmla="*/ 222 w 273"/>
              <a:gd name="T1" fmla="*/ 0 h 273"/>
              <a:gd name="T2" fmla="*/ 258 w 273"/>
              <a:gd name="T3" fmla="*/ 15 h 273"/>
              <a:gd name="T4" fmla="*/ 273 w 273"/>
              <a:gd name="T5" fmla="*/ 51 h 273"/>
              <a:gd name="T6" fmla="*/ 273 w 273"/>
              <a:gd name="T7" fmla="*/ 222 h 273"/>
              <a:gd name="T8" fmla="*/ 258 w 273"/>
              <a:gd name="T9" fmla="*/ 258 h 273"/>
              <a:gd name="T10" fmla="*/ 222 w 273"/>
              <a:gd name="T11" fmla="*/ 273 h 273"/>
              <a:gd name="T12" fmla="*/ 51 w 273"/>
              <a:gd name="T13" fmla="*/ 273 h 273"/>
              <a:gd name="T14" fmla="*/ 15 w 273"/>
              <a:gd name="T15" fmla="*/ 258 h 273"/>
              <a:gd name="T16" fmla="*/ 0 w 273"/>
              <a:gd name="T17" fmla="*/ 222 h 273"/>
              <a:gd name="T18" fmla="*/ 0 w 273"/>
              <a:gd name="T19" fmla="*/ 51 h 273"/>
              <a:gd name="T20" fmla="*/ 15 w 273"/>
              <a:gd name="T21" fmla="*/ 15 h 273"/>
              <a:gd name="T22" fmla="*/ 51 w 273"/>
              <a:gd name="T23" fmla="*/ 0 h 273"/>
              <a:gd name="T24" fmla="*/ 222 w 273"/>
              <a:gd name="T25" fmla="*/ 0 h 273"/>
              <a:gd name="T26" fmla="*/ 228 w 273"/>
              <a:gd name="T27" fmla="*/ 188 h 273"/>
              <a:gd name="T28" fmla="*/ 228 w 273"/>
              <a:gd name="T29" fmla="*/ 110 h 273"/>
              <a:gd name="T30" fmla="*/ 216 w 273"/>
              <a:gd name="T31" fmla="*/ 120 h 273"/>
              <a:gd name="T32" fmla="*/ 193 w 273"/>
              <a:gd name="T33" fmla="*/ 135 h 273"/>
              <a:gd name="T34" fmla="*/ 166 w 273"/>
              <a:gd name="T35" fmla="*/ 153 h 273"/>
              <a:gd name="T36" fmla="*/ 137 w 273"/>
              <a:gd name="T37" fmla="*/ 165 h 273"/>
              <a:gd name="T38" fmla="*/ 107 w 273"/>
              <a:gd name="T39" fmla="*/ 153 h 273"/>
              <a:gd name="T40" fmla="*/ 82 w 273"/>
              <a:gd name="T41" fmla="*/ 136 h 273"/>
              <a:gd name="T42" fmla="*/ 57 w 273"/>
              <a:gd name="T43" fmla="*/ 120 h 273"/>
              <a:gd name="T44" fmla="*/ 51 w 273"/>
              <a:gd name="T45" fmla="*/ 115 h 273"/>
              <a:gd name="T46" fmla="*/ 46 w 273"/>
              <a:gd name="T47" fmla="*/ 110 h 273"/>
              <a:gd name="T48" fmla="*/ 46 w 273"/>
              <a:gd name="T49" fmla="*/ 188 h 273"/>
              <a:gd name="T50" fmla="*/ 51 w 273"/>
              <a:gd name="T51" fmla="*/ 200 h 273"/>
              <a:gd name="T52" fmla="*/ 63 w 273"/>
              <a:gd name="T53" fmla="*/ 205 h 273"/>
              <a:gd name="T54" fmla="*/ 211 w 273"/>
              <a:gd name="T55" fmla="*/ 205 h 273"/>
              <a:gd name="T56" fmla="*/ 223 w 273"/>
              <a:gd name="T57" fmla="*/ 200 h 273"/>
              <a:gd name="T58" fmla="*/ 228 w 273"/>
              <a:gd name="T59" fmla="*/ 188 h 273"/>
              <a:gd name="T60" fmla="*/ 228 w 273"/>
              <a:gd name="T61" fmla="*/ 86 h 273"/>
              <a:gd name="T62" fmla="*/ 223 w 273"/>
              <a:gd name="T63" fmla="*/ 73 h 273"/>
              <a:gd name="T64" fmla="*/ 211 w 273"/>
              <a:gd name="T65" fmla="*/ 68 h 273"/>
              <a:gd name="T66" fmla="*/ 63 w 273"/>
              <a:gd name="T67" fmla="*/ 68 h 273"/>
              <a:gd name="T68" fmla="*/ 51 w 273"/>
              <a:gd name="T69" fmla="*/ 73 h 273"/>
              <a:gd name="T70" fmla="*/ 46 w 273"/>
              <a:gd name="T71" fmla="*/ 85 h 273"/>
              <a:gd name="T72" fmla="*/ 51 w 273"/>
              <a:gd name="T73" fmla="*/ 99 h 273"/>
              <a:gd name="T74" fmla="*/ 63 w 273"/>
              <a:gd name="T75" fmla="*/ 111 h 273"/>
              <a:gd name="T76" fmla="*/ 87 w 273"/>
              <a:gd name="T77" fmla="*/ 126 h 273"/>
              <a:gd name="T78" fmla="*/ 111 w 273"/>
              <a:gd name="T79" fmla="*/ 141 h 273"/>
              <a:gd name="T80" fmla="*/ 114 w 273"/>
              <a:gd name="T81" fmla="*/ 143 h 273"/>
              <a:gd name="T82" fmla="*/ 117 w 273"/>
              <a:gd name="T83" fmla="*/ 146 h 273"/>
              <a:gd name="T84" fmla="*/ 121 w 273"/>
              <a:gd name="T85" fmla="*/ 148 h 273"/>
              <a:gd name="T86" fmla="*/ 125 w 273"/>
              <a:gd name="T87" fmla="*/ 150 h 273"/>
              <a:gd name="T88" fmla="*/ 129 w 273"/>
              <a:gd name="T89" fmla="*/ 152 h 273"/>
              <a:gd name="T90" fmla="*/ 133 w 273"/>
              <a:gd name="T91" fmla="*/ 153 h 273"/>
              <a:gd name="T92" fmla="*/ 137 w 273"/>
              <a:gd name="T93" fmla="*/ 154 h 273"/>
              <a:gd name="T94" fmla="*/ 140 w 273"/>
              <a:gd name="T95" fmla="*/ 153 h 273"/>
              <a:gd name="T96" fmla="*/ 144 w 273"/>
              <a:gd name="T97" fmla="*/ 152 h 273"/>
              <a:gd name="T98" fmla="*/ 148 w 273"/>
              <a:gd name="T99" fmla="*/ 150 h 273"/>
              <a:gd name="T100" fmla="*/ 152 w 273"/>
              <a:gd name="T101" fmla="*/ 148 h 273"/>
              <a:gd name="T102" fmla="*/ 156 w 273"/>
              <a:gd name="T103" fmla="*/ 146 h 273"/>
              <a:gd name="T104" fmla="*/ 160 w 273"/>
              <a:gd name="T105" fmla="*/ 143 h 273"/>
              <a:gd name="T106" fmla="*/ 163 w 273"/>
              <a:gd name="T107" fmla="*/ 141 h 273"/>
              <a:gd name="T108" fmla="*/ 210 w 273"/>
              <a:gd name="T109" fmla="*/ 110 h 273"/>
              <a:gd name="T110" fmla="*/ 222 w 273"/>
              <a:gd name="T111" fmla="*/ 99 h 273"/>
              <a:gd name="T112" fmla="*/ 228 w 273"/>
              <a:gd name="T113"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3" h="273">
                <a:moveTo>
                  <a:pt x="222" y="0"/>
                </a:moveTo>
                <a:cubicBezTo>
                  <a:pt x="236" y="0"/>
                  <a:pt x="248" y="5"/>
                  <a:pt x="258" y="15"/>
                </a:cubicBezTo>
                <a:cubicBezTo>
                  <a:pt x="268" y="25"/>
                  <a:pt x="273" y="37"/>
                  <a:pt x="273" y="51"/>
                </a:cubicBezTo>
                <a:cubicBezTo>
                  <a:pt x="273" y="222"/>
                  <a:pt x="273" y="222"/>
                  <a:pt x="273" y="222"/>
                </a:cubicBezTo>
                <a:cubicBezTo>
                  <a:pt x="273" y="236"/>
                  <a:pt x="268" y="248"/>
                  <a:pt x="258" y="258"/>
                </a:cubicBezTo>
                <a:cubicBezTo>
                  <a:pt x="248" y="268"/>
                  <a:pt x="236" y="273"/>
                  <a:pt x="222" y="273"/>
                </a:cubicBezTo>
                <a:cubicBezTo>
                  <a:pt x="51" y="273"/>
                  <a:pt x="51" y="273"/>
                  <a:pt x="51" y="273"/>
                </a:cubicBezTo>
                <a:cubicBezTo>
                  <a:pt x="37" y="273"/>
                  <a:pt x="25" y="268"/>
                  <a:pt x="15" y="258"/>
                </a:cubicBezTo>
                <a:cubicBezTo>
                  <a:pt x="5" y="248"/>
                  <a:pt x="0" y="236"/>
                  <a:pt x="0" y="222"/>
                </a:cubicBezTo>
                <a:cubicBezTo>
                  <a:pt x="0" y="51"/>
                  <a:pt x="0" y="51"/>
                  <a:pt x="0" y="51"/>
                </a:cubicBezTo>
                <a:cubicBezTo>
                  <a:pt x="0" y="37"/>
                  <a:pt x="5" y="25"/>
                  <a:pt x="15" y="15"/>
                </a:cubicBezTo>
                <a:cubicBezTo>
                  <a:pt x="25" y="5"/>
                  <a:pt x="37" y="0"/>
                  <a:pt x="51" y="0"/>
                </a:cubicBezTo>
                <a:lnTo>
                  <a:pt x="222" y="0"/>
                </a:lnTo>
                <a:close/>
                <a:moveTo>
                  <a:pt x="228" y="188"/>
                </a:moveTo>
                <a:cubicBezTo>
                  <a:pt x="228" y="110"/>
                  <a:pt x="228" y="110"/>
                  <a:pt x="228" y="110"/>
                </a:cubicBezTo>
                <a:cubicBezTo>
                  <a:pt x="224" y="114"/>
                  <a:pt x="220" y="118"/>
                  <a:pt x="216" y="120"/>
                </a:cubicBezTo>
                <a:cubicBezTo>
                  <a:pt x="212" y="123"/>
                  <a:pt x="205" y="128"/>
                  <a:pt x="193" y="135"/>
                </a:cubicBezTo>
                <a:cubicBezTo>
                  <a:pt x="181" y="143"/>
                  <a:pt x="172" y="149"/>
                  <a:pt x="166" y="153"/>
                </a:cubicBezTo>
                <a:cubicBezTo>
                  <a:pt x="154" y="161"/>
                  <a:pt x="145" y="165"/>
                  <a:pt x="137" y="165"/>
                </a:cubicBezTo>
                <a:cubicBezTo>
                  <a:pt x="129" y="165"/>
                  <a:pt x="119" y="161"/>
                  <a:pt x="107" y="153"/>
                </a:cubicBezTo>
                <a:cubicBezTo>
                  <a:pt x="102" y="149"/>
                  <a:pt x="94" y="144"/>
                  <a:pt x="82" y="136"/>
                </a:cubicBezTo>
                <a:cubicBezTo>
                  <a:pt x="71" y="129"/>
                  <a:pt x="63" y="124"/>
                  <a:pt x="57" y="120"/>
                </a:cubicBezTo>
                <a:cubicBezTo>
                  <a:pt x="56" y="119"/>
                  <a:pt x="54" y="117"/>
                  <a:pt x="51" y="115"/>
                </a:cubicBezTo>
                <a:cubicBezTo>
                  <a:pt x="49" y="113"/>
                  <a:pt x="47" y="111"/>
                  <a:pt x="46" y="110"/>
                </a:cubicBezTo>
                <a:cubicBezTo>
                  <a:pt x="46" y="188"/>
                  <a:pt x="46" y="188"/>
                  <a:pt x="46" y="188"/>
                </a:cubicBezTo>
                <a:cubicBezTo>
                  <a:pt x="46" y="193"/>
                  <a:pt x="47" y="197"/>
                  <a:pt x="51" y="200"/>
                </a:cubicBezTo>
                <a:cubicBezTo>
                  <a:pt x="54" y="203"/>
                  <a:pt x="58" y="205"/>
                  <a:pt x="63" y="205"/>
                </a:cubicBezTo>
                <a:cubicBezTo>
                  <a:pt x="211" y="205"/>
                  <a:pt x="211" y="205"/>
                  <a:pt x="211" y="205"/>
                </a:cubicBezTo>
                <a:cubicBezTo>
                  <a:pt x="215" y="205"/>
                  <a:pt x="220" y="203"/>
                  <a:pt x="223" y="200"/>
                </a:cubicBezTo>
                <a:cubicBezTo>
                  <a:pt x="226" y="197"/>
                  <a:pt x="228" y="193"/>
                  <a:pt x="228" y="188"/>
                </a:cubicBezTo>
                <a:close/>
                <a:moveTo>
                  <a:pt x="228" y="86"/>
                </a:moveTo>
                <a:cubicBezTo>
                  <a:pt x="228" y="81"/>
                  <a:pt x="226" y="77"/>
                  <a:pt x="223" y="73"/>
                </a:cubicBezTo>
                <a:cubicBezTo>
                  <a:pt x="220" y="70"/>
                  <a:pt x="216" y="68"/>
                  <a:pt x="211" y="68"/>
                </a:cubicBezTo>
                <a:cubicBezTo>
                  <a:pt x="63" y="68"/>
                  <a:pt x="63" y="68"/>
                  <a:pt x="63" y="68"/>
                </a:cubicBezTo>
                <a:cubicBezTo>
                  <a:pt x="58" y="68"/>
                  <a:pt x="54" y="70"/>
                  <a:pt x="51" y="73"/>
                </a:cubicBezTo>
                <a:cubicBezTo>
                  <a:pt x="47" y="77"/>
                  <a:pt x="46" y="81"/>
                  <a:pt x="46" y="85"/>
                </a:cubicBezTo>
                <a:cubicBezTo>
                  <a:pt x="46" y="90"/>
                  <a:pt x="47" y="94"/>
                  <a:pt x="51" y="99"/>
                </a:cubicBezTo>
                <a:cubicBezTo>
                  <a:pt x="55" y="104"/>
                  <a:pt x="59" y="108"/>
                  <a:pt x="63" y="111"/>
                </a:cubicBezTo>
                <a:cubicBezTo>
                  <a:pt x="69" y="114"/>
                  <a:pt x="77" y="120"/>
                  <a:pt x="87" y="126"/>
                </a:cubicBezTo>
                <a:cubicBezTo>
                  <a:pt x="98" y="133"/>
                  <a:pt x="106" y="138"/>
                  <a:pt x="111" y="141"/>
                </a:cubicBezTo>
                <a:cubicBezTo>
                  <a:pt x="111" y="141"/>
                  <a:pt x="112" y="142"/>
                  <a:pt x="114" y="143"/>
                </a:cubicBezTo>
                <a:cubicBezTo>
                  <a:pt x="115" y="144"/>
                  <a:pt x="116" y="145"/>
                  <a:pt x="117" y="146"/>
                </a:cubicBezTo>
                <a:cubicBezTo>
                  <a:pt x="118" y="146"/>
                  <a:pt x="119" y="147"/>
                  <a:pt x="121" y="148"/>
                </a:cubicBezTo>
                <a:cubicBezTo>
                  <a:pt x="123" y="149"/>
                  <a:pt x="124" y="150"/>
                  <a:pt x="125" y="150"/>
                </a:cubicBezTo>
                <a:cubicBezTo>
                  <a:pt x="126" y="151"/>
                  <a:pt x="128" y="151"/>
                  <a:pt x="129" y="152"/>
                </a:cubicBezTo>
                <a:cubicBezTo>
                  <a:pt x="130" y="153"/>
                  <a:pt x="132" y="153"/>
                  <a:pt x="133" y="153"/>
                </a:cubicBezTo>
                <a:cubicBezTo>
                  <a:pt x="134" y="154"/>
                  <a:pt x="135" y="154"/>
                  <a:pt x="137" y="154"/>
                </a:cubicBezTo>
                <a:cubicBezTo>
                  <a:pt x="138" y="154"/>
                  <a:pt x="139" y="154"/>
                  <a:pt x="140" y="153"/>
                </a:cubicBezTo>
                <a:cubicBezTo>
                  <a:pt x="142" y="153"/>
                  <a:pt x="143" y="153"/>
                  <a:pt x="144" y="152"/>
                </a:cubicBezTo>
                <a:cubicBezTo>
                  <a:pt x="146" y="151"/>
                  <a:pt x="147" y="151"/>
                  <a:pt x="148" y="150"/>
                </a:cubicBezTo>
                <a:cubicBezTo>
                  <a:pt x="149" y="150"/>
                  <a:pt x="151" y="149"/>
                  <a:pt x="152" y="148"/>
                </a:cubicBezTo>
                <a:cubicBezTo>
                  <a:pt x="154" y="147"/>
                  <a:pt x="155" y="146"/>
                  <a:pt x="156" y="146"/>
                </a:cubicBezTo>
                <a:cubicBezTo>
                  <a:pt x="157" y="145"/>
                  <a:pt x="158" y="144"/>
                  <a:pt x="160" y="143"/>
                </a:cubicBezTo>
                <a:cubicBezTo>
                  <a:pt x="161" y="142"/>
                  <a:pt x="162" y="141"/>
                  <a:pt x="163" y="141"/>
                </a:cubicBezTo>
                <a:cubicBezTo>
                  <a:pt x="210" y="110"/>
                  <a:pt x="210" y="110"/>
                  <a:pt x="210" y="110"/>
                </a:cubicBezTo>
                <a:cubicBezTo>
                  <a:pt x="215" y="107"/>
                  <a:pt x="218" y="104"/>
                  <a:pt x="222" y="99"/>
                </a:cubicBezTo>
                <a:cubicBezTo>
                  <a:pt x="226" y="94"/>
                  <a:pt x="228" y="90"/>
                  <a:pt x="228" y="8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420440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C0214-A413-1854-6008-B6E96CC71161}"/>
              </a:ext>
            </a:extLst>
          </p:cNvPr>
          <p:cNvSpPr>
            <a:spLocks noGrp="1"/>
          </p:cNvSpPr>
          <p:nvPr>
            <p:ph idx="1"/>
          </p:nvPr>
        </p:nvSpPr>
        <p:spPr/>
        <p:txBody>
          <a:bodyPr anchor="ctr">
            <a:normAutofit fontScale="92500" lnSpcReduction="10000"/>
          </a:bodyPr>
          <a:lstStyle/>
          <a:p>
            <a:r>
              <a:rPr lang="en-US" dirty="0"/>
              <a:t>What is Automation?</a:t>
            </a:r>
          </a:p>
          <a:p>
            <a:r>
              <a:rPr lang="en-US" dirty="0"/>
              <a:t>Why Automation?</a:t>
            </a:r>
          </a:p>
          <a:p>
            <a:r>
              <a:rPr lang="en-US" dirty="0"/>
              <a:t>Types of Automation</a:t>
            </a:r>
          </a:p>
          <a:p>
            <a:r>
              <a:rPr lang="en-US" dirty="0"/>
              <a:t>Impact of Automation</a:t>
            </a:r>
          </a:p>
          <a:p>
            <a:r>
              <a:rPr lang="en-US" dirty="0"/>
              <a:t>How we do?</a:t>
            </a:r>
          </a:p>
          <a:p>
            <a:r>
              <a:rPr lang="en-US" dirty="0"/>
              <a:t>Project Flow</a:t>
            </a:r>
          </a:p>
          <a:p>
            <a:r>
              <a:rPr lang="en-US" dirty="0"/>
              <a:t>Tech Stack</a:t>
            </a:r>
          </a:p>
          <a:p>
            <a:r>
              <a:rPr lang="en-US"/>
              <a:t>Sources</a:t>
            </a:r>
            <a:endParaRPr lang="en-US" dirty="0"/>
          </a:p>
          <a:p>
            <a:r>
              <a:rPr lang="en-US" dirty="0"/>
              <a:t>Value Proposition</a:t>
            </a:r>
          </a:p>
          <a:p>
            <a:r>
              <a:rPr lang="en-US" dirty="0"/>
              <a:t>Use Cases</a:t>
            </a:r>
          </a:p>
          <a:p>
            <a:r>
              <a:rPr lang="en-US" dirty="0"/>
              <a:t>Pricing Model</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2</a:t>
            </a:fld>
            <a:endParaRPr lang="en-US"/>
          </a:p>
        </p:txBody>
      </p:sp>
      <p:sp>
        <p:nvSpPr>
          <p:cNvPr id="7" name="Title 6">
            <a:extLst>
              <a:ext uri="{FF2B5EF4-FFF2-40B4-BE49-F238E27FC236}">
                <a16:creationId xmlns:a16="http://schemas.microsoft.com/office/drawing/2014/main" id="{113595B9-7669-ACAF-C50A-86BBB5CE461A}"/>
              </a:ext>
            </a:extLst>
          </p:cNvPr>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93837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Automation?</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3</a:t>
            </a:fld>
            <a:endParaRPr lang="en-US"/>
          </a:p>
        </p:txBody>
      </p:sp>
      <p:sp>
        <p:nvSpPr>
          <p:cNvPr id="3" name="Content Placeholder 3">
            <a:extLst>
              <a:ext uri="{FF2B5EF4-FFF2-40B4-BE49-F238E27FC236}">
                <a16:creationId xmlns:a16="http://schemas.microsoft.com/office/drawing/2014/main" id="{57E035C7-1009-037D-AD8F-3C4BC55673F3}"/>
              </a:ext>
            </a:extLst>
          </p:cNvPr>
          <p:cNvSpPr>
            <a:spLocks noGrp="1"/>
          </p:cNvSpPr>
          <p:nvPr>
            <p:ph sz="half" idx="1"/>
          </p:nvPr>
        </p:nvSpPr>
        <p:spPr>
          <a:xfrm>
            <a:off x="838560" y="1212980"/>
            <a:ext cx="10514880" cy="4432040"/>
          </a:xfrm>
        </p:spPr>
        <p:txBody>
          <a:bodyPr anchor="ctr">
            <a:normAutofit fontScale="77500" lnSpcReduction="20000"/>
          </a:bodyPr>
          <a:lstStyle/>
          <a:p>
            <a:pPr marL="0" indent="0">
              <a:lnSpc>
                <a:spcPct val="170000"/>
              </a:lnSpc>
              <a:buNone/>
            </a:pPr>
            <a:r>
              <a:rPr lang="en-US" dirty="0">
                <a:latin typeface="+mn-lt"/>
              </a:rPr>
              <a:t>Automation (AKA) Robotic Process Automation uses technology to automate complex business processes. It is designed to remove bottlenecks, reduce errors and loss of data, all while increasing transparency, communication across departments, and speed of processing.</a:t>
            </a:r>
          </a:p>
          <a:p>
            <a:pPr marL="0" indent="0">
              <a:lnSpc>
                <a:spcPct val="170000"/>
              </a:lnSpc>
              <a:buNone/>
            </a:pPr>
            <a:endParaRPr lang="en-US" dirty="0">
              <a:latin typeface="+mn-lt"/>
            </a:endParaRPr>
          </a:p>
          <a:p>
            <a:pPr marL="0" indent="0">
              <a:lnSpc>
                <a:spcPct val="170000"/>
              </a:lnSpc>
              <a:buNone/>
            </a:pPr>
            <a:r>
              <a:rPr lang="en-US" dirty="0">
                <a:latin typeface="+mn-lt"/>
              </a:rPr>
              <a:t>At Red Sky Health, We build scalable &amp; efficient BOTs through Open-source technologies which eliminates the Licensing Cost and thus saving your Bot Development Cost.</a:t>
            </a:r>
          </a:p>
        </p:txBody>
      </p:sp>
    </p:spTree>
    <p:extLst>
      <p:ext uri="{BB962C8B-B14F-4D97-AF65-F5344CB8AC3E}">
        <p14:creationId xmlns:p14="http://schemas.microsoft.com/office/powerpoint/2010/main" val="415577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Automation?</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4</a:t>
            </a:fld>
            <a:endParaRPr lang="en-US"/>
          </a:p>
        </p:txBody>
      </p:sp>
      <p:sp>
        <p:nvSpPr>
          <p:cNvPr id="8" name="Google Shape;2833;p57">
            <a:extLst>
              <a:ext uri="{FF2B5EF4-FFF2-40B4-BE49-F238E27FC236}">
                <a16:creationId xmlns:a16="http://schemas.microsoft.com/office/drawing/2014/main" id="{64358BE7-9C59-375A-030D-FEDC51AC7AC6}"/>
              </a:ext>
            </a:extLst>
          </p:cNvPr>
          <p:cNvSpPr txBox="1"/>
          <p:nvPr/>
        </p:nvSpPr>
        <p:spPr>
          <a:xfrm>
            <a:off x="2171777" y="1695491"/>
            <a:ext cx="2831345" cy="398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dirty="0">
                <a:solidFill>
                  <a:srgbClr val="000000"/>
                </a:solidFill>
                <a:ea typeface="Fira Sans"/>
                <a:cs typeface="Fira Sans"/>
                <a:sym typeface="Fira Sans"/>
              </a:rPr>
              <a:t>Productivity</a:t>
            </a:r>
            <a:endParaRPr sz="1867" b="1" kern="0" dirty="0">
              <a:solidFill>
                <a:srgbClr val="000000"/>
              </a:solidFill>
              <a:ea typeface="Fira Sans"/>
              <a:cs typeface="Fira Sans"/>
              <a:sym typeface="Fira Sans"/>
            </a:endParaRPr>
          </a:p>
        </p:txBody>
      </p:sp>
      <p:sp>
        <p:nvSpPr>
          <p:cNvPr id="9" name="Google Shape;2834;p57">
            <a:extLst>
              <a:ext uri="{FF2B5EF4-FFF2-40B4-BE49-F238E27FC236}">
                <a16:creationId xmlns:a16="http://schemas.microsoft.com/office/drawing/2014/main" id="{9FC5320F-CE0A-601A-76DD-37EDFE22164D}"/>
              </a:ext>
            </a:extLst>
          </p:cNvPr>
          <p:cNvSpPr txBox="1"/>
          <p:nvPr/>
        </p:nvSpPr>
        <p:spPr>
          <a:xfrm>
            <a:off x="2171778" y="1983825"/>
            <a:ext cx="3341104" cy="710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dirty="0">
                <a:solidFill>
                  <a:srgbClr val="000000"/>
                </a:solidFill>
                <a:ea typeface="Roboto"/>
                <a:cs typeface="Roboto"/>
                <a:sym typeface="Roboto"/>
              </a:rPr>
              <a:t>Can execute 10X faster than any human could.</a:t>
            </a:r>
            <a:endParaRPr sz="1600" kern="0" dirty="0">
              <a:solidFill>
                <a:srgbClr val="000000"/>
              </a:solidFill>
              <a:ea typeface="Roboto"/>
              <a:cs typeface="Roboto"/>
              <a:sym typeface="Roboto"/>
            </a:endParaRPr>
          </a:p>
        </p:txBody>
      </p:sp>
      <p:sp>
        <p:nvSpPr>
          <p:cNvPr id="10" name="Google Shape;2835;p57">
            <a:extLst>
              <a:ext uri="{FF2B5EF4-FFF2-40B4-BE49-F238E27FC236}">
                <a16:creationId xmlns:a16="http://schemas.microsoft.com/office/drawing/2014/main" id="{B2520D4F-412A-F65F-991A-2C73A7881E40}"/>
              </a:ext>
            </a:extLst>
          </p:cNvPr>
          <p:cNvSpPr txBox="1"/>
          <p:nvPr/>
        </p:nvSpPr>
        <p:spPr>
          <a:xfrm>
            <a:off x="2171778" y="3249840"/>
            <a:ext cx="2970366" cy="398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dirty="0">
                <a:solidFill>
                  <a:srgbClr val="000000"/>
                </a:solidFill>
                <a:ea typeface="Fira Sans"/>
                <a:cs typeface="Fira Sans"/>
                <a:sym typeface="Fira Sans"/>
              </a:rPr>
              <a:t>Accuracy</a:t>
            </a:r>
            <a:endParaRPr sz="1867" b="1" kern="0" dirty="0">
              <a:solidFill>
                <a:srgbClr val="000000"/>
              </a:solidFill>
              <a:ea typeface="Fira Sans"/>
              <a:cs typeface="Fira Sans"/>
              <a:sym typeface="Fira Sans"/>
            </a:endParaRPr>
          </a:p>
        </p:txBody>
      </p:sp>
      <p:sp>
        <p:nvSpPr>
          <p:cNvPr id="11" name="Google Shape;2836;p57">
            <a:extLst>
              <a:ext uri="{FF2B5EF4-FFF2-40B4-BE49-F238E27FC236}">
                <a16:creationId xmlns:a16="http://schemas.microsoft.com/office/drawing/2014/main" id="{CC69E674-EE47-8708-3536-BC6AC4C7D74B}"/>
              </a:ext>
            </a:extLst>
          </p:cNvPr>
          <p:cNvSpPr txBox="1"/>
          <p:nvPr/>
        </p:nvSpPr>
        <p:spPr>
          <a:xfrm>
            <a:off x="2171777" y="3538308"/>
            <a:ext cx="3341105" cy="710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dirty="0">
                <a:solidFill>
                  <a:srgbClr val="000000"/>
                </a:solidFill>
                <a:ea typeface="Roboto"/>
                <a:cs typeface="Roboto"/>
                <a:sym typeface="Roboto"/>
              </a:rPr>
              <a:t>Do not make errors or get tired.</a:t>
            </a:r>
            <a:endParaRPr sz="1600" kern="0" dirty="0">
              <a:solidFill>
                <a:srgbClr val="000000"/>
              </a:solidFill>
              <a:ea typeface="Roboto"/>
              <a:cs typeface="Roboto"/>
              <a:sym typeface="Roboto"/>
            </a:endParaRPr>
          </a:p>
        </p:txBody>
      </p:sp>
      <p:sp>
        <p:nvSpPr>
          <p:cNvPr id="12" name="Google Shape;2837;p57">
            <a:extLst>
              <a:ext uri="{FF2B5EF4-FFF2-40B4-BE49-F238E27FC236}">
                <a16:creationId xmlns:a16="http://schemas.microsoft.com/office/drawing/2014/main" id="{4BA79906-0F8A-3457-A902-108EF3896ED2}"/>
              </a:ext>
            </a:extLst>
          </p:cNvPr>
          <p:cNvSpPr txBox="1"/>
          <p:nvPr/>
        </p:nvSpPr>
        <p:spPr>
          <a:xfrm>
            <a:off x="2171788" y="4804324"/>
            <a:ext cx="2831334" cy="398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867" b="1" kern="0" dirty="0">
                <a:solidFill>
                  <a:srgbClr val="000000"/>
                </a:solidFill>
                <a:ea typeface="Fira Sans"/>
                <a:cs typeface="Fira Sans"/>
                <a:sym typeface="Fira Sans"/>
              </a:rPr>
              <a:t>Reliability</a:t>
            </a:r>
            <a:endParaRPr sz="1867" b="1" kern="0" dirty="0">
              <a:solidFill>
                <a:srgbClr val="000000"/>
              </a:solidFill>
              <a:ea typeface="Fira Sans"/>
              <a:cs typeface="Fira Sans"/>
              <a:sym typeface="Fira Sans"/>
            </a:endParaRPr>
          </a:p>
        </p:txBody>
      </p:sp>
      <p:sp>
        <p:nvSpPr>
          <p:cNvPr id="13" name="Google Shape;2838;p57">
            <a:extLst>
              <a:ext uri="{FF2B5EF4-FFF2-40B4-BE49-F238E27FC236}">
                <a16:creationId xmlns:a16="http://schemas.microsoft.com/office/drawing/2014/main" id="{53E8A7D9-3C10-219F-E202-1E4D3D7238F8}"/>
              </a:ext>
            </a:extLst>
          </p:cNvPr>
          <p:cNvSpPr txBox="1"/>
          <p:nvPr/>
        </p:nvSpPr>
        <p:spPr>
          <a:xfrm>
            <a:off x="2171788" y="5092791"/>
            <a:ext cx="3341094" cy="710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600" kern="0" dirty="0">
                <a:solidFill>
                  <a:srgbClr val="000000"/>
                </a:solidFill>
                <a:ea typeface="Roboto"/>
                <a:cs typeface="Roboto"/>
                <a:sym typeface="Roboto"/>
              </a:rPr>
              <a:t>Always own. You never have to worry about a Sick day.</a:t>
            </a:r>
            <a:endParaRPr sz="1600" kern="0" dirty="0">
              <a:solidFill>
                <a:srgbClr val="000000"/>
              </a:solidFill>
              <a:ea typeface="Roboto"/>
              <a:cs typeface="Roboto"/>
              <a:sym typeface="Roboto"/>
            </a:endParaRPr>
          </a:p>
        </p:txBody>
      </p:sp>
      <p:sp>
        <p:nvSpPr>
          <p:cNvPr id="14" name="Google Shape;2839;p57">
            <a:extLst>
              <a:ext uri="{FF2B5EF4-FFF2-40B4-BE49-F238E27FC236}">
                <a16:creationId xmlns:a16="http://schemas.microsoft.com/office/drawing/2014/main" id="{7233463F-076C-0181-98CA-2953B3E99323}"/>
              </a:ext>
            </a:extLst>
          </p:cNvPr>
          <p:cNvSpPr txBox="1"/>
          <p:nvPr/>
        </p:nvSpPr>
        <p:spPr>
          <a:xfrm>
            <a:off x="6918915" y="1695491"/>
            <a:ext cx="2526510" cy="398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b="1" kern="0" dirty="0">
                <a:solidFill>
                  <a:srgbClr val="000000"/>
                </a:solidFill>
                <a:ea typeface="Fira Sans"/>
                <a:cs typeface="Fira Sans"/>
                <a:sym typeface="Fira Sans"/>
              </a:rPr>
              <a:t>Consistency</a:t>
            </a:r>
            <a:endParaRPr sz="1867" b="1" kern="0" dirty="0">
              <a:solidFill>
                <a:srgbClr val="000000"/>
              </a:solidFill>
              <a:ea typeface="Fira Sans"/>
              <a:cs typeface="Fira Sans"/>
              <a:sym typeface="Fira Sans"/>
            </a:endParaRPr>
          </a:p>
        </p:txBody>
      </p:sp>
      <p:sp>
        <p:nvSpPr>
          <p:cNvPr id="15" name="Google Shape;2840;p57">
            <a:extLst>
              <a:ext uri="{FF2B5EF4-FFF2-40B4-BE49-F238E27FC236}">
                <a16:creationId xmlns:a16="http://schemas.microsoft.com/office/drawing/2014/main" id="{3EC9665C-3C00-0E06-F5BB-506A72774F79}"/>
              </a:ext>
            </a:extLst>
          </p:cNvPr>
          <p:cNvSpPr txBox="1"/>
          <p:nvPr/>
        </p:nvSpPr>
        <p:spPr>
          <a:xfrm>
            <a:off x="6718618" y="1983825"/>
            <a:ext cx="2726807" cy="710400"/>
          </a:xfrm>
          <a:prstGeom prst="rect">
            <a:avLst/>
          </a:prstGeom>
          <a:noFill/>
          <a:ln>
            <a:noFill/>
          </a:ln>
        </p:spPr>
        <p:txBody>
          <a:bodyPr spcFirstLastPara="1" wrap="square" lIns="121900" tIns="121900" rIns="121900" bIns="121900" anchor="t" anchorCtr="0">
            <a:noAutofit/>
          </a:bodyPr>
          <a:lstStyle/>
          <a:p>
            <a:pPr algn="r" defTabSz="1219170">
              <a:buClr>
                <a:srgbClr val="000000"/>
              </a:buClr>
            </a:pPr>
            <a:r>
              <a:rPr lang="en" sz="1600" kern="0" dirty="0">
                <a:solidFill>
                  <a:srgbClr val="000000"/>
                </a:solidFill>
                <a:ea typeface="Roboto"/>
                <a:cs typeface="Roboto"/>
                <a:sym typeface="Roboto"/>
              </a:rPr>
              <a:t>Follow rules 100% of the time.</a:t>
            </a:r>
            <a:endParaRPr sz="1600" kern="0" dirty="0">
              <a:solidFill>
                <a:srgbClr val="000000"/>
              </a:solidFill>
              <a:ea typeface="Roboto"/>
              <a:cs typeface="Roboto"/>
              <a:sym typeface="Roboto"/>
            </a:endParaRPr>
          </a:p>
        </p:txBody>
      </p:sp>
      <p:sp>
        <p:nvSpPr>
          <p:cNvPr id="16" name="Google Shape;2841;p57">
            <a:extLst>
              <a:ext uri="{FF2B5EF4-FFF2-40B4-BE49-F238E27FC236}">
                <a16:creationId xmlns:a16="http://schemas.microsoft.com/office/drawing/2014/main" id="{60B59AFE-7F31-4188-9CFE-C0C0FF8DF9FC}"/>
              </a:ext>
            </a:extLst>
          </p:cNvPr>
          <p:cNvSpPr txBox="1"/>
          <p:nvPr/>
        </p:nvSpPr>
        <p:spPr>
          <a:xfrm>
            <a:off x="6718618" y="3249840"/>
            <a:ext cx="2726807" cy="398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b="1" kern="0" dirty="0">
                <a:solidFill>
                  <a:srgbClr val="000000"/>
                </a:solidFill>
                <a:ea typeface="Fira Sans"/>
                <a:cs typeface="Fira Sans"/>
                <a:sym typeface="Fira Sans"/>
              </a:rPr>
              <a:t>Compliance</a:t>
            </a:r>
            <a:endParaRPr sz="1867" b="1" kern="0" dirty="0">
              <a:solidFill>
                <a:srgbClr val="000000"/>
              </a:solidFill>
              <a:ea typeface="Fira Sans"/>
              <a:cs typeface="Fira Sans"/>
              <a:sym typeface="Fira Sans"/>
            </a:endParaRPr>
          </a:p>
        </p:txBody>
      </p:sp>
      <p:sp>
        <p:nvSpPr>
          <p:cNvPr id="17" name="Google Shape;2842;p57">
            <a:extLst>
              <a:ext uri="{FF2B5EF4-FFF2-40B4-BE49-F238E27FC236}">
                <a16:creationId xmlns:a16="http://schemas.microsoft.com/office/drawing/2014/main" id="{73446FE4-4FB0-2172-F230-F5CD00DB77D8}"/>
              </a:ext>
            </a:extLst>
          </p:cNvPr>
          <p:cNvSpPr txBox="1"/>
          <p:nvPr/>
        </p:nvSpPr>
        <p:spPr>
          <a:xfrm>
            <a:off x="6718618" y="3538308"/>
            <a:ext cx="2726807" cy="710400"/>
          </a:xfrm>
          <a:prstGeom prst="rect">
            <a:avLst/>
          </a:prstGeom>
          <a:noFill/>
          <a:ln>
            <a:noFill/>
          </a:ln>
        </p:spPr>
        <p:txBody>
          <a:bodyPr spcFirstLastPara="1" wrap="square" lIns="121900" tIns="121900" rIns="121900" bIns="121900" anchor="t" anchorCtr="0">
            <a:noAutofit/>
          </a:bodyPr>
          <a:lstStyle/>
          <a:p>
            <a:pPr algn="r" defTabSz="1219170">
              <a:buClr>
                <a:srgbClr val="000000"/>
              </a:buClr>
            </a:pPr>
            <a:r>
              <a:rPr lang="en" sz="1600" kern="0" dirty="0">
                <a:solidFill>
                  <a:srgbClr val="000000"/>
                </a:solidFill>
                <a:ea typeface="Roboto"/>
                <a:cs typeface="Roboto"/>
                <a:sym typeface="Roboto"/>
              </a:rPr>
              <a:t>Have security features to guarantee IT Complaince.</a:t>
            </a:r>
            <a:endParaRPr sz="1600" kern="0" dirty="0">
              <a:solidFill>
                <a:srgbClr val="000000"/>
              </a:solidFill>
              <a:ea typeface="Roboto"/>
              <a:cs typeface="Roboto"/>
              <a:sym typeface="Roboto"/>
            </a:endParaRPr>
          </a:p>
        </p:txBody>
      </p:sp>
      <p:sp>
        <p:nvSpPr>
          <p:cNvPr id="18" name="Google Shape;2843;p57">
            <a:extLst>
              <a:ext uri="{FF2B5EF4-FFF2-40B4-BE49-F238E27FC236}">
                <a16:creationId xmlns:a16="http://schemas.microsoft.com/office/drawing/2014/main" id="{F043F2F6-969B-88FC-F073-41ADDC804EBD}"/>
              </a:ext>
            </a:extLst>
          </p:cNvPr>
          <p:cNvSpPr txBox="1"/>
          <p:nvPr/>
        </p:nvSpPr>
        <p:spPr>
          <a:xfrm>
            <a:off x="6918915" y="4804324"/>
            <a:ext cx="2526520" cy="398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1867" b="1" kern="0" dirty="0">
                <a:solidFill>
                  <a:srgbClr val="000000"/>
                </a:solidFill>
                <a:ea typeface="Fira Sans"/>
                <a:cs typeface="Fira Sans"/>
                <a:sym typeface="Fira Sans"/>
              </a:rPr>
              <a:t>Employee Morale</a:t>
            </a:r>
            <a:endParaRPr sz="1867" b="1" kern="0" dirty="0">
              <a:solidFill>
                <a:srgbClr val="000000"/>
              </a:solidFill>
              <a:ea typeface="Fira Sans"/>
              <a:cs typeface="Fira Sans"/>
              <a:sym typeface="Fira Sans"/>
            </a:endParaRPr>
          </a:p>
        </p:txBody>
      </p:sp>
      <p:sp>
        <p:nvSpPr>
          <p:cNvPr id="19" name="Google Shape;2844;p57">
            <a:extLst>
              <a:ext uri="{FF2B5EF4-FFF2-40B4-BE49-F238E27FC236}">
                <a16:creationId xmlns:a16="http://schemas.microsoft.com/office/drawing/2014/main" id="{735DB91C-23F1-D459-4CFC-F058BC5A3F5B}"/>
              </a:ext>
            </a:extLst>
          </p:cNvPr>
          <p:cNvSpPr txBox="1"/>
          <p:nvPr/>
        </p:nvSpPr>
        <p:spPr>
          <a:xfrm>
            <a:off x="6370283" y="5092824"/>
            <a:ext cx="3240623" cy="710400"/>
          </a:xfrm>
          <a:prstGeom prst="rect">
            <a:avLst/>
          </a:prstGeom>
          <a:noFill/>
          <a:ln>
            <a:noFill/>
          </a:ln>
        </p:spPr>
        <p:txBody>
          <a:bodyPr spcFirstLastPara="1" wrap="square" lIns="121900" tIns="121900" rIns="121900" bIns="121900" anchor="t" anchorCtr="0">
            <a:noAutofit/>
          </a:bodyPr>
          <a:lstStyle/>
          <a:p>
            <a:pPr algn="r" defTabSz="1219170">
              <a:buClr>
                <a:srgbClr val="000000"/>
              </a:buClr>
              <a:buSzPts val="1100"/>
            </a:pPr>
            <a:r>
              <a:rPr lang="en-US" sz="1600" kern="0" dirty="0">
                <a:solidFill>
                  <a:srgbClr val="000000"/>
                </a:solidFill>
                <a:ea typeface="Roboto"/>
                <a:cs typeface="Roboto"/>
                <a:sym typeface="Roboto"/>
              </a:rPr>
              <a:t>Allow employees to focus on more strategic tasks.</a:t>
            </a:r>
            <a:endParaRPr sz="1600" kern="0" dirty="0">
              <a:solidFill>
                <a:srgbClr val="000000"/>
              </a:solidFill>
              <a:ea typeface="Roboto"/>
              <a:cs typeface="Roboto"/>
              <a:sym typeface="Roboto"/>
            </a:endParaRPr>
          </a:p>
        </p:txBody>
      </p:sp>
      <p:sp>
        <p:nvSpPr>
          <p:cNvPr id="20" name="Google Shape;2845;p57">
            <a:extLst>
              <a:ext uri="{FF2B5EF4-FFF2-40B4-BE49-F238E27FC236}">
                <a16:creationId xmlns:a16="http://schemas.microsoft.com/office/drawing/2014/main" id="{3D99B318-A5EA-0A68-0091-9F09AC9FEF4B}"/>
              </a:ext>
            </a:extLst>
          </p:cNvPr>
          <p:cNvSpPr/>
          <p:nvPr/>
        </p:nvSpPr>
        <p:spPr>
          <a:xfrm>
            <a:off x="9571207" y="4885709"/>
            <a:ext cx="718719" cy="718683"/>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FFB74D"/>
          </a:solid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cs typeface="Arial"/>
              <a:sym typeface="Arial"/>
            </a:endParaRPr>
          </a:p>
        </p:txBody>
      </p:sp>
      <p:sp>
        <p:nvSpPr>
          <p:cNvPr id="21" name="Google Shape;2846;p57">
            <a:extLst>
              <a:ext uri="{FF2B5EF4-FFF2-40B4-BE49-F238E27FC236}">
                <a16:creationId xmlns:a16="http://schemas.microsoft.com/office/drawing/2014/main" id="{30E1FBD0-3BF7-542F-ABEC-F4A84871DD45}"/>
              </a:ext>
            </a:extLst>
          </p:cNvPr>
          <p:cNvSpPr/>
          <p:nvPr/>
        </p:nvSpPr>
        <p:spPr>
          <a:xfrm>
            <a:off x="9571207" y="3368544"/>
            <a:ext cx="718719" cy="718683"/>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chemeClr val="bg1">
              <a:lumMod val="40000"/>
              <a:lumOff val="60000"/>
            </a:schemeClr>
          </a:solid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cs typeface="Arial"/>
              <a:sym typeface="Arial"/>
            </a:endParaRPr>
          </a:p>
        </p:txBody>
      </p:sp>
      <p:sp>
        <p:nvSpPr>
          <p:cNvPr id="22" name="Google Shape;2847;p57">
            <a:extLst>
              <a:ext uri="{FF2B5EF4-FFF2-40B4-BE49-F238E27FC236}">
                <a16:creationId xmlns:a16="http://schemas.microsoft.com/office/drawing/2014/main" id="{7A438142-B60A-322B-C9DA-2FB81E47899A}"/>
              </a:ext>
            </a:extLst>
          </p:cNvPr>
          <p:cNvSpPr/>
          <p:nvPr/>
        </p:nvSpPr>
        <p:spPr>
          <a:xfrm>
            <a:off x="1327874" y="4885709"/>
            <a:ext cx="718683" cy="718683"/>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chemeClr val="bg2">
              <a:lumMod val="50000"/>
            </a:schemeClr>
          </a:solid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cs typeface="Arial"/>
              <a:sym typeface="Arial"/>
            </a:endParaRPr>
          </a:p>
        </p:txBody>
      </p:sp>
      <p:sp>
        <p:nvSpPr>
          <p:cNvPr id="23" name="Google Shape;2848;p57">
            <a:extLst>
              <a:ext uri="{FF2B5EF4-FFF2-40B4-BE49-F238E27FC236}">
                <a16:creationId xmlns:a16="http://schemas.microsoft.com/office/drawing/2014/main" id="{10A616E5-FFB3-2971-3629-E6D90C12C336}"/>
              </a:ext>
            </a:extLst>
          </p:cNvPr>
          <p:cNvSpPr/>
          <p:nvPr/>
        </p:nvSpPr>
        <p:spPr>
          <a:xfrm>
            <a:off x="1327874" y="3368544"/>
            <a:ext cx="718683" cy="718683"/>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chemeClr val="accent4">
              <a:lumMod val="40000"/>
              <a:lumOff val="60000"/>
            </a:schemeClr>
          </a:solid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cs typeface="Arial"/>
              <a:sym typeface="Arial"/>
            </a:endParaRPr>
          </a:p>
        </p:txBody>
      </p:sp>
      <p:sp>
        <p:nvSpPr>
          <p:cNvPr id="24" name="Google Shape;2849;p57">
            <a:extLst>
              <a:ext uri="{FF2B5EF4-FFF2-40B4-BE49-F238E27FC236}">
                <a16:creationId xmlns:a16="http://schemas.microsoft.com/office/drawing/2014/main" id="{41C98D64-7BFE-7F52-2964-1A6C77AC6A88}"/>
              </a:ext>
            </a:extLst>
          </p:cNvPr>
          <p:cNvSpPr/>
          <p:nvPr/>
        </p:nvSpPr>
        <p:spPr>
          <a:xfrm>
            <a:off x="9522305" y="1850704"/>
            <a:ext cx="816523" cy="719536"/>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chemeClr val="accent4">
              <a:lumMod val="20000"/>
              <a:lumOff val="80000"/>
            </a:schemeClr>
          </a:solid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cs typeface="Arial"/>
              <a:sym typeface="Arial"/>
            </a:endParaRPr>
          </a:p>
        </p:txBody>
      </p:sp>
      <p:sp>
        <p:nvSpPr>
          <p:cNvPr id="25" name="Google Shape;2935;p57">
            <a:extLst>
              <a:ext uri="{FF2B5EF4-FFF2-40B4-BE49-F238E27FC236}">
                <a16:creationId xmlns:a16="http://schemas.microsoft.com/office/drawing/2014/main" id="{20A3DA7D-E487-6576-B27B-8BF2F7578072}"/>
              </a:ext>
            </a:extLst>
          </p:cNvPr>
          <p:cNvSpPr/>
          <p:nvPr/>
        </p:nvSpPr>
        <p:spPr>
          <a:xfrm>
            <a:off x="1454941" y="2045921"/>
            <a:ext cx="464549" cy="109132"/>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Arial"/>
              <a:sym typeface="Arial"/>
            </a:endParaRPr>
          </a:p>
        </p:txBody>
      </p:sp>
      <p:sp>
        <p:nvSpPr>
          <p:cNvPr id="26" name="Google Shape;2936;p57">
            <a:extLst>
              <a:ext uri="{FF2B5EF4-FFF2-40B4-BE49-F238E27FC236}">
                <a16:creationId xmlns:a16="http://schemas.microsoft.com/office/drawing/2014/main" id="{25146F5D-6FD5-C1DB-B841-F77B2A7980F0}"/>
              </a:ext>
            </a:extLst>
          </p:cNvPr>
          <p:cNvSpPr/>
          <p:nvPr/>
        </p:nvSpPr>
        <p:spPr>
          <a:xfrm>
            <a:off x="1504446" y="2115670"/>
            <a:ext cx="365539" cy="88855"/>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Arial"/>
              <a:sym typeface="Arial"/>
            </a:endParaRPr>
          </a:p>
        </p:txBody>
      </p:sp>
      <p:sp>
        <p:nvSpPr>
          <p:cNvPr id="27" name="Google Shape;2937;p57">
            <a:extLst>
              <a:ext uri="{FF2B5EF4-FFF2-40B4-BE49-F238E27FC236}">
                <a16:creationId xmlns:a16="http://schemas.microsoft.com/office/drawing/2014/main" id="{24EFC0C4-1563-C90F-9BBF-6C367248C0B2}"/>
              </a:ext>
            </a:extLst>
          </p:cNvPr>
          <p:cNvSpPr/>
          <p:nvPr/>
        </p:nvSpPr>
        <p:spPr>
          <a:xfrm>
            <a:off x="1553916" y="2185382"/>
            <a:ext cx="266599" cy="68647"/>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Arial"/>
              <a:sym typeface="Arial"/>
            </a:endParaRPr>
          </a:p>
        </p:txBody>
      </p:sp>
      <p:sp>
        <p:nvSpPr>
          <p:cNvPr id="28" name="Google Shape;2938;p57">
            <a:extLst>
              <a:ext uri="{FF2B5EF4-FFF2-40B4-BE49-F238E27FC236}">
                <a16:creationId xmlns:a16="http://schemas.microsoft.com/office/drawing/2014/main" id="{555A5A28-D5D4-BB09-EF8D-255A263460CE}"/>
              </a:ext>
            </a:extLst>
          </p:cNvPr>
          <p:cNvSpPr/>
          <p:nvPr/>
        </p:nvSpPr>
        <p:spPr>
          <a:xfrm>
            <a:off x="1631513" y="2265252"/>
            <a:ext cx="111405" cy="110233"/>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Arial"/>
              <a:sym typeface="Arial"/>
            </a:endParaRPr>
          </a:p>
        </p:txBody>
      </p:sp>
      <p:sp>
        <p:nvSpPr>
          <p:cNvPr id="29" name="Google Shape;2939;p57">
            <a:extLst>
              <a:ext uri="{FF2B5EF4-FFF2-40B4-BE49-F238E27FC236}">
                <a16:creationId xmlns:a16="http://schemas.microsoft.com/office/drawing/2014/main" id="{5C706E42-086F-93F6-3DC4-5AA6AB5780B1}"/>
              </a:ext>
            </a:extLst>
          </p:cNvPr>
          <p:cNvSpPr/>
          <p:nvPr/>
        </p:nvSpPr>
        <p:spPr>
          <a:xfrm>
            <a:off x="1279505" y="1851166"/>
            <a:ext cx="815421" cy="719073"/>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5AADAC"/>
          </a:solidFill>
          <a:ln>
            <a:noFill/>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cs typeface="Arial"/>
              <a:sym typeface="Arial"/>
            </a:endParaRPr>
          </a:p>
        </p:txBody>
      </p:sp>
      <p:pic>
        <p:nvPicPr>
          <p:cNvPr id="30" name="Picture 29">
            <a:extLst>
              <a:ext uri="{FF2B5EF4-FFF2-40B4-BE49-F238E27FC236}">
                <a16:creationId xmlns:a16="http://schemas.microsoft.com/office/drawing/2014/main" id="{689BEEAA-B662-7480-6A8E-63BBBE57D63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58615" y="1956782"/>
            <a:ext cx="457200" cy="457200"/>
          </a:xfrm>
          <a:prstGeom prst="rect">
            <a:avLst/>
          </a:prstGeom>
          <a:effectLst>
            <a:outerShdw blurRad="50800" dist="38100" dir="2700000" algn="tl" rotWithShape="0">
              <a:prstClr val="black">
                <a:alpha val="40000"/>
              </a:prstClr>
            </a:outerShdw>
          </a:effectLst>
        </p:spPr>
      </p:pic>
      <p:pic>
        <p:nvPicPr>
          <p:cNvPr id="31" name="Picture 30">
            <a:extLst>
              <a:ext uri="{FF2B5EF4-FFF2-40B4-BE49-F238E27FC236}">
                <a16:creationId xmlns:a16="http://schemas.microsoft.com/office/drawing/2014/main" id="{91B53E63-445A-8FA2-B6FF-53438486654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58615" y="3497305"/>
            <a:ext cx="457200" cy="457200"/>
          </a:xfrm>
          <a:prstGeom prst="rect">
            <a:avLst/>
          </a:prstGeom>
          <a:effectLst>
            <a:outerShdw blurRad="50800" dist="38100" dir="2700000" algn="tl" rotWithShape="0">
              <a:prstClr val="black">
                <a:alpha val="40000"/>
              </a:prstClr>
            </a:outerShdw>
          </a:effectLst>
        </p:spPr>
      </p:pic>
      <p:pic>
        <p:nvPicPr>
          <p:cNvPr id="32" name="Picture 31">
            <a:extLst>
              <a:ext uri="{FF2B5EF4-FFF2-40B4-BE49-F238E27FC236}">
                <a16:creationId xmlns:a16="http://schemas.microsoft.com/office/drawing/2014/main" id="{6D78F4A9-486F-AF60-76D9-B73127F93D1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701966" y="5042882"/>
            <a:ext cx="457200" cy="457200"/>
          </a:xfrm>
          <a:prstGeom prst="rect">
            <a:avLst/>
          </a:prstGeom>
          <a:effectLst>
            <a:outerShdw blurRad="50800" dist="38100" dir="2700000" algn="tl" rotWithShape="0">
              <a:prstClr val="black">
                <a:alpha val="40000"/>
              </a:prstClr>
            </a:outerShdw>
          </a:effectLst>
        </p:spPr>
      </p:pic>
      <p:pic>
        <p:nvPicPr>
          <p:cNvPr id="33" name="Picture 32">
            <a:extLst>
              <a:ext uri="{FF2B5EF4-FFF2-40B4-BE49-F238E27FC236}">
                <a16:creationId xmlns:a16="http://schemas.microsoft.com/office/drawing/2014/main" id="{79ECE149-6831-250B-BB25-C0D87A17019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458615" y="5024594"/>
            <a:ext cx="457200" cy="457200"/>
          </a:xfrm>
          <a:prstGeom prst="rect">
            <a:avLst/>
          </a:prstGeom>
        </p:spPr>
      </p:pic>
      <p:pic>
        <p:nvPicPr>
          <p:cNvPr id="34" name="Picture 33">
            <a:extLst>
              <a:ext uri="{FF2B5EF4-FFF2-40B4-BE49-F238E27FC236}">
                <a16:creationId xmlns:a16="http://schemas.microsoft.com/office/drawing/2014/main" id="{79690760-AE1B-0F6B-6B8F-EE9276248E95}"/>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701966" y="1983825"/>
            <a:ext cx="457200" cy="457200"/>
          </a:xfrm>
          <a:prstGeom prst="rect">
            <a:avLst/>
          </a:prstGeom>
          <a:effectLst>
            <a:outerShdw blurRad="50800" dist="38100" dir="2700000" algn="tl" rotWithShape="0">
              <a:prstClr val="black">
                <a:alpha val="40000"/>
              </a:prstClr>
            </a:outerShdw>
          </a:effectLst>
        </p:spPr>
      </p:pic>
      <p:pic>
        <p:nvPicPr>
          <p:cNvPr id="35" name="Picture 34">
            <a:extLst>
              <a:ext uri="{FF2B5EF4-FFF2-40B4-BE49-F238E27FC236}">
                <a16:creationId xmlns:a16="http://schemas.microsoft.com/office/drawing/2014/main" id="{33547D34-A82B-506B-5E88-05B22BE09B5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679106" y="3481682"/>
            <a:ext cx="502920" cy="5029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575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Automation</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5</a:t>
            </a:fld>
            <a:endParaRPr lang="en-US"/>
          </a:p>
        </p:txBody>
      </p:sp>
      <p:sp>
        <p:nvSpPr>
          <p:cNvPr id="8" name="Content Placeholder 1">
            <a:extLst>
              <a:ext uri="{FF2B5EF4-FFF2-40B4-BE49-F238E27FC236}">
                <a16:creationId xmlns:a16="http://schemas.microsoft.com/office/drawing/2014/main" id="{E953CAC2-7272-929B-29C3-0928C87CF321}"/>
              </a:ext>
            </a:extLst>
          </p:cNvPr>
          <p:cNvSpPr>
            <a:spLocks noGrp="1"/>
          </p:cNvSpPr>
          <p:nvPr>
            <p:ph idx="1"/>
          </p:nvPr>
        </p:nvSpPr>
        <p:spPr>
          <a:xfrm>
            <a:off x="244212" y="2706137"/>
            <a:ext cx="3886200" cy="2613441"/>
          </a:xfrm>
        </p:spPr>
        <p:txBody>
          <a:bodyPr>
            <a:noAutofit/>
          </a:bodyPr>
          <a:lstStyle/>
          <a:p>
            <a:pPr marL="0" indent="0" algn="ctr">
              <a:lnSpc>
                <a:spcPct val="150000"/>
              </a:lnSpc>
              <a:buNone/>
            </a:pPr>
            <a:r>
              <a:rPr lang="en-US" sz="2000" b="1" dirty="0">
                <a:latin typeface="+mn-lt"/>
              </a:rPr>
              <a:t>Attended BOT</a:t>
            </a:r>
          </a:p>
          <a:p>
            <a:pPr>
              <a:lnSpc>
                <a:spcPct val="150000"/>
              </a:lnSpc>
            </a:pPr>
            <a:r>
              <a:rPr lang="en-US" sz="1600" dirty="0">
                <a:latin typeface="+mn-lt"/>
              </a:rPr>
              <a:t>Partially automates process, where robots are co-working with humans</a:t>
            </a:r>
          </a:p>
          <a:p>
            <a:pPr>
              <a:lnSpc>
                <a:spcPct val="150000"/>
              </a:lnSpc>
            </a:pPr>
            <a:r>
              <a:rPr lang="en-US" sz="1600" dirty="0">
                <a:latin typeface="+mn-lt"/>
              </a:rPr>
              <a:t>Automates a part process, assists users</a:t>
            </a:r>
          </a:p>
          <a:p>
            <a:pPr>
              <a:lnSpc>
                <a:spcPct val="150000"/>
              </a:lnSpc>
            </a:pPr>
            <a:r>
              <a:rPr lang="en-US" sz="1600" dirty="0">
                <a:latin typeface="+mn-lt"/>
              </a:rPr>
              <a:t>Deployed on user workstations</a:t>
            </a:r>
          </a:p>
          <a:p>
            <a:pPr>
              <a:lnSpc>
                <a:spcPct val="150000"/>
              </a:lnSpc>
            </a:pPr>
            <a:r>
              <a:rPr lang="en-US" sz="1600" dirty="0">
                <a:latin typeface="+mn-lt"/>
              </a:rPr>
              <a:t>Triggered by User</a:t>
            </a:r>
          </a:p>
        </p:txBody>
      </p:sp>
      <p:sp>
        <p:nvSpPr>
          <p:cNvPr id="9" name="Content Placeholder 1">
            <a:extLst>
              <a:ext uri="{FF2B5EF4-FFF2-40B4-BE49-F238E27FC236}">
                <a16:creationId xmlns:a16="http://schemas.microsoft.com/office/drawing/2014/main" id="{C015AD14-32B2-1C0E-E4E1-449E6A756001}"/>
              </a:ext>
            </a:extLst>
          </p:cNvPr>
          <p:cNvSpPr txBox="1">
            <a:spLocks/>
          </p:cNvSpPr>
          <p:nvPr/>
        </p:nvSpPr>
        <p:spPr>
          <a:xfrm>
            <a:off x="4152899" y="2704394"/>
            <a:ext cx="3886200" cy="2615184"/>
          </a:xfrm>
          <a:prstGeom prst="rect">
            <a:avLst/>
          </a:prstGeom>
        </p:spPr>
        <p:txBody>
          <a:bodyPr vert="horz" lIns="91440" tIns="45720" rIns="91440" bIns="45720" rtlCol="0">
            <a:noAutofit/>
          </a:bodyPr>
          <a:lstStyle>
            <a:lvl1pPr indent="0" algn="ctr">
              <a:lnSpc>
                <a:spcPct val="150000"/>
              </a:lnSpc>
              <a:spcBef>
                <a:spcPts val="1000"/>
              </a:spcBef>
              <a:buFont typeface="Arial" panose="020B0604020202020204" pitchFamily="34" charset="0"/>
              <a:buNone/>
              <a:defRPr sz="2000" b="1">
                <a:solidFill>
                  <a:srgbClr val="000000"/>
                </a:solidFill>
              </a:defRPr>
            </a:lvl1pPr>
            <a:lvl2pPr marL="685800" indent="-228600">
              <a:lnSpc>
                <a:spcPct val="90000"/>
              </a:lnSpc>
              <a:spcBef>
                <a:spcPts val="500"/>
              </a:spcBef>
              <a:buFont typeface="Arial" panose="020B0604020202020204" pitchFamily="34" charset="0"/>
              <a:buChar char="•"/>
              <a:defRPr sz="2400">
                <a:solidFill>
                  <a:srgbClr val="000000"/>
                </a:solidFill>
              </a:defRPr>
            </a:lvl2pPr>
            <a:lvl3pPr marL="1143000" indent="-228600">
              <a:lnSpc>
                <a:spcPct val="90000"/>
              </a:lnSpc>
              <a:spcBef>
                <a:spcPts val="500"/>
              </a:spcBef>
              <a:buFont typeface="Arial" panose="020B0604020202020204" pitchFamily="34" charset="0"/>
              <a:buChar char="•"/>
              <a:defRPr sz="2000">
                <a:solidFill>
                  <a:srgbClr val="000000"/>
                </a:solidFill>
              </a:defRPr>
            </a:lvl3pPr>
            <a:lvl4pPr marL="1600200" indent="-228600">
              <a:lnSpc>
                <a:spcPct val="90000"/>
              </a:lnSpc>
              <a:spcBef>
                <a:spcPts val="500"/>
              </a:spcBef>
              <a:buFont typeface="Arial" panose="020B0604020202020204" pitchFamily="34" charset="0"/>
              <a:buChar char="•"/>
              <a:defRPr>
                <a:solidFill>
                  <a:srgbClr val="000000"/>
                </a:solidFill>
              </a:defRPr>
            </a:lvl4pPr>
            <a:lvl5pPr marL="2057400" indent="-228600">
              <a:lnSpc>
                <a:spcPct val="90000"/>
              </a:lnSpc>
              <a:spcBef>
                <a:spcPts val="500"/>
              </a:spcBef>
              <a:buFont typeface="Arial" panose="020B0604020202020204" pitchFamily="34" charset="0"/>
              <a:buChar char="•"/>
              <a:defRPr>
                <a:solidFill>
                  <a:srgbClr val="00000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Hybrid BOT</a:t>
            </a:r>
          </a:p>
          <a:p>
            <a:pPr marL="285750" indent="-285750" algn="l">
              <a:buFont typeface="Arial" panose="020B0604020202020204" pitchFamily="34" charset="0"/>
              <a:buChar char="•"/>
            </a:pPr>
            <a:r>
              <a:rPr lang="en-US" sz="1600" b="0" dirty="0"/>
              <a:t>Attended BOT kicks off an Unattended Bot in the background process</a:t>
            </a:r>
          </a:p>
          <a:p>
            <a:pPr marL="285750" indent="-285750" algn="l">
              <a:buFont typeface="Arial" panose="020B0604020202020204" pitchFamily="34" charset="0"/>
              <a:buChar char="•"/>
            </a:pPr>
            <a:r>
              <a:rPr lang="en-US" sz="1600" b="0" dirty="0"/>
              <a:t>Unattended BOT might get input from an Human</a:t>
            </a:r>
          </a:p>
          <a:p>
            <a:pPr marL="285750" indent="-285750" algn="l">
              <a:buFont typeface="Arial" panose="020B0604020202020204" pitchFamily="34" charset="0"/>
              <a:buChar char="•"/>
            </a:pPr>
            <a:r>
              <a:rPr lang="en-US" sz="1600" b="0" dirty="0"/>
              <a:t>Not Schedule based, But it executes based on Trigger</a:t>
            </a:r>
          </a:p>
        </p:txBody>
      </p:sp>
      <p:pic>
        <p:nvPicPr>
          <p:cNvPr id="10" name="Picture 2" descr="What is Robotic Process Automation (RPA)? | Pyramid Solutions">
            <a:extLst>
              <a:ext uri="{FF2B5EF4-FFF2-40B4-BE49-F238E27FC236}">
                <a16:creationId xmlns:a16="http://schemas.microsoft.com/office/drawing/2014/main" id="{4106ED44-50B9-0FAA-053F-871B73E07B45}"/>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6262" t="13523" r="77765" b="60019"/>
          <a:stretch/>
        </p:blipFill>
        <p:spPr bwMode="auto">
          <a:xfrm>
            <a:off x="1456689" y="1185533"/>
            <a:ext cx="1461247" cy="161364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What is Robotic Process Automation (RPA)? | Pyramid Solutions">
            <a:extLst>
              <a:ext uri="{FF2B5EF4-FFF2-40B4-BE49-F238E27FC236}">
                <a16:creationId xmlns:a16="http://schemas.microsoft.com/office/drawing/2014/main" id="{FBA0DCCE-ABD0-C445-81E0-ACCF603C29D8}"/>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6458" t="71731" r="73649" b="488"/>
          <a:stretch/>
        </p:blipFill>
        <p:spPr bwMode="auto">
          <a:xfrm>
            <a:off x="9094768" y="1104850"/>
            <a:ext cx="1819836" cy="169433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47C9CB7B-EF77-FB59-F7F5-FE8CE35E37C7}"/>
              </a:ext>
            </a:extLst>
          </p:cNvPr>
          <p:cNvSpPr txBox="1">
            <a:spLocks/>
          </p:cNvSpPr>
          <p:nvPr/>
        </p:nvSpPr>
        <p:spPr>
          <a:xfrm>
            <a:off x="8061586" y="2704394"/>
            <a:ext cx="3886200" cy="2615184"/>
          </a:xfrm>
          <a:prstGeom prst="rect">
            <a:avLst/>
          </a:prstGeom>
        </p:spPr>
        <p:txBody>
          <a:bodyPr vert="horz" lIns="91440" tIns="45720" rIns="91440" bIns="45720" rtlCol="0">
            <a:noAutofit/>
          </a:bodyPr>
          <a:lstStyle>
            <a:defPPr>
              <a:defRPr lang="en-US"/>
            </a:defPPr>
            <a:lvl1pPr indent="0" algn="ctr">
              <a:lnSpc>
                <a:spcPct val="150000"/>
              </a:lnSpc>
              <a:spcBef>
                <a:spcPts val="1000"/>
              </a:spcBef>
              <a:buFont typeface="Arial" panose="020B0604020202020204" pitchFamily="34" charset="0"/>
              <a:buNone/>
              <a:defRPr sz="2000" b="1">
                <a:solidFill>
                  <a:srgbClr val="000000"/>
                </a:solidFill>
              </a:defRPr>
            </a:lvl1pPr>
            <a:lvl2pPr marL="685800" indent="-228600">
              <a:lnSpc>
                <a:spcPct val="90000"/>
              </a:lnSpc>
              <a:spcBef>
                <a:spcPts val="500"/>
              </a:spcBef>
              <a:buFont typeface="Arial" panose="020B0604020202020204" pitchFamily="34" charset="0"/>
              <a:buChar char="•"/>
              <a:defRPr sz="2400">
                <a:solidFill>
                  <a:srgbClr val="000000"/>
                </a:solidFill>
              </a:defRPr>
            </a:lvl2pPr>
            <a:lvl3pPr marL="1143000" indent="-228600">
              <a:lnSpc>
                <a:spcPct val="90000"/>
              </a:lnSpc>
              <a:spcBef>
                <a:spcPts val="500"/>
              </a:spcBef>
              <a:buFont typeface="Arial" panose="020B0604020202020204" pitchFamily="34" charset="0"/>
              <a:buChar char="•"/>
              <a:defRPr sz="2000">
                <a:solidFill>
                  <a:srgbClr val="000000"/>
                </a:solidFill>
              </a:defRPr>
            </a:lvl3pPr>
            <a:lvl4pPr marL="1600200" indent="-228600">
              <a:lnSpc>
                <a:spcPct val="90000"/>
              </a:lnSpc>
              <a:spcBef>
                <a:spcPts val="500"/>
              </a:spcBef>
              <a:buFont typeface="Arial" panose="020B0604020202020204" pitchFamily="34" charset="0"/>
              <a:buChar char="•"/>
              <a:defRPr>
                <a:solidFill>
                  <a:srgbClr val="000000"/>
                </a:solidFill>
              </a:defRPr>
            </a:lvl4pPr>
            <a:lvl5pPr marL="2057400" indent="-228600">
              <a:lnSpc>
                <a:spcPct val="90000"/>
              </a:lnSpc>
              <a:spcBef>
                <a:spcPts val="500"/>
              </a:spcBef>
              <a:buFont typeface="Arial" panose="020B0604020202020204" pitchFamily="34" charset="0"/>
              <a:buChar char="•"/>
              <a:defRPr>
                <a:solidFill>
                  <a:srgbClr val="000000"/>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Unattended BOT</a:t>
            </a:r>
          </a:p>
          <a:p>
            <a:pPr marL="285750" indent="-285750" algn="l">
              <a:buFont typeface="Arial" panose="020B0604020202020204" pitchFamily="34" charset="0"/>
              <a:buChar char="•"/>
            </a:pPr>
            <a:r>
              <a:rPr lang="en-US" sz="1600" b="0" dirty="0"/>
              <a:t>Fully automated process, where robots are working autonomously with human supervision</a:t>
            </a:r>
          </a:p>
          <a:p>
            <a:pPr marL="285750" indent="-285750" algn="l">
              <a:buFont typeface="Arial" panose="020B0604020202020204" pitchFamily="34" charset="0"/>
              <a:buChar char="•"/>
            </a:pPr>
            <a:r>
              <a:rPr lang="en-US" sz="1600" b="0" dirty="0"/>
              <a:t>Deployed on Servers or Virtual Workstations</a:t>
            </a:r>
          </a:p>
          <a:p>
            <a:pPr marL="285750" indent="-285750" algn="l">
              <a:buFont typeface="Arial" panose="020B0604020202020204" pitchFamily="34" charset="0"/>
              <a:buChar char="•"/>
            </a:pPr>
            <a:r>
              <a:rPr lang="en-US" sz="1600" b="0" dirty="0"/>
              <a:t>Schedule based or trigger based</a:t>
            </a:r>
          </a:p>
        </p:txBody>
      </p:sp>
      <p:pic>
        <p:nvPicPr>
          <p:cNvPr id="13" name="Picture 12" descr="What is Robotic Process Automation (RPA)? | Pyramid Solutions">
            <a:extLst>
              <a:ext uri="{FF2B5EF4-FFF2-40B4-BE49-F238E27FC236}">
                <a16:creationId xmlns:a16="http://schemas.microsoft.com/office/drawing/2014/main" id="{004C1A3F-0B1A-C179-3634-A1F5D79B7711}"/>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4381" t="41412" r="73830" b="27573"/>
          <a:stretch/>
        </p:blipFill>
        <p:spPr bwMode="auto">
          <a:xfrm>
            <a:off x="5273039" y="1237229"/>
            <a:ext cx="1645921" cy="156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Automation</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6</a:t>
            </a:fld>
            <a:endParaRPr lang="en-US"/>
          </a:p>
        </p:txBody>
      </p:sp>
      <p:cxnSp>
        <p:nvCxnSpPr>
          <p:cNvPr id="8" name="Google Shape;115;p29">
            <a:extLst>
              <a:ext uri="{FF2B5EF4-FFF2-40B4-BE49-F238E27FC236}">
                <a16:creationId xmlns:a16="http://schemas.microsoft.com/office/drawing/2014/main" id="{BB182342-E5B4-024D-1FEC-C0C2679F69B7}"/>
              </a:ext>
            </a:extLst>
          </p:cNvPr>
          <p:cNvCxnSpPr/>
          <p:nvPr/>
        </p:nvCxnSpPr>
        <p:spPr>
          <a:xfrm>
            <a:off x="3709297" y="2251300"/>
            <a:ext cx="736800" cy="0"/>
          </a:xfrm>
          <a:prstGeom prst="straightConnector1">
            <a:avLst/>
          </a:prstGeom>
          <a:noFill/>
          <a:ln w="9525" cap="flat" cmpd="sng">
            <a:solidFill>
              <a:schemeClr val="accent1"/>
            </a:solidFill>
            <a:prstDash val="solid"/>
            <a:round/>
            <a:headEnd type="none" w="med" len="med"/>
            <a:tailEnd type="none" w="med" len="med"/>
          </a:ln>
        </p:spPr>
      </p:cxnSp>
      <p:grpSp>
        <p:nvGrpSpPr>
          <p:cNvPr id="9" name="Google Shape;116;p29">
            <a:extLst>
              <a:ext uri="{FF2B5EF4-FFF2-40B4-BE49-F238E27FC236}">
                <a16:creationId xmlns:a16="http://schemas.microsoft.com/office/drawing/2014/main" id="{0C9FFECF-3DE6-8450-B078-5E020A0959BD}"/>
              </a:ext>
            </a:extLst>
          </p:cNvPr>
          <p:cNvGrpSpPr/>
          <p:nvPr/>
        </p:nvGrpSpPr>
        <p:grpSpPr>
          <a:xfrm>
            <a:off x="2678091" y="1690545"/>
            <a:ext cx="1124192" cy="1121507"/>
            <a:chOff x="3475793" y="1621832"/>
            <a:chExt cx="2517600" cy="2517600"/>
          </a:xfrm>
        </p:grpSpPr>
        <p:sp>
          <p:nvSpPr>
            <p:cNvPr id="10" name="Google Shape;117;p29">
              <a:extLst>
                <a:ext uri="{FF2B5EF4-FFF2-40B4-BE49-F238E27FC236}">
                  <a16:creationId xmlns:a16="http://schemas.microsoft.com/office/drawing/2014/main" id="{7B5D8D3A-6789-7252-ADB1-61CC09D6C118}"/>
                </a:ext>
              </a:extLst>
            </p:cNvPr>
            <p:cNvSpPr/>
            <p:nvPr/>
          </p:nvSpPr>
          <p:spPr>
            <a:xfrm rot="-5400000">
              <a:off x="3687525" y="1833600"/>
              <a:ext cx="2094000" cy="2094000"/>
            </a:xfrm>
            <a:prstGeom prst="arc">
              <a:avLst>
                <a:gd name="adj1" fmla="val 13533910"/>
                <a:gd name="adj2" fmla="val 1112730"/>
              </a:avLst>
            </a:prstGeom>
            <a:noFill/>
            <a:ln w="9525"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1" name="Google Shape;118;p29">
              <a:extLst>
                <a:ext uri="{FF2B5EF4-FFF2-40B4-BE49-F238E27FC236}">
                  <a16:creationId xmlns:a16="http://schemas.microsoft.com/office/drawing/2014/main" id="{151E3EFF-6487-F926-093C-977C5C003017}"/>
                </a:ext>
              </a:extLst>
            </p:cNvPr>
            <p:cNvSpPr/>
            <p:nvPr/>
          </p:nvSpPr>
          <p:spPr>
            <a:xfrm rot="4606443">
              <a:off x="3687571" y="1833610"/>
              <a:ext cx="2094044" cy="2094044"/>
            </a:xfrm>
            <a:prstGeom prst="arc">
              <a:avLst>
                <a:gd name="adj1" fmla="val 14071410"/>
                <a:gd name="adj2" fmla="val 821868"/>
              </a:avLst>
            </a:prstGeom>
            <a:noFill/>
            <a:ln w="9525" cap="rnd"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12" name="Google Shape;119;p29">
            <a:extLst>
              <a:ext uri="{FF2B5EF4-FFF2-40B4-BE49-F238E27FC236}">
                <a16:creationId xmlns:a16="http://schemas.microsoft.com/office/drawing/2014/main" id="{D84D3121-85EB-2E37-3E65-1ADF59F6B06D}"/>
              </a:ext>
            </a:extLst>
          </p:cNvPr>
          <p:cNvSpPr/>
          <p:nvPr/>
        </p:nvSpPr>
        <p:spPr>
          <a:xfrm>
            <a:off x="2841981" y="1847867"/>
            <a:ext cx="796400" cy="796400"/>
          </a:xfrm>
          <a:prstGeom prst="ellipse">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3" name="Google Shape;120;p29">
            <a:extLst>
              <a:ext uri="{FF2B5EF4-FFF2-40B4-BE49-F238E27FC236}">
                <a16:creationId xmlns:a16="http://schemas.microsoft.com/office/drawing/2014/main" id="{D7F9F865-3BBF-7A00-2906-37AED61CB923}"/>
              </a:ext>
            </a:extLst>
          </p:cNvPr>
          <p:cNvSpPr/>
          <p:nvPr/>
        </p:nvSpPr>
        <p:spPr>
          <a:xfrm>
            <a:off x="3890581" y="1602917"/>
            <a:ext cx="4090400" cy="4090400"/>
          </a:xfrm>
          <a:prstGeom prst="ellipse">
            <a:avLst/>
          </a:prstGeom>
          <a:no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4" name="Google Shape;122;p29">
            <a:extLst>
              <a:ext uri="{FF2B5EF4-FFF2-40B4-BE49-F238E27FC236}">
                <a16:creationId xmlns:a16="http://schemas.microsoft.com/office/drawing/2014/main" id="{85E4AFD0-E6DC-525A-6894-B4A71947874E}"/>
              </a:ext>
            </a:extLst>
          </p:cNvPr>
          <p:cNvSpPr/>
          <p:nvPr/>
        </p:nvSpPr>
        <p:spPr>
          <a:xfrm>
            <a:off x="4288664" y="2000964"/>
            <a:ext cx="3294400" cy="3294400"/>
          </a:xfrm>
          <a:prstGeom prst="ellipse">
            <a:avLst/>
          </a:prstGeom>
          <a:no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5" name="Google Shape;124;p29">
            <a:extLst>
              <a:ext uri="{FF2B5EF4-FFF2-40B4-BE49-F238E27FC236}">
                <a16:creationId xmlns:a16="http://schemas.microsoft.com/office/drawing/2014/main" id="{CFAB2E00-32CC-D74C-06AA-2B2FCCF8EA41}"/>
              </a:ext>
            </a:extLst>
          </p:cNvPr>
          <p:cNvSpPr/>
          <p:nvPr/>
        </p:nvSpPr>
        <p:spPr>
          <a:xfrm>
            <a:off x="5697753" y="3611101"/>
            <a:ext cx="132736" cy="74204"/>
          </a:xfrm>
          <a:custGeom>
            <a:avLst/>
            <a:gdLst/>
            <a:ahLst/>
            <a:cxnLst/>
            <a:rect l="l" t="t" r="r" b="b"/>
            <a:pathLst>
              <a:path w="5980" h="3343" extrusionOk="0">
                <a:moveTo>
                  <a:pt x="2110" y="1"/>
                </a:moveTo>
                <a:lnTo>
                  <a:pt x="0" y="1232"/>
                </a:lnTo>
                <a:lnTo>
                  <a:pt x="3869" y="3342"/>
                </a:lnTo>
                <a:lnTo>
                  <a:pt x="5979" y="2111"/>
                </a:lnTo>
                <a:lnTo>
                  <a:pt x="2110"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6" name="Google Shape;125;p29">
            <a:extLst>
              <a:ext uri="{FF2B5EF4-FFF2-40B4-BE49-F238E27FC236}">
                <a16:creationId xmlns:a16="http://schemas.microsoft.com/office/drawing/2014/main" id="{4A9DBBB4-81F3-61A6-9963-70905B46680B}"/>
              </a:ext>
            </a:extLst>
          </p:cNvPr>
          <p:cNvSpPr/>
          <p:nvPr/>
        </p:nvSpPr>
        <p:spPr>
          <a:xfrm>
            <a:off x="5584551" y="3544753"/>
            <a:ext cx="132736" cy="78088"/>
          </a:xfrm>
          <a:custGeom>
            <a:avLst/>
            <a:gdLst/>
            <a:ahLst/>
            <a:cxnLst/>
            <a:rect l="l" t="t" r="r" b="b"/>
            <a:pathLst>
              <a:path w="5980" h="3518" extrusionOk="0">
                <a:moveTo>
                  <a:pt x="2111" y="1"/>
                </a:moveTo>
                <a:lnTo>
                  <a:pt x="1" y="1232"/>
                </a:lnTo>
                <a:lnTo>
                  <a:pt x="3869" y="3518"/>
                </a:lnTo>
                <a:lnTo>
                  <a:pt x="5980" y="2287"/>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7" name="Google Shape;126;p29">
            <a:extLst>
              <a:ext uri="{FF2B5EF4-FFF2-40B4-BE49-F238E27FC236}">
                <a16:creationId xmlns:a16="http://schemas.microsoft.com/office/drawing/2014/main" id="{96B233B3-8242-187E-7E12-B1918C256654}"/>
              </a:ext>
            </a:extLst>
          </p:cNvPr>
          <p:cNvSpPr/>
          <p:nvPr/>
        </p:nvSpPr>
        <p:spPr>
          <a:xfrm>
            <a:off x="6369091" y="3997521"/>
            <a:ext cx="136643" cy="78088"/>
          </a:xfrm>
          <a:custGeom>
            <a:avLst/>
            <a:gdLst/>
            <a:ahLst/>
            <a:cxnLst/>
            <a:rect l="l" t="t" r="r" b="b"/>
            <a:pathLst>
              <a:path w="6156" h="3518" extrusionOk="0">
                <a:moveTo>
                  <a:pt x="2287" y="1"/>
                </a:moveTo>
                <a:lnTo>
                  <a:pt x="1" y="1232"/>
                </a:lnTo>
                <a:lnTo>
                  <a:pt x="4045" y="3518"/>
                </a:lnTo>
                <a:lnTo>
                  <a:pt x="6155" y="2287"/>
                </a:lnTo>
                <a:lnTo>
                  <a:pt x="2287"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8" name="Google Shape;127;p29">
            <a:extLst>
              <a:ext uri="{FF2B5EF4-FFF2-40B4-BE49-F238E27FC236}">
                <a16:creationId xmlns:a16="http://schemas.microsoft.com/office/drawing/2014/main" id="{C254BD22-2709-6644-87A9-2233158AD5AB}"/>
              </a:ext>
            </a:extLst>
          </p:cNvPr>
          <p:cNvSpPr/>
          <p:nvPr/>
        </p:nvSpPr>
        <p:spPr>
          <a:xfrm>
            <a:off x="6259818" y="3935083"/>
            <a:ext cx="132713" cy="78088"/>
          </a:xfrm>
          <a:custGeom>
            <a:avLst/>
            <a:gdLst/>
            <a:ahLst/>
            <a:cxnLst/>
            <a:rect l="l" t="t" r="r" b="b"/>
            <a:pathLst>
              <a:path w="5979" h="3518" extrusionOk="0">
                <a:moveTo>
                  <a:pt x="2110" y="0"/>
                </a:moveTo>
                <a:lnTo>
                  <a:pt x="0" y="1231"/>
                </a:lnTo>
                <a:lnTo>
                  <a:pt x="3869" y="3517"/>
                </a:lnTo>
                <a:lnTo>
                  <a:pt x="5979" y="2110"/>
                </a:lnTo>
                <a:lnTo>
                  <a:pt x="2110"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9" name="Google Shape;128;p29">
            <a:extLst>
              <a:ext uri="{FF2B5EF4-FFF2-40B4-BE49-F238E27FC236}">
                <a16:creationId xmlns:a16="http://schemas.microsoft.com/office/drawing/2014/main" id="{148B06CD-B32A-DD40-048E-7672F9B7F28D}"/>
              </a:ext>
            </a:extLst>
          </p:cNvPr>
          <p:cNvSpPr/>
          <p:nvPr/>
        </p:nvSpPr>
        <p:spPr>
          <a:xfrm>
            <a:off x="6146615" y="3868715"/>
            <a:ext cx="132736" cy="78088"/>
          </a:xfrm>
          <a:custGeom>
            <a:avLst/>
            <a:gdLst/>
            <a:ahLst/>
            <a:cxnLst/>
            <a:rect l="l" t="t" r="r" b="b"/>
            <a:pathLst>
              <a:path w="5980" h="3518" extrusionOk="0">
                <a:moveTo>
                  <a:pt x="2111" y="1"/>
                </a:moveTo>
                <a:lnTo>
                  <a:pt x="1" y="1232"/>
                </a:lnTo>
                <a:lnTo>
                  <a:pt x="3869" y="3518"/>
                </a:lnTo>
                <a:lnTo>
                  <a:pt x="5979" y="2287"/>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0" name="Google Shape;129;p29">
            <a:extLst>
              <a:ext uri="{FF2B5EF4-FFF2-40B4-BE49-F238E27FC236}">
                <a16:creationId xmlns:a16="http://schemas.microsoft.com/office/drawing/2014/main" id="{5876A018-B404-4131-620D-56C6401D8C29}"/>
              </a:ext>
            </a:extLst>
          </p:cNvPr>
          <p:cNvSpPr/>
          <p:nvPr/>
        </p:nvSpPr>
        <p:spPr>
          <a:xfrm>
            <a:off x="5963159" y="3845296"/>
            <a:ext cx="136643" cy="78088"/>
          </a:xfrm>
          <a:custGeom>
            <a:avLst/>
            <a:gdLst/>
            <a:ahLst/>
            <a:cxnLst/>
            <a:rect l="l" t="t" r="r" b="b"/>
            <a:pathLst>
              <a:path w="6156" h="3518" extrusionOk="0">
                <a:moveTo>
                  <a:pt x="2287" y="1"/>
                </a:moveTo>
                <a:lnTo>
                  <a:pt x="1" y="1232"/>
                </a:lnTo>
                <a:lnTo>
                  <a:pt x="3869" y="3518"/>
                </a:lnTo>
                <a:lnTo>
                  <a:pt x="6155" y="2287"/>
                </a:lnTo>
                <a:lnTo>
                  <a:pt x="2287"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1" name="Google Shape;130;p29">
            <a:extLst>
              <a:ext uri="{FF2B5EF4-FFF2-40B4-BE49-F238E27FC236}">
                <a16:creationId xmlns:a16="http://schemas.microsoft.com/office/drawing/2014/main" id="{AD732B3D-2CC0-AEA6-9FC0-385DC24BD4F8}"/>
              </a:ext>
            </a:extLst>
          </p:cNvPr>
          <p:cNvSpPr/>
          <p:nvPr/>
        </p:nvSpPr>
        <p:spPr>
          <a:xfrm>
            <a:off x="6076361" y="3907759"/>
            <a:ext cx="132736" cy="78088"/>
          </a:xfrm>
          <a:custGeom>
            <a:avLst/>
            <a:gdLst/>
            <a:ahLst/>
            <a:cxnLst/>
            <a:rect l="l" t="t" r="r" b="b"/>
            <a:pathLst>
              <a:path w="5980" h="3518" extrusionOk="0">
                <a:moveTo>
                  <a:pt x="2111" y="0"/>
                </a:moveTo>
                <a:lnTo>
                  <a:pt x="0" y="1407"/>
                </a:lnTo>
                <a:lnTo>
                  <a:pt x="3869" y="3517"/>
                </a:lnTo>
                <a:lnTo>
                  <a:pt x="5979"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2" name="Google Shape;131;p29">
            <a:extLst>
              <a:ext uri="{FF2B5EF4-FFF2-40B4-BE49-F238E27FC236}">
                <a16:creationId xmlns:a16="http://schemas.microsoft.com/office/drawing/2014/main" id="{3F1B43BA-AB15-228E-BF46-10CBCECCCA2F}"/>
              </a:ext>
            </a:extLst>
          </p:cNvPr>
          <p:cNvSpPr/>
          <p:nvPr/>
        </p:nvSpPr>
        <p:spPr>
          <a:xfrm>
            <a:off x="5307425" y="3704792"/>
            <a:ext cx="132736" cy="78088"/>
          </a:xfrm>
          <a:custGeom>
            <a:avLst/>
            <a:gdLst/>
            <a:ahLst/>
            <a:cxnLst/>
            <a:rect l="l" t="t" r="r" b="b"/>
            <a:pathLst>
              <a:path w="5980" h="3518" extrusionOk="0">
                <a:moveTo>
                  <a:pt x="2111" y="0"/>
                </a:moveTo>
                <a:lnTo>
                  <a:pt x="1" y="1407"/>
                </a:lnTo>
                <a:lnTo>
                  <a:pt x="3869" y="3517"/>
                </a:lnTo>
                <a:lnTo>
                  <a:pt x="5979"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3" name="Google Shape;132;p29">
            <a:extLst>
              <a:ext uri="{FF2B5EF4-FFF2-40B4-BE49-F238E27FC236}">
                <a16:creationId xmlns:a16="http://schemas.microsoft.com/office/drawing/2014/main" id="{159F6564-E909-DFF2-27DC-BA6E8091EBB6}"/>
              </a:ext>
            </a:extLst>
          </p:cNvPr>
          <p:cNvSpPr/>
          <p:nvPr/>
        </p:nvSpPr>
        <p:spPr>
          <a:xfrm>
            <a:off x="5373794" y="3665748"/>
            <a:ext cx="136620" cy="78088"/>
          </a:xfrm>
          <a:custGeom>
            <a:avLst/>
            <a:gdLst/>
            <a:ahLst/>
            <a:cxnLst/>
            <a:rect l="l" t="t" r="r" b="b"/>
            <a:pathLst>
              <a:path w="6155" h="3518" extrusionOk="0">
                <a:moveTo>
                  <a:pt x="2286" y="1"/>
                </a:moveTo>
                <a:lnTo>
                  <a:pt x="0" y="1232"/>
                </a:lnTo>
                <a:lnTo>
                  <a:pt x="3869" y="3518"/>
                </a:lnTo>
                <a:lnTo>
                  <a:pt x="6155" y="2287"/>
                </a:lnTo>
                <a:lnTo>
                  <a:pt x="2286"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4" name="Google Shape;133;p29">
            <a:extLst>
              <a:ext uri="{FF2B5EF4-FFF2-40B4-BE49-F238E27FC236}">
                <a16:creationId xmlns:a16="http://schemas.microsoft.com/office/drawing/2014/main" id="{12054EDD-1123-1480-E3A6-14FED760CC4B}"/>
              </a:ext>
            </a:extLst>
          </p:cNvPr>
          <p:cNvSpPr/>
          <p:nvPr/>
        </p:nvSpPr>
        <p:spPr>
          <a:xfrm>
            <a:off x="5514297" y="3583798"/>
            <a:ext cx="132736" cy="78065"/>
          </a:xfrm>
          <a:custGeom>
            <a:avLst/>
            <a:gdLst/>
            <a:ahLst/>
            <a:cxnLst/>
            <a:rect l="l" t="t" r="r" b="b"/>
            <a:pathLst>
              <a:path w="5980" h="3517" extrusionOk="0">
                <a:moveTo>
                  <a:pt x="2111" y="0"/>
                </a:moveTo>
                <a:lnTo>
                  <a:pt x="1" y="1231"/>
                </a:lnTo>
                <a:lnTo>
                  <a:pt x="3869" y="3517"/>
                </a:lnTo>
                <a:lnTo>
                  <a:pt x="5979"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5" name="Google Shape;134;p29">
            <a:extLst>
              <a:ext uri="{FF2B5EF4-FFF2-40B4-BE49-F238E27FC236}">
                <a16:creationId xmlns:a16="http://schemas.microsoft.com/office/drawing/2014/main" id="{2F577B2E-ECD0-ECF5-82A0-F0319638E2BF}"/>
              </a:ext>
            </a:extLst>
          </p:cNvPr>
          <p:cNvSpPr/>
          <p:nvPr/>
        </p:nvSpPr>
        <p:spPr>
          <a:xfrm>
            <a:off x="5444046" y="3626727"/>
            <a:ext cx="136620" cy="78088"/>
          </a:xfrm>
          <a:custGeom>
            <a:avLst/>
            <a:gdLst/>
            <a:ahLst/>
            <a:cxnLst/>
            <a:rect l="l" t="t" r="r" b="b"/>
            <a:pathLst>
              <a:path w="6155" h="3518" extrusionOk="0">
                <a:moveTo>
                  <a:pt x="2286" y="0"/>
                </a:moveTo>
                <a:lnTo>
                  <a:pt x="0" y="1231"/>
                </a:lnTo>
                <a:lnTo>
                  <a:pt x="3869" y="3517"/>
                </a:lnTo>
                <a:lnTo>
                  <a:pt x="6155" y="2110"/>
                </a:lnTo>
                <a:lnTo>
                  <a:pt x="2286"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6" name="Google Shape;135;p29">
            <a:extLst>
              <a:ext uri="{FF2B5EF4-FFF2-40B4-BE49-F238E27FC236}">
                <a16:creationId xmlns:a16="http://schemas.microsoft.com/office/drawing/2014/main" id="{FEAB9D9B-D43C-45D9-DAF6-2317874BEA4E}"/>
              </a:ext>
            </a:extLst>
          </p:cNvPr>
          <p:cNvSpPr/>
          <p:nvPr/>
        </p:nvSpPr>
        <p:spPr>
          <a:xfrm>
            <a:off x="5627502" y="3650144"/>
            <a:ext cx="132713" cy="78088"/>
          </a:xfrm>
          <a:custGeom>
            <a:avLst/>
            <a:gdLst/>
            <a:ahLst/>
            <a:cxnLst/>
            <a:rect l="l" t="t" r="r" b="b"/>
            <a:pathLst>
              <a:path w="5979" h="3518" extrusionOk="0">
                <a:moveTo>
                  <a:pt x="2110" y="0"/>
                </a:moveTo>
                <a:lnTo>
                  <a:pt x="0" y="1231"/>
                </a:lnTo>
                <a:lnTo>
                  <a:pt x="3869" y="3517"/>
                </a:lnTo>
                <a:lnTo>
                  <a:pt x="5979" y="2286"/>
                </a:lnTo>
                <a:lnTo>
                  <a:pt x="2110"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7" name="Google Shape;136;p29">
            <a:extLst>
              <a:ext uri="{FF2B5EF4-FFF2-40B4-BE49-F238E27FC236}">
                <a16:creationId xmlns:a16="http://schemas.microsoft.com/office/drawing/2014/main" id="{B86A8E64-A17C-075E-047F-4EC29ED1471C}"/>
              </a:ext>
            </a:extLst>
          </p:cNvPr>
          <p:cNvSpPr/>
          <p:nvPr/>
        </p:nvSpPr>
        <p:spPr>
          <a:xfrm>
            <a:off x="5557227" y="3689165"/>
            <a:ext cx="132736" cy="78088"/>
          </a:xfrm>
          <a:custGeom>
            <a:avLst/>
            <a:gdLst/>
            <a:ahLst/>
            <a:cxnLst/>
            <a:rect l="l" t="t" r="r" b="b"/>
            <a:pathLst>
              <a:path w="5980" h="3518" extrusionOk="0">
                <a:moveTo>
                  <a:pt x="2111" y="1"/>
                </a:moveTo>
                <a:lnTo>
                  <a:pt x="1" y="1232"/>
                </a:lnTo>
                <a:lnTo>
                  <a:pt x="3869" y="3518"/>
                </a:lnTo>
                <a:lnTo>
                  <a:pt x="5980" y="2287"/>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8" name="Google Shape;137;p29">
            <a:extLst>
              <a:ext uri="{FF2B5EF4-FFF2-40B4-BE49-F238E27FC236}">
                <a16:creationId xmlns:a16="http://schemas.microsoft.com/office/drawing/2014/main" id="{8DC811E6-8A08-098B-DE29-BE65EDEC67BF}"/>
              </a:ext>
            </a:extLst>
          </p:cNvPr>
          <p:cNvSpPr/>
          <p:nvPr/>
        </p:nvSpPr>
        <p:spPr>
          <a:xfrm>
            <a:off x="5740681" y="3716490"/>
            <a:ext cx="132736" cy="74181"/>
          </a:xfrm>
          <a:custGeom>
            <a:avLst/>
            <a:gdLst/>
            <a:ahLst/>
            <a:cxnLst/>
            <a:rect l="l" t="t" r="r" b="b"/>
            <a:pathLst>
              <a:path w="5980" h="3342" extrusionOk="0">
                <a:moveTo>
                  <a:pt x="2111" y="1"/>
                </a:moveTo>
                <a:lnTo>
                  <a:pt x="1" y="1232"/>
                </a:lnTo>
                <a:lnTo>
                  <a:pt x="3869" y="3342"/>
                </a:lnTo>
                <a:lnTo>
                  <a:pt x="5979" y="2111"/>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29" name="Google Shape;138;p29">
            <a:extLst>
              <a:ext uri="{FF2B5EF4-FFF2-40B4-BE49-F238E27FC236}">
                <a16:creationId xmlns:a16="http://schemas.microsoft.com/office/drawing/2014/main" id="{A7E4E964-FFFD-3B2C-B87E-059984848418}"/>
              </a:ext>
            </a:extLst>
          </p:cNvPr>
          <p:cNvSpPr/>
          <p:nvPr/>
        </p:nvSpPr>
        <p:spPr>
          <a:xfrm>
            <a:off x="5670429" y="3755533"/>
            <a:ext cx="132736" cy="78088"/>
          </a:xfrm>
          <a:custGeom>
            <a:avLst/>
            <a:gdLst/>
            <a:ahLst/>
            <a:cxnLst/>
            <a:rect l="l" t="t" r="r" b="b"/>
            <a:pathLst>
              <a:path w="5980" h="3518" extrusionOk="0">
                <a:moveTo>
                  <a:pt x="2111" y="0"/>
                </a:moveTo>
                <a:lnTo>
                  <a:pt x="0" y="1231"/>
                </a:lnTo>
                <a:lnTo>
                  <a:pt x="3869" y="3517"/>
                </a:lnTo>
                <a:lnTo>
                  <a:pt x="5979"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0" name="Google Shape;139;p29">
            <a:extLst>
              <a:ext uri="{FF2B5EF4-FFF2-40B4-BE49-F238E27FC236}">
                <a16:creationId xmlns:a16="http://schemas.microsoft.com/office/drawing/2014/main" id="{AA269B92-6AA0-B498-DAEF-30472B466C95}"/>
              </a:ext>
            </a:extLst>
          </p:cNvPr>
          <p:cNvSpPr/>
          <p:nvPr/>
        </p:nvSpPr>
        <p:spPr>
          <a:xfrm>
            <a:off x="5849978" y="3778951"/>
            <a:ext cx="136620" cy="78088"/>
          </a:xfrm>
          <a:custGeom>
            <a:avLst/>
            <a:gdLst/>
            <a:ahLst/>
            <a:cxnLst/>
            <a:rect l="l" t="t" r="r" b="b"/>
            <a:pathLst>
              <a:path w="6155" h="3518" extrusionOk="0">
                <a:moveTo>
                  <a:pt x="2286" y="0"/>
                </a:moveTo>
                <a:lnTo>
                  <a:pt x="0" y="1231"/>
                </a:lnTo>
                <a:lnTo>
                  <a:pt x="4045" y="3517"/>
                </a:lnTo>
                <a:lnTo>
                  <a:pt x="6155" y="2286"/>
                </a:lnTo>
                <a:lnTo>
                  <a:pt x="2286"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140;p29">
            <a:extLst>
              <a:ext uri="{FF2B5EF4-FFF2-40B4-BE49-F238E27FC236}">
                <a16:creationId xmlns:a16="http://schemas.microsoft.com/office/drawing/2014/main" id="{CBE8D234-F612-9F5E-B974-C585BB15772E}"/>
              </a:ext>
            </a:extLst>
          </p:cNvPr>
          <p:cNvSpPr/>
          <p:nvPr/>
        </p:nvSpPr>
        <p:spPr>
          <a:xfrm>
            <a:off x="5600177" y="3794555"/>
            <a:ext cx="132713" cy="78088"/>
          </a:xfrm>
          <a:custGeom>
            <a:avLst/>
            <a:gdLst/>
            <a:ahLst/>
            <a:cxnLst/>
            <a:rect l="l" t="t" r="r" b="b"/>
            <a:pathLst>
              <a:path w="5979" h="3518" extrusionOk="0">
                <a:moveTo>
                  <a:pt x="2110" y="1"/>
                </a:moveTo>
                <a:lnTo>
                  <a:pt x="0" y="1232"/>
                </a:lnTo>
                <a:lnTo>
                  <a:pt x="3869" y="3518"/>
                </a:lnTo>
                <a:lnTo>
                  <a:pt x="5979" y="2287"/>
                </a:lnTo>
                <a:lnTo>
                  <a:pt x="2110"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141;p29">
            <a:extLst>
              <a:ext uri="{FF2B5EF4-FFF2-40B4-BE49-F238E27FC236}">
                <a16:creationId xmlns:a16="http://schemas.microsoft.com/office/drawing/2014/main" id="{7E3062B5-4B76-23EF-5E4E-F324BC30B7E0}"/>
              </a:ext>
            </a:extLst>
          </p:cNvPr>
          <p:cNvSpPr/>
          <p:nvPr/>
        </p:nvSpPr>
        <p:spPr>
          <a:xfrm>
            <a:off x="5783609" y="3821879"/>
            <a:ext cx="132736" cy="74181"/>
          </a:xfrm>
          <a:custGeom>
            <a:avLst/>
            <a:gdLst/>
            <a:ahLst/>
            <a:cxnLst/>
            <a:rect l="l" t="t" r="r" b="b"/>
            <a:pathLst>
              <a:path w="5980" h="3342" extrusionOk="0">
                <a:moveTo>
                  <a:pt x="2111" y="1"/>
                </a:moveTo>
                <a:lnTo>
                  <a:pt x="1" y="1232"/>
                </a:lnTo>
                <a:lnTo>
                  <a:pt x="3870" y="3342"/>
                </a:lnTo>
                <a:lnTo>
                  <a:pt x="5980" y="2111"/>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142;p29">
            <a:extLst>
              <a:ext uri="{FF2B5EF4-FFF2-40B4-BE49-F238E27FC236}">
                <a16:creationId xmlns:a16="http://schemas.microsoft.com/office/drawing/2014/main" id="{851073B7-6207-F44D-2DB8-54A6A180360A}"/>
              </a:ext>
            </a:extLst>
          </p:cNvPr>
          <p:cNvSpPr/>
          <p:nvPr/>
        </p:nvSpPr>
        <p:spPr>
          <a:xfrm>
            <a:off x="5713357" y="3860924"/>
            <a:ext cx="132736" cy="78065"/>
          </a:xfrm>
          <a:custGeom>
            <a:avLst/>
            <a:gdLst/>
            <a:ahLst/>
            <a:cxnLst/>
            <a:rect l="l" t="t" r="r" b="b"/>
            <a:pathLst>
              <a:path w="5980" h="3517" extrusionOk="0">
                <a:moveTo>
                  <a:pt x="2111" y="0"/>
                </a:moveTo>
                <a:lnTo>
                  <a:pt x="1" y="1231"/>
                </a:lnTo>
                <a:lnTo>
                  <a:pt x="3869" y="3517"/>
                </a:lnTo>
                <a:lnTo>
                  <a:pt x="5979"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143;p29">
            <a:extLst>
              <a:ext uri="{FF2B5EF4-FFF2-40B4-BE49-F238E27FC236}">
                <a16:creationId xmlns:a16="http://schemas.microsoft.com/office/drawing/2014/main" id="{83DDA943-DE5F-E018-96F0-FAEA70FDA8ED}"/>
              </a:ext>
            </a:extLst>
          </p:cNvPr>
          <p:cNvSpPr/>
          <p:nvPr/>
        </p:nvSpPr>
        <p:spPr>
          <a:xfrm>
            <a:off x="5826561" y="3927270"/>
            <a:ext cx="132713" cy="74181"/>
          </a:xfrm>
          <a:custGeom>
            <a:avLst/>
            <a:gdLst/>
            <a:ahLst/>
            <a:cxnLst/>
            <a:rect l="l" t="t" r="r" b="b"/>
            <a:pathLst>
              <a:path w="5979" h="3342" extrusionOk="0">
                <a:moveTo>
                  <a:pt x="2110" y="0"/>
                </a:moveTo>
                <a:lnTo>
                  <a:pt x="0" y="1231"/>
                </a:lnTo>
                <a:lnTo>
                  <a:pt x="3869" y="3341"/>
                </a:lnTo>
                <a:lnTo>
                  <a:pt x="5979" y="2111"/>
                </a:lnTo>
                <a:lnTo>
                  <a:pt x="2110"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5" name="Google Shape;144;p29">
            <a:extLst>
              <a:ext uri="{FF2B5EF4-FFF2-40B4-BE49-F238E27FC236}">
                <a16:creationId xmlns:a16="http://schemas.microsoft.com/office/drawing/2014/main" id="{A7A4F37F-3DE6-67FE-57A2-EF6DCEC992DA}"/>
              </a:ext>
            </a:extLst>
          </p:cNvPr>
          <p:cNvSpPr/>
          <p:nvPr/>
        </p:nvSpPr>
        <p:spPr>
          <a:xfrm>
            <a:off x="5935835" y="3989708"/>
            <a:ext cx="136643" cy="78088"/>
          </a:xfrm>
          <a:custGeom>
            <a:avLst/>
            <a:gdLst/>
            <a:ahLst/>
            <a:cxnLst/>
            <a:rect l="l" t="t" r="r" b="b"/>
            <a:pathLst>
              <a:path w="6156" h="3518" extrusionOk="0">
                <a:moveTo>
                  <a:pt x="2287" y="1"/>
                </a:moveTo>
                <a:lnTo>
                  <a:pt x="1" y="1232"/>
                </a:lnTo>
                <a:lnTo>
                  <a:pt x="3870" y="3518"/>
                </a:lnTo>
                <a:lnTo>
                  <a:pt x="6156" y="2287"/>
                </a:lnTo>
                <a:lnTo>
                  <a:pt x="2287"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6" name="Google Shape;145;p29">
            <a:extLst>
              <a:ext uri="{FF2B5EF4-FFF2-40B4-BE49-F238E27FC236}">
                <a16:creationId xmlns:a16="http://schemas.microsoft.com/office/drawing/2014/main" id="{77486F95-E413-6878-8E88-09F3394988EE}"/>
              </a:ext>
            </a:extLst>
          </p:cNvPr>
          <p:cNvSpPr/>
          <p:nvPr/>
        </p:nvSpPr>
        <p:spPr>
          <a:xfrm>
            <a:off x="6006110" y="3950687"/>
            <a:ext cx="136620" cy="78088"/>
          </a:xfrm>
          <a:custGeom>
            <a:avLst/>
            <a:gdLst/>
            <a:ahLst/>
            <a:cxnLst/>
            <a:rect l="l" t="t" r="r" b="b"/>
            <a:pathLst>
              <a:path w="6155" h="3518" extrusionOk="0">
                <a:moveTo>
                  <a:pt x="2110" y="1"/>
                </a:moveTo>
                <a:lnTo>
                  <a:pt x="0" y="1231"/>
                </a:lnTo>
                <a:lnTo>
                  <a:pt x="3869" y="3517"/>
                </a:lnTo>
                <a:lnTo>
                  <a:pt x="6155" y="2286"/>
                </a:lnTo>
                <a:lnTo>
                  <a:pt x="2110"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7" name="Google Shape;146;p29">
            <a:extLst>
              <a:ext uri="{FF2B5EF4-FFF2-40B4-BE49-F238E27FC236}">
                <a16:creationId xmlns:a16="http://schemas.microsoft.com/office/drawing/2014/main" id="{DACBE271-1931-A8B2-7B61-4922058FDAE0}"/>
              </a:ext>
            </a:extLst>
          </p:cNvPr>
          <p:cNvSpPr/>
          <p:nvPr/>
        </p:nvSpPr>
        <p:spPr>
          <a:xfrm>
            <a:off x="6119291" y="4013149"/>
            <a:ext cx="132736" cy="78065"/>
          </a:xfrm>
          <a:custGeom>
            <a:avLst/>
            <a:gdLst/>
            <a:ahLst/>
            <a:cxnLst/>
            <a:rect l="l" t="t" r="r" b="b"/>
            <a:pathLst>
              <a:path w="5980" h="3517" extrusionOk="0">
                <a:moveTo>
                  <a:pt x="2111" y="0"/>
                </a:moveTo>
                <a:lnTo>
                  <a:pt x="1" y="1407"/>
                </a:lnTo>
                <a:lnTo>
                  <a:pt x="3869" y="3517"/>
                </a:lnTo>
                <a:lnTo>
                  <a:pt x="5979"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8" name="Google Shape;147;p29">
            <a:extLst>
              <a:ext uri="{FF2B5EF4-FFF2-40B4-BE49-F238E27FC236}">
                <a16:creationId xmlns:a16="http://schemas.microsoft.com/office/drawing/2014/main" id="{C5E10EE8-3DF6-90EE-19C3-55B6596702AE}"/>
              </a:ext>
            </a:extLst>
          </p:cNvPr>
          <p:cNvSpPr/>
          <p:nvPr/>
        </p:nvSpPr>
        <p:spPr>
          <a:xfrm>
            <a:off x="6205169" y="4223905"/>
            <a:ext cx="132736" cy="78088"/>
          </a:xfrm>
          <a:custGeom>
            <a:avLst/>
            <a:gdLst/>
            <a:ahLst/>
            <a:cxnLst/>
            <a:rect l="l" t="t" r="r" b="b"/>
            <a:pathLst>
              <a:path w="5980" h="3518" extrusionOk="0">
                <a:moveTo>
                  <a:pt x="2110" y="1"/>
                </a:moveTo>
                <a:lnTo>
                  <a:pt x="0" y="1407"/>
                </a:lnTo>
                <a:lnTo>
                  <a:pt x="3869" y="3518"/>
                </a:lnTo>
                <a:lnTo>
                  <a:pt x="5979" y="2287"/>
                </a:lnTo>
                <a:lnTo>
                  <a:pt x="2110"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9" name="Google Shape;148;p29">
            <a:extLst>
              <a:ext uri="{FF2B5EF4-FFF2-40B4-BE49-F238E27FC236}">
                <a16:creationId xmlns:a16="http://schemas.microsoft.com/office/drawing/2014/main" id="{C77C8BDF-4F17-68EB-983C-243E0966EC68}"/>
              </a:ext>
            </a:extLst>
          </p:cNvPr>
          <p:cNvSpPr/>
          <p:nvPr/>
        </p:nvSpPr>
        <p:spPr>
          <a:xfrm>
            <a:off x="6275421" y="4184884"/>
            <a:ext cx="132736" cy="78088"/>
          </a:xfrm>
          <a:custGeom>
            <a:avLst/>
            <a:gdLst/>
            <a:ahLst/>
            <a:cxnLst/>
            <a:rect l="l" t="t" r="r" b="b"/>
            <a:pathLst>
              <a:path w="5980" h="3518" extrusionOk="0">
                <a:moveTo>
                  <a:pt x="2111" y="0"/>
                </a:moveTo>
                <a:lnTo>
                  <a:pt x="1" y="1231"/>
                </a:lnTo>
                <a:lnTo>
                  <a:pt x="3869" y="3517"/>
                </a:lnTo>
                <a:lnTo>
                  <a:pt x="5979"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149;p29">
            <a:extLst>
              <a:ext uri="{FF2B5EF4-FFF2-40B4-BE49-F238E27FC236}">
                <a16:creationId xmlns:a16="http://schemas.microsoft.com/office/drawing/2014/main" id="{7ECE3887-2724-8B8D-01D8-854D4692CD52}"/>
              </a:ext>
            </a:extLst>
          </p:cNvPr>
          <p:cNvSpPr/>
          <p:nvPr/>
        </p:nvSpPr>
        <p:spPr>
          <a:xfrm>
            <a:off x="5416722" y="3771137"/>
            <a:ext cx="136620" cy="78088"/>
          </a:xfrm>
          <a:custGeom>
            <a:avLst/>
            <a:gdLst/>
            <a:ahLst/>
            <a:cxnLst/>
            <a:rect l="l" t="t" r="r" b="b"/>
            <a:pathLst>
              <a:path w="6155" h="3518" extrusionOk="0">
                <a:moveTo>
                  <a:pt x="2286" y="1"/>
                </a:moveTo>
                <a:lnTo>
                  <a:pt x="0" y="1232"/>
                </a:lnTo>
                <a:lnTo>
                  <a:pt x="3869" y="3518"/>
                </a:lnTo>
                <a:lnTo>
                  <a:pt x="6155" y="2287"/>
                </a:lnTo>
                <a:lnTo>
                  <a:pt x="2286"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1" name="Google Shape;150;p29">
            <a:extLst>
              <a:ext uri="{FF2B5EF4-FFF2-40B4-BE49-F238E27FC236}">
                <a16:creationId xmlns:a16="http://schemas.microsoft.com/office/drawing/2014/main" id="{C6EAFB55-0854-41F5-F203-79D0B30F4170}"/>
              </a:ext>
            </a:extLst>
          </p:cNvPr>
          <p:cNvSpPr/>
          <p:nvPr/>
        </p:nvSpPr>
        <p:spPr>
          <a:xfrm>
            <a:off x="6049037" y="4056076"/>
            <a:ext cx="136643" cy="78088"/>
          </a:xfrm>
          <a:custGeom>
            <a:avLst/>
            <a:gdLst/>
            <a:ahLst/>
            <a:cxnLst/>
            <a:rect l="l" t="t" r="r" b="b"/>
            <a:pathLst>
              <a:path w="6156" h="3518" extrusionOk="0">
                <a:moveTo>
                  <a:pt x="2111" y="0"/>
                </a:moveTo>
                <a:lnTo>
                  <a:pt x="0" y="1231"/>
                </a:lnTo>
                <a:lnTo>
                  <a:pt x="3869" y="3517"/>
                </a:lnTo>
                <a:lnTo>
                  <a:pt x="6155"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2" name="Google Shape;151;p29">
            <a:extLst>
              <a:ext uri="{FF2B5EF4-FFF2-40B4-BE49-F238E27FC236}">
                <a16:creationId xmlns:a16="http://schemas.microsoft.com/office/drawing/2014/main" id="{0D92356F-FDA1-3933-D296-E3B5F689C07F}"/>
              </a:ext>
            </a:extLst>
          </p:cNvPr>
          <p:cNvSpPr/>
          <p:nvPr/>
        </p:nvSpPr>
        <p:spPr>
          <a:xfrm>
            <a:off x="5529901" y="3837485"/>
            <a:ext cx="585504" cy="335703"/>
          </a:xfrm>
          <a:custGeom>
            <a:avLst/>
            <a:gdLst/>
            <a:ahLst/>
            <a:cxnLst/>
            <a:rect l="l" t="t" r="r" b="b"/>
            <a:pathLst>
              <a:path w="26378" h="15124" extrusionOk="0">
                <a:moveTo>
                  <a:pt x="2111" y="1"/>
                </a:moveTo>
                <a:lnTo>
                  <a:pt x="1" y="1232"/>
                </a:lnTo>
                <a:lnTo>
                  <a:pt x="24092" y="15124"/>
                </a:lnTo>
                <a:lnTo>
                  <a:pt x="26378" y="13893"/>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3" name="Google Shape;152;p29">
            <a:extLst>
              <a:ext uri="{FF2B5EF4-FFF2-40B4-BE49-F238E27FC236}">
                <a16:creationId xmlns:a16="http://schemas.microsoft.com/office/drawing/2014/main" id="{6156C46C-D270-EC04-6D37-21A76B80E126}"/>
              </a:ext>
            </a:extLst>
          </p:cNvPr>
          <p:cNvSpPr/>
          <p:nvPr/>
        </p:nvSpPr>
        <p:spPr>
          <a:xfrm>
            <a:off x="6162241" y="4118516"/>
            <a:ext cx="132713" cy="78088"/>
          </a:xfrm>
          <a:custGeom>
            <a:avLst/>
            <a:gdLst/>
            <a:ahLst/>
            <a:cxnLst/>
            <a:rect l="l" t="t" r="r" b="b"/>
            <a:pathLst>
              <a:path w="5979" h="3518" extrusionOk="0">
                <a:moveTo>
                  <a:pt x="2110" y="1"/>
                </a:moveTo>
                <a:lnTo>
                  <a:pt x="0" y="1408"/>
                </a:lnTo>
                <a:lnTo>
                  <a:pt x="3869" y="3518"/>
                </a:lnTo>
                <a:lnTo>
                  <a:pt x="5979" y="2287"/>
                </a:lnTo>
                <a:lnTo>
                  <a:pt x="2110"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4" name="Google Shape;153;p29">
            <a:extLst>
              <a:ext uri="{FF2B5EF4-FFF2-40B4-BE49-F238E27FC236}">
                <a16:creationId xmlns:a16="http://schemas.microsoft.com/office/drawing/2014/main" id="{FF05091E-71AE-573C-3CBD-A2ADD41BCADD}"/>
              </a:ext>
            </a:extLst>
          </p:cNvPr>
          <p:cNvSpPr/>
          <p:nvPr/>
        </p:nvSpPr>
        <p:spPr>
          <a:xfrm>
            <a:off x="6091965" y="4161465"/>
            <a:ext cx="136643" cy="78088"/>
          </a:xfrm>
          <a:custGeom>
            <a:avLst/>
            <a:gdLst/>
            <a:ahLst/>
            <a:cxnLst/>
            <a:rect l="l" t="t" r="r" b="b"/>
            <a:pathLst>
              <a:path w="6156" h="3518" extrusionOk="0">
                <a:moveTo>
                  <a:pt x="2111" y="0"/>
                </a:moveTo>
                <a:lnTo>
                  <a:pt x="1" y="1231"/>
                </a:lnTo>
                <a:lnTo>
                  <a:pt x="3869" y="3517"/>
                </a:lnTo>
                <a:lnTo>
                  <a:pt x="6155" y="2286"/>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5" name="Google Shape;154;p29">
            <a:extLst>
              <a:ext uri="{FF2B5EF4-FFF2-40B4-BE49-F238E27FC236}">
                <a16:creationId xmlns:a16="http://schemas.microsoft.com/office/drawing/2014/main" id="{8A1BF09A-21A7-6826-53D4-F490EAA0DA3D}"/>
              </a:ext>
            </a:extLst>
          </p:cNvPr>
          <p:cNvSpPr/>
          <p:nvPr/>
        </p:nvSpPr>
        <p:spPr>
          <a:xfrm>
            <a:off x="6033434" y="3802368"/>
            <a:ext cx="132713" cy="78088"/>
          </a:xfrm>
          <a:custGeom>
            <a:avLst/>
            <a:gdLst/>
            <a:ahLst/>
            <a:cxnLst/>
            <a:rect l="l" t="t" r="r" b="b"/>
            <a:pathLst>
              <a:path w="5979" h="3518" extrusionOk="0">
                <a:moveTo>
                  <a:pt x="2110" y="0"/>
                </a:moveTo>
                <a:lnTo>
                  <a:pt x="0" y="1407"/>
                </a:lnTo>
                <a:lnTo>
                  <a:pt x="3869" y="3517"/>
                </a:lnTo>
                <a:lnTo>
                  <a:pt x="5979" y="2286"/>
                </a:lnTo>
                <a:lnTo>
                  <a:pt x="2110"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155;p29">
            <a:extLst>
              <a:ext uri="{FF2B5EF4-FFF2-40B4-BE49-F238E27FC236}">
                <a16:creationId xmlns:a16="http://schemas.microsoft.com/office/drawing/2014/main" id="{D94B0633-C711-1D3D-3B5B-F4692B0F32DC}"/>
              </a:ext>
            </a:extLst>
          </p:cNvPr>
          <p:cNvSpPr/>
          <p:nvPr/>
        </p:nvSpPr>
        <p:spPr>
          <a:xfrm>
            <a:off x="5920231" y="3739907"/>
            <a:ext cx="136643" cy="78088"/>
          </a:xfrm>
          <a:custGeom>
            <a:avLst/>
            <a:gdLst/>
            <a:ahLst/>
            <a:cxnLst/>
            <a:rect l="l" t="t" r="r" b="b"/>
            <a:pathLst>
              <a:path w="6156" h="3518" extrusionOk="0">
                <a:moveTo>
                  <a:pt x="2287" y="1"/>
                </a:moveTo>
                <a:lnTo>
                  <a:pt x="1" y="1232"/>
                </a:lnTo>
                <a:lnTo>
                  <a:pt x="3869" y="3518"/>
                </a:lnTo>
                <a:lnTo>
                  <a:pt x="6155" y="2287"/>
                </a:lnTo>
                <a:lnTo>
                  <a:pt x="2287"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157;p29">
            <a:extLst>
              <a:ext uri="{FF2B5EF4-FFF2-40B4-BE49-F238E27FC236}">
                <a16:creationId xmlns:a16="http://schemas.microsoft.com/office/drawing/2014/main" id="{1592DD9D-758B-0513-5600-38678C0D8B33}"/>
              </a:ext>
            </a:extLst>
          </p:cNvPr>
          <p:cNvSpPr/>
          <p:nvPr/>
        </p:nvSpPr>
        <p:spPr>
          <a:xfrm>
            <a:off x="6482295" y="4063890"/>
            <a:ext cx="136620" cy="78065"/>
          </a:xfrm>
          <a:custGeom>
            <a:avLst/>
            <a:gdLst/>
            <a:ahLst/>
            <a:cxnLst/>
            <a:rect l="l" t="t" r="r" b="b"/>
            <a:pathLst>
              <a:path w="6155" h="3517" extrusionOk="0">
                <a:moveTo>
                  <a:pt x="2286" y="0"/>
                </a:moveTo>
                <a:lnTo>
                  <a:pt x="0" y="1231"/>
                </a:lnTo>
                <a:lnTo>
                  <a:pt x="3869" y="3517"/>
                </a:lnTo>
                <a:lnTo>
                  <a:pt x="6155" y="2286"/>
                </a:lnTo>
                <a:lnTo>
                  <a:pt x="2286"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158;p29">
            <a:extLst>
              <a:ext uri="{FF2B5EF4-FFF2-40B4-BE49-F238E27FC236}">
                <a16:creationId xmlns:a16="http://schemas.microsoft.com/office/drawing/2014/main" id="{AFB97A09-8F62-456E-D706-0D1663F0922B}"/>
              </a:ext>
            </a:extLst>
          </p:cNvPr>
          <p:cNvSpPr/>
          <p:nvPr/>
        </p:nvSpPr>
        <p:spPr>
          <a:xfrm>
            <a:off x="6345673" y="4145840"/>
            <a:ext cx="132736" cy="78088"/>
          </a:xfrm>
          <a:custGeom>
            <a:avLst/>
            <a:gdLst/>
            <a:ahLst/>
            <a:cxnLst/>
            <a:rect l="l" t="t" r="r" b="b"/>
            <a:pathLst>
              <a:path w="5980" h="3518" extrusionOk="0">
                <a:moveTo>
                  <a:pt x="2111" y="1"/>
                </a:moveTo>
                <a:lnTo>
                  <a:pt x="1" y="1232"/>
                </a:lnTo>
                <a:lnTo>
                  <a:pt x="3869" y="3518"/>
                </a:lnTo>
                <a:lnTo>
                  <a:pt x="5980" y="2111"/>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9" name="Google Shape;159;p29">
            <a:extLst>
              <a:ext uri="{FF2B5EF4-FFF2-40B4-BE49-F238E27FC236}">
                <a16:creationId xmlns:a16="http://schemas.microsoft.com/office/drawing/2014/main" id="{B294E46C-591E-5F92-8BB4-45416CF59640}"/>
              </a:ext>
            </a:extLst>
          </p:cNvPr>
          <p:cNvSpPr/>
          <p:nvPr/>
        </p:nvSpPr>
        <p:spPr>
          <a:xfrm>
            <a:off x="6232494" y="4079493"/>
            <a:ext cx="132713" cy="78088"/>
          </a:xfrm>
          <a:custGeom>
            <a:avLst/>
            <a:gdLst/>
            <a:ahLst/>
            <a:cxnLst/>
            <a:rect l="l" t="t" r="r" b="b"/>
            <a:pathLst>
              <a:path w="5979" h="3518" extrusionOk="0">
                <a:moveTo>
                  <a:pt x="2110" y="0"/>
                </a:moveTo>
                <a:lnTo>
                  <a:pt x="0" y="1231"/>
                </a:lnTo>
                <a:lnTo>
                  <a:pt x="3869" y="3517"/>
                </a:lnTo>
                <a:lnTo>
                  <a:pt x="5979" y="2286"/>
                </a:lnTo>
                <a:lnTo>
                  <a:pt x="2110"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0" name="Google Shape;160;p29">
            <a:extLst>
              <a:ext uri="{FF2B5EF4-FFF2-40B4-BE49-F238E27FC236}">
                <a16:creationId xmlns:a16="http://schemas.microsoft.com/office/drawing/2014/main" id="{4C6395B0-F4C4-CDAE-2352-03CD77E449A2}"/>
              </a:ext>
            </a:extLst>
          </p:cNvPr>
          <p:cNvSpPr/>
          <p:nvPr/>
        </p:nvSpPr>
        <p:spPr>
          <a:xfrm>
            <a:off x="6302745" y="4040449"/>
            <a:ext cx="132736" cy="78088"/>
          </a:xfrm>
          <a:custGeom>
            <a:avLst/>
            <a:gdLst/>
            <a:ahLst/>
            <a:cxnLst/>
            <a:rect l="l" t="t" r="r" b="b"/>
            <a:pathLst>
              <a:path w="5980" h="3518" extrusionOk="0">
                <a:moveTo>
                  <a:pt x="2111" y="1"/>
                </a:moveTo>
                <a:lnTo>
                  <a:pt x="0" y="1232"/>
                </a:lnTo>
                <a:lnTo>
                  <a:pt x="3869" y="3518"/>
                </a:lnTo>
                <a:lnTo>
                  <a:pt x="5979" y="2111"/>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1" name="Google Shape;161;p29">
            <a:extLst>
              <a:ext uri="{FF2B5EF4-FFF2-40B4-BE49-F238E27FC236}">
                <a16:creationId xmlns:a16="http://schemas.microsoft.com/office/drawing/2014/main" id="{E95CCFAB-BFF4-F720-ED65-FF40A82AF26B}"/>
              </a:ext>
            </a:extLst>
          </p:cNvPr>
          <p:cNvSpPr/>
          <p:nvPr/>
        </p:nvSpPr>
        <p:spPr>
          <a:xfrm>
            <a:off x="6189543" y="3974104"/>
            <a:ext cx="132736" cy="78088"/>
          </a:xfrm>
          <a:custGeom>
            <a:avLst/>
            <a:gdLst/>
            <a:ahLst/>
            <a:cxnLst/>
            <a:rect l="l" t="t" r="r" b="b"/>
            <a:pathLst>
              <a:path w="5980" h="3518" extrusionOk="0">
                <a:moveTo>
                  <a:pt x="2111" y="1"/>
                </a:moveTo>
                <a:lnTo>
                  <a:pt x="1" y="1231"/>
                </a:lnTo>
                <a:lnTo>
                  <a:pt x="3870" y="3517"/>
                </a:lnTo>
                <a:lnTo>
                  <a:pt x="5980" y="2287"/>
                </a:lnTo>
                <a:lnTo>
                  <a:pt x="2111"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2" name="Google Shape;162;p29">
            <a:extLst>
              <a:ext uri="{FF2B5EF4-FFF2-40B4-BE49-F238E27FC236}">
                <a16:creationId xmlns:a16="http://schemas.microsoft.com/office/drawing/2014/main" id="{628548CC-64A2-26E4-5D79-5E93547FD720}"/>
              </a:ext>
            </a:extLst>
          </p:cNvPr>
          <p:cNvSpPr/>
          <p:nvPr/>
        </p:nvSpPr>
        <p:spPr>
          <a:xfrm>
            <a:off x="6412042" y="4102911"/>
            <a:ext cx="136620" cy="78088"/>
          </a:xfrm>
          <a:custGeom>
            <a:avLst/>
            <a:gdLst/>
            <a:ahLst/>
            <a:cxnLst/>
            <a:rect l="l" t="t" r="r" b="b"/>
            <a:pathLst>
              <a:path w="6155" h="3518" extrusionOk="0">
                <a:moveTo>
                  <a:pt x="2286" y="0"/>
                </a:moveTo>
                <a:lnTo>
                  <a:pt x="0" y="1231"/>
                </a:lnTo>
                <a:lnTo>
                  <a:pt x="4045" y="3517"/>
                </a:lnTo>
                <a:lnTo>
                  <a:pt x="6155" y="2286"/>
                </a:lnTo>
                <a:lnTo>
                  <a:pt x="2286"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3" name="Google Shape;163;p29">
            <a:extLst>
              <a:ext uri="{FF2B5EF4-FFF2-40B4-BE49-F238E27FC236}">
                <a16:creationId xmlns:a16="http://schemas.microsoft.com/office/drawing/2014/main" id="{C671F1F8-B6F9-8A9A-3F41-0C918D183056}"/>
              </a:ext>
            </a:extLst>
          </p:cNvPr>
          <p:cNvSpPr/>
          <p:nvPr/>
        </p:nvSpPr>
        <p:spPr>
          <a:xfrm>
            <a:off x="5892907" y="3884340"/>
            <a:ext cx="136643" cy="78088"/>
          </a:xfrm>
          <a:custGeom>
            <a:avLst/>
            <a:gdLst/>
            <a:ahLst/>
            <a:cxnLst/>
            <a:rect l="l" t="t" r="r" b="b"/>
            <a:pathLst>
              <a:path w="6156" h="3518" extrusionOk="0">
                <a:moveTo>
                  <a:pt x="2287" y="0"/>
                </a:moveTo>
                <a:lnTo>
                  <a:pt x="1" y="1231"/>
                </a:lnTo>
                <a:lnTo>
                  <a:pt x="3869" y="3517"/>
                </a:lnTo>
                <a:lnTo>
                  <a:pt x="6155" y="2286"/>
                </a:lnTo>
                <a:lnTo>
                  <a:pt x="2287"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164;p29">
            <a:extLst>
              <a:ext uri="{FF2B5EF4-FFF2-40B4-BE49-F238E27FC236}">
                <a16:creationId xmlns:a16="http://schemas.microsoft.com/office/drawing/2014/main" id="{6DAB03DB-AAB9-5C98-C625-5D129C9BAE0C}"/>
              </a:ext>
            </a:extLst>
          </p:cNvPr>
          <p:cNvSpPr/>
          <p:nvPr/>
        </p:nvSpPr>
        <p:spPr>
          <a:xfrm>
            <a:off x="5486973" y="3732116"/>
            <a:ext cx="136643" cy="78088"/>
          </a:xfrm>
          <a:custGeom>
            <a:avLst/>
            <a:gdLst/>
            <a:ahLst/>
            <a:cxnLst/>
            <a:rect l="l" t="t" r="r" b="b"/>
            <a:pathLst>
              <a:path w="6156" h="3518" extrusionOk="0">
                <a:moveTo>
                  <a:pt x="2111" y="0"/>
                </a:moveTo>
                <a:lnTo>
                  <a:pt x="1" y="1231"/>
                </a:lnTo>
                <a:lnTo>
                  <a:pt x="3869" y="3517"/>
                </a:lnTo>
                <a:lnTo>
                  <a:pt x="6155" y="2110"/>
                </a:lnTo>
                <a:lnTo>
                  <a:pt x="211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165;p29">
            <a:extLst>
              <a:ext uri="{FF2B5EF4-FFF2-40B4-BE49-F238E27FC236}">
                <a16:creationId xmlns:a16="http://schemas.microsoft.com/office/drawing/2014/main" id="{15F60B9A-7600-6AD9-4552-3E3806BE1F2C}"/>
              </a:ext>
            </a:extLst>
          </p:cNvPr>
          <p:cNvSpPr/>
          <p:nvPr/>
        </p:nvSpPr>
        <p:spPr>
          <a:xfrm>
            <a:off x="8867149" y="2416742"/>
            <a:ext cx="23" cy="23"/>
          </a:xfrm>
          <a:custGeom>
            <a:avLst/>
            <a:gdLst/>
            <a:ahLst/>
            <a:cxnLst/>
            <a:rect l="l" t="t" r="r" b="b"/>
            <a:pathLst>
              <a:path w="1" h="1" fill="none" extrusionOk="0">
                <a:moveTo>
                  <a:pt x="0" y="0"/>
                </a:moveTo>
                <a:lnTo>
                  <a:pt x="0" y="0"/>
                </a:lnTo>
              </a:path>
            </a:pathLst>
          </a:custGeom>
          <a:noFill/>
          <a:ln>
            <a:noFill/>
          </a:ln>
        </p:spPr>
        <p:txBody>
          <a:bodyPr spcFirstLastPara="1" wrap="square" lIns="121900" tIns="121900" rIns="121900" bIns="121900" anchor="ctr" anchorCtr="0">
            <a:noAutofit/>
          </a:bodyPr>
          <a:lstStyle/>
          <a:p>
            <a:endParaRPr sz="2400" dirty="0"/>
          </a:p>
        </p:txBody>
      </p:sp>
      <p:sp>
        <p:nvSpPr>
          <p:cNvPr id="56" name="Google Shape;166;p29">
            <a:extLst>
              <a:ext uri="{FF2B5EF4-FFF2-40B4-BE49-F238E27FC236}">
                <a16:creationId xmlns:a16="http://schemas.microsoft.com/office/drawing/2014/main" id="{A54977EF-9EFA-BB36-92E8-2E7A9DA8A50C}"/>
              </a:ext>
            </a:extLst>
          </p:cNvPr>
          <p:cNvSpPr/>
          <p:nvPr/>
        </p:nvSpPr>
        <p:spPr>
          <a:xfrm>
            <a:off x="8750061" y="3853110"/>
            <a:ext cx="0" cy="23"/>
          </a:xfrm>
          <a:custGeom>
            <a:avLst/>
            <a:gdLst/>
            <a:ahLst/>
            <a:cxnLst/>
            <a:rect l="l" t="t" r="r" b="b"/>
            <a:pathLst>
              <a:path h="1" fill="none" extrusionOk="0">
                <a:moveTo>
                  <a:pt x="0" y="0"/>
                </a:moveTo>
                <a:lnTo>
                  <a:pt x="0" y="0"/>
                </a:lnTo>
              </a:path>
            </a:pathLst>
          </a:custGeom>
          <a:noFill/>
          <a:ln>
            <a:noFill/>
          </a:ln>
        </p:spPr>
        <p:txBody>
          <a:bodyPr spcFirstLastPara="1" wrap="square" lIns="121900" tIns="121900" rIns="121900" bIns="121900" anchor="ctr" anchorCtr="0">
            <a:noAutofit/>
          </a:bodyPr>
          <a:lstStyle/>
          <a:p>
            <a:endParaRPr sz="2400" dirty="0"/>
          </a:p>
        </p:txBody>
      </p:sp>
      <p:sp>
        <p:nvSpPr>
          <p:cNvPr id="57" name="Google Shape;167;p29">
            <a:extLst>
              <a:ext uri="{FF2B5EF4-FFF2-40B4-BE49-F238E27FC236}">
                <a16:creationId xmlns:a16="http://schemas.microsoft.com/office/drawing/2014/main" id="{07309513-3E83-826B-C91E-9DAC6860237A}"/>
              </a:ext>
            </a:extLst>
          </p:cNvPr>
          <p:cNvSpPr/>
          <p:nvPr/>
        </p:nvSpPr>
        <p:spPr>
          <a:xfrm>
            <a:off x="8675881" y="3630634"/>
            <a:ext cx="23" cy="23"/>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dirty="0"/>
          </a:p>
        </p:txBody>
      </p:sp>
      <p:sp>
        <p:nvSpPr>
          <p:cNvPr id="58" name="Google Shape;168;p29">
            <a:extLst>
              <a:ext uri="{FF2B5EF4-FFF2-40B4-BE49-F238E27FC236}">
                <a16:creationId xmlns:a16="http://schemas.microsoft.com/office/drawing/2014/main" id="{02E6B39C-11FD-F90A-F7CA-C0033394E9F6}"/>
              </a:ext>
            </a:extLst>
          </p:cNvPr>
          <p:cNvSpPr/>
          <p:nvPr/>
        </p:nvSpPr>
        <p:spPr>
          <a:xfrm>
            <a:off x="8640765" y="4805480"/>
            <a:ext cx="187363" cy="183477"/>
          </a:xfrm>
          <a:custGeom>
            <a:avLst/>
            <a:gdLst/>
            <a:ahLst/>
            <a:cxnLst/>
            <a:rect l="l" t="t" r="r" b="b"/>
            <a:pathLst>
              <a:path w="8441" h="8266" extrusionOk="0">
                <a:moveTo>
                  <a:pt x="7386" y="528"/>
                </a:moveTo>
                <a:lnTo>
                  <a:pt x="7562" y="704"/>
                </a:lnTo>
                <a:lnTo>
                  <a:pt x="7738" y="1056"/>
                </a:lnTo>
                <a:lnTo>
                  <a:pt x="7738" y="7210"/>
                </a:lnTo>
                <a:lnTo>
                  <a:pt x="7562" y="7386"/>
                </a:lnTo>
                <a:lnTo>
                  <a:pt x="7386" y="7562"/>
                </a:lnTo>
                <a:lnTo>
                  <a:pt x="1055" y="7562"/>
                </a:lnTo>
                <a:lnTo>
                  <a:pt x="880" y="7386"/>
                </a:lnTo>
                <a:lnTo>
                  <a:pt x="704" y="7210"/>
                </a:lnTo>
                <a:lnTo>
                  <a:pt x="704" y="1056"/>
                </a:lnTo>
                <a:lnTo>
                  <a:pt x="880" y="704"/>
                </a:lnTo>
                <a:lnTo>
                  <a:pt x="1055" y="528"/>
                </a:lnTo>
                <a:close/>
                <a:moveTo>
                  <a:pt x="704" y="1"/>
                </a:moveTo>
                <a:lnTo>
                  <a:pt x="352" y="176"/>
                </a:lnTo>
                <a:lnTo>
                  <a:pt x="176" y="528"/>
                </a:lnTo>
                <a:lnTo>
                  <a:pt x="0" y="1056"/>
                </a:lnTo>
                <a:lnTo>
                  <a:pt x="0" y="7210"/>
                </a:lnTo>
                <a:lnTo>
                  <a:pt x="176" y="7562"/>
                </a:lnTo>
                <a:lnTo>
                  <a:pt x="352" y="7914"/>
                </a:lnTo>
                <a:lnTo>
                  <a:pt x="704" y="8090"/>
                </a:lnTo>
                <a:lnTo>
                  <a:pt x="1055" y="8265"/>
                </a:lnTo>
                <a:lnTo>
                  <a:pt x="7386" y="8265"/>
                </a:lnTo>
                <a:lnTo>
                  <a:pt x="7738" y="8090"/>
                </a:lnTo>
                <a:lnTo>
                  <a:pt x="8089" y="7914"/>
                </a:lnTo>
                <a:lnTo>
                  <a:pt x="8265" y="7562"/>
                </a:lnTo>
                <a:lnTo>
                  <a:pt x="8441" y="7210"/>
                </a:lnTo>
                <a:lnTo>
                  <a:pt x="8441" y="1056"/>
                </a:lnTo>
                <a:lnTo>
                  <a:pt x="8265" y="528"/>
                </a:lnTo>
                <a:lnTo>
                  <a:pt x="8089" y="176"/>
                </a:lnTo>
                <a:lnTo>
                  <a:pt x="7738" y="1"/>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9" name="Google Shape;169;p29">
            <a:extLst>
              <a:ext uri="{FF2B5EF4-FFF2-40B4-BE49-F238E27FC236}">
                <a16:creationId xmlns:a16="http://schemas.microsoft.com/office/drawing/2014/main" id="{7CAACEE6-B632-B049-1F3D-AD403F0DF774}"/>
              </a:ext>
            </a:extLst>
          </p:cNvPr>
          <p:cNvSpPr/>
          <p:nvPr/>
        </p:nvSpPr>
        <p:spPr>
          <a:xfrm>
            <a:off x="8640765" y="4805480"/>
            <a:ext cx="187363" cy="183477"/>
          </a:xfrm>
          <a:custGeom>
            <a:avLst/>
            <a:gdLst/>
            <a:ahLst/>
            <a:cxnLst/>
            <a:rect l="l" t="t" r="r" b="b"/>
            <a:pathLst>
              <a:path w="8441" h="8266" fill="none" extrusionOk="0">
                <a:moveTo>
                  <a:pt x="7386" y="1"/>
                </a:moveTo>
                <a:lnTo>
                  <a:pt x="1055" y="1"/>
                </a:lnTo>
                <a:lnTo>
                  <a:pt x="1055" y="1"/>
                </a:lnTo>
                <a:lnTo>
                  <a:pt x="704" y="1"/>
                </a:lnTo>
                <a:lnTo>
                  <a:pt x="352" y="176"/>
                </a:lnTo>
                <a:lnTo>
                  <a:pt x="176" y="528"/>
                </a:lnTo>
                <a:lnTo>
                  <a:pt x="0" y="1056"/>
                </a:lnTo>
                <a:lnTo>
                  <a:pt x="0" y="7210"/>
                </a:lnTo>
                <a:lnTo>
                  <a:pt x="0" y="7210"/>
                </a:lnTo>
                <a:lnTo>
                  <a:pt x="176" y="7562"/>
                </a:lnTo>
                <a:lnTo>
                  <a:pt x="352" y="7914"/>
                </a:lnTo>
                <a:lnTo>
                  <a:pt x="704" y="8090"/>
                </a:lnTo>
                <a:lnTo>
                  <a:pt x="1055" y="8265"/>
                </a:lnTo>
                <a:lnTo>
                  <a:pt x="7386" y="8265"/>
                </a:lnTo>
                <a:lnTo>
                  <a:pt x="7386" y="8265"/>
                </a:lnTo>
                <a:lnTo>
                  <a:pt x="7738" y="8090"/>
                </a:lnTo>
                <a:lnTo>
                  <a:pt x="8089" y="7914"/>
                </a:lnTo>
                <a:lnTo>
                  <a:pt x="8265" y="7562"/>
                </a:lnTo>
                <a:lnTo>
                  <a:pt x="8441" y="7210"/>
                </a:lnTo>
                <a:lnTo>
                  <a:pt x="8441" y="1056"/>
                </a:lnTo>
                <a:lnTo>
                  <a:pt x="8441" y="1056"/>
                </a:lnTo>
                <a:lnTo>
                  <a:pt x="8265" y="528"/>
                </a:lnTo>
                <a:lnTo>
                  <a:pt x="8089" y="176"/>
                </a:lnTo>
                <a:lnTo>
                  <a:pt x="7738" y="1"/>
                </a:lnTo>
                <a:lnTo>
                  <a:pt x="7386" y="1"/>
                </a:lnTo>
                <a:lnTo>
                  <a:pt x="7386" y="1"/>
                </a:lnTo>
              </a:path>
            </a:pathLst>
          </a:custGeom>
          <a:noFill/>
          <a:ln>
            <a:noFill/>
          </a:ln>
        </p:spPr>
        <p:txBody>
          <a:bodyPr spcFirstLastPara="1" wrap="square" lIns="121900" tIns="121900" rIns="121900" bIns="121900" anchor="ctr" anchorCtr="0">
            <a:noAutofit/>
          </a:bodyPr>
          <a:lstStyle/>
          <a:p>
            <a:endParaRPr sz="2400" dirty="0"/>
          </a:p>
        </p:txBody>
      </p:sp>
      <p:sp>
        <p:nvSpPr>
          <p:cNvPr id="60" name="Google Shape;170;p29">
            <a:extLst>
              <a:ext uri="{FF2B5EF4-FFF2-40B4-BE49-F238E27FC236}">
                <a16:creationId xmlns:a16="http://schemas.microsoft.com/office/drawing/2014/main" id="{78BC0DBB-D708-3CCF-5AF0-87103D14DC6C}"/>
              </a:ext>
            </a:extLst>
          </p:cNvPr>
          <p:cNvSpPr/>
          <p:nvPr/>
        </p:nvSpPr>
        <p:spPr>
          <a:xfrm>
            <a:off x="8656370" y="4817201"/>
            <a:ext cx="156153" cy="156132"/>
          </a:xfrm>
          <a:custGeom>
            <a:avLst/>
            <a:gdLst/>
            <a:ahLst/>
            <a:cxnLst/>
            <a:rect l="l" t="t" r="r" b="b"/>
            <a:pathLst>
              <a:path w="7035" h="7034" fill="none" extrusionOk="0">
                <a:moveTo>
                  <a:pt x="7035" y="6682"/>
                </a:moveTo>
                <a:lnTo>
                  <a:pt x="7035" y="6682"/>
                </a:lnTo>
                <a:lnTo>
                  <a:pt x="6859" y="6858"/>
                </a:lnTo>
                <a:lnTo>
                  <a:pt x="6683" y="7034"/>
                </a:lnTo>
                <a:lnTo>
                  <a:pt x="352" y="7034"/>
                </a:lnTo>
                <a:lnTo>
                  <a:pt x="352" y="7034"/>
                </a:lnTo>
                <a:lnTo>
                  <a:pt x="177" y="6858"/>
                </a:lnTo>
                <a:lnTo>
                  <a:pt x="1" y="6682"/>
                </a:lnTo>
                <a:lnTo>
                  <a:pt x="1" y="528"/>
                </a:lnTo>
                <a:lnTo>
                  <a:pt x="1" y="528"/>
                </a:lnTo>
                <a:lnTo>
                  <a:pt x="177" y="176"/>
                </a:lnTo>
                <a:lnTo>
                  <a:pt x="352" y="0"/>
                </a:lnTo>
                <a:lnTo>
                  <a:pt x="6683" y="0"/>
                </a:lnTo>
                <a:lnTo>
                  <a:pt x="6683" y="0"/>
                </a:lnTo>
                <a:lnTo>
                  <a:pt x="6859" y="176"/>
                </a:lnTo>
                <a:lnTo>
                  <a:pt x="7035" y="528"/>
                </a:lnTo>
                <a:lnTo>
                  <a:pt x="7035" y="6682"/>
                </a:lnTo>
              </a:path>
            </a:pathLst>
          </a:custGeom>
          <a:noFill/>
          <a:ln>
            <a:noFill/>
          </a:ln>
        </p:spPr>
        <p:txBody>
          <a:bodyPr spcFirstLastPara="1" wrap="square" lIns="121900" tIns="121900" rIns="121900" bIns="121900" anchor="ctr" anchorCtr="0">
            <a:noAutofit/>
          </a:bodyPr>
          <a:lstStyle/>
          <a:p>
            <a:endParaRPr sz="2400" dirty="0"/>
          </a:p>
        </p:txBody>
      </p:sp>
      <p:sp>
        <p:nvSpPr>
          <p:cNvPr id="61" name="Google Shape;171;p29">
            <a:extLst>
              <a:ext uri="{FF2B5EF4-FFF2-40B4-BE49-F238E27FC236}">
                <a16:creationId xmlns:a16="http://schemas.microsoft.com/office/drawing/2014/main" id="{8E49B0A8-1C08-55FC-55A3-148DC3004895}"/>
              </a:ext>
            </a:extLst>
          </p:cNvPr>
          <p:cNvSpPr/>
          <p:nvPr/>
        </p:nvSpPr>
        <p:spPr>
          <a:xfrm>
            <a:off x="8812501" y="4965519"/>
            <a:ext cx="23" cy="23"/>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dirty="0"/>
          </a:p>
        </p:txBody>
      </p:sp>
      <p:sp>
        <p:nvSpPr>
          <p:cNvPr id="62" name="Google Shape;172;p29">
            <a:extLst>
              <a:ext uri="{FF2B5EF4-FFF2-40B4-BE49-F238E27FC236}">
                <a16:creationId xmlns:a16="http://schemas.microsoft.com/office/drawing/2014/main" id="{B9B406F8-F055-714B-495D-14C54D8FB3E8}"/>
              </a:ext>
            </a:extLst>
          </p:cNvPr>
          <p:cNvSpPr/>
          <p:nvPr/>
        </p:nvSpPr>
        <p:spPr>
          <a:xfrm>
            <a:off x="8640765" y="5016260"/>
            <a:ext cx="187363" cy="183456"/>
          </a:xfrm>
          <a:custGeom>
            <a:avLst/>
            <a:gdLst/>
            <a:ahLst/>
            <a:cxnLst/>
            <a:rect l="l" t="t" r="r" b="b"/>
            <a:pathLst>
              <a:path w="8441" h="8265" extrusionOk="0">
                <a:moveTo>
                  <a:pt x="4221" y="0"/>
                </a:moveTo>
                <a:lnTo>
                  <a:pt x="4045" y="176"/>
                </a:lnTo>
                <a:lnTo>
                  <a:pt x="3869" y="352"/>
                </a:lnTo>
                <a:lnTo>
                  <a:pt x="3869" y="3869"/>
                </a:lnTo>
                <a:lnTo>
                  <a:pt x="176" y="3869"/>
                </a:lnTo>
                <a:lnTo>
                  <a:pt x="0" y="4221"/>
                </a:lnTo>
                <a:lnTo>
                  <a:pt x="176" y="4396"/>
                </a:lnTo>
                <a:lnTo>
                  <a:pt x="3869" y="4396"/>
                </a:lnTo>
                <a:lnTo>
                  <a:pt x="3869" y="7913"/>
                </a:lnTo>
                <a:lnTo>
                  <a:pt x="4045" y="8265"/>
                </a:lnTo>
                <a:lnTo>
                  <a:pt x="4396" y="8265"/>
                </a:lnTo>
                <a:lnTo>
                  <a:pt x="4572" y="7913"/>
                </a:lnTo>
                <a:lnTo>
                  <a:pt x="4572" y="4396"/>
                </a:lnTo>
                <a:lnTo>
                  <a:pt x="8265" y="4396"/>
                </a:lnTo>
                <a:lnTo>
                  <a:pt x="8441" y="4221"/>
                </a:lnTo>
                <a:lnTo>
                  <a:pt x="8265" y="3869"/>
                </a:lnTo>
                <a:lnTo>
                  <a:pt x="4572" y="3869"/>
                </a:lnTo>
                <a:lnTo>
                  <a:pt x="4572" y="352"/>
                </a:lnTo>
                <a:lnTo>
                  <a:pt x="4396" y="176"/>
                </a:lnTo>
                <a:lnTo>
                  <a:pt x="4221" y="0"/>
                </a:ln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63" name="Google Shape;173;p29">
            <a:extLst>
              <a:ext uri="{FF2B5EF4-FFF2-40B4-BE49-F238E27FC236}">
                <a16:creationId xmlns:a16="http://schemas.microsoft.com/office/drawing/2014/main" id="{4EB64DC2-F200-3E00-4C82-3DA675B02B59}"/>
              </a:ext>
            </a:extLst>
          </p:cNvPr>
          <p:cNvSpPr/>
          <p:nvPr/>
        </p:nvSpPr>
        <p:spPr>
          <a:xfrm>
            <a:off x="8640765" y="5016260"/>
            <a:ext cx="187363" cy="183456"/>
          </a:xfrm>
          <a:custGeom>
            <a:avLst/>
            <a:gdLst/>
            <a:ahLst/>
            <a:cxnLst/>
            <a:rect l="l" t="t" r="r" b="b"/>
            <a:pathLst>
              <a:path w="8441" h="8265" fill="none" extrusionOk="0">
                <a:moveTo>
                  <a:pt x="8089" y="3869"/>
                </a:moveTo>
                <a:lnTo>
                  <a:pt x="4572" y="3869"/>
                </a:lnTo>
                <a:lnTo>
                  <a:pt x="4572" y="352"/>
                </a:lnTo>
                <a:lnTo>
                  <a:pt x="4572" y="352"/>
                </a:lnTo>
                <a:lnTo>
                  <a:pt x="4396" y="176"/>
                </a:lnTo>
                <a:lnTo>
                  <a:pt x="4221" y="0"/>
                </a:lnTo>
                <a:lnTo>
                  <a:pt x="4221" y="0"/>
                </a:lnTo>
                <a:lnTo>
                  <a:pt x="4045" y="176"/>
                </a:lnTo>
                <a:lnTo>
                  <a:pt x="3869" y="352"/>
                </a:lnTo>
                <a:lnTo>
                  <a:pt x="3869" y="3869"/>
                </a:lnTo>
                <a:lnTo>
                  <a:pt x="352" y="3869"/>
                </a:lnTo>
                <a:lnTo>
                  <a:pt x="352" y="3869"/>
                </a:lnTo>
                <a:lnTo>
                  <a:pt x="176" y="3869"/>
                </a:lnTo>
                <a:lnTo>
                  <a:pt x="0" y="4221"/>
                </a:lnTo>
                <a:lnTo>
                  <a:pt x="0" y="4221"/>
                </a:lnTo>
                <a:lnTo>
                  <a:pt x="176" y="4396"/>
                </a:lnTo>
                <a:lnTo>
                  <a:pt x="352" y="4396"/>
                </a:lnTo>
                <a:lnTo>
                  <a:pt x="3869" y="4396"/>
                </a:lnTo>
                <a:lnTo>
                  <a:pt x="3869" y="7913"/>
                </a:lnTo>
                <a:lnTo>
                  <a:pt x="3869" y="7913"/>
                </a:lnTo>
                <a:lnTo>
                  <a:pt x="4045" y="8265"/>
                </a:lnTo>
                <a:lnTo>
                  <a:pt x="4221" y="8265"/>
                </a:lnTo>
                <a:lnTo>
                  <a:pt x="4221" y="8265"/>
                </a:lnTo>
                <a:lnTo>
                  <a:pt x="4396" y="8265"/>
                </a:lnTo>
                <a:lnTo>
                  <a:pt x="4572" y="7913"/>
                </a:lnTo>
                <a:lnTo>
                  <a:pt x="4572" y="4396"/>
                </a:lnTo>
                <a:lnTo>
                  <a:pt x="8089" y="4396"/>
                </a:lnTo>
                <a:lnTo>
                  <a:pt x="8089" y="4396"/>
                </a:lnTo>
                <a:lnTo>
                  <a:pt x="8265" y="4396"/>
                </a:lnTo>
                <a:lnTo>
                  <a:pt x="8441" y="4221"/>
                </a:lnTo>
                <a:lnTo>
                  <a:pt x="8441" y="4221"/>
                </a:lnTo>
                <a:lnTo>
                  <a:pt x="8265" y="3869"/>
                </a:lnTo>
                <a:lnTo>
                  <a:pt x="8089" y="3869"/>
                </a:lnTo>
                <a:lnTo>
                  <a:pt x="8089" y="3869"/>
                </a:lnTo>
              </a:path>
            </a:pathLst>
          </a:custGeom>
          <a:noFill/>
          <a:ln>
            <a:noFill/>
          </a:ln>
        </p:spPr>
        <p:txBody>
          <a:bodyPr spcFirstLastPara="1" wrap="square" lIns="121900" tIns="121900" rIns="121900" bIns="121900" anchor="ctr" anchorCtr="0">
            <a:noAutofit/>
          </a:bodyPr>
          <a:lstStyle/>
          <a:p>
            <a:endParaRPr sz="2400" dirty="0"/>
          </a:p>
        </p:txBody>
      </p:sp>
      <p:sp>
        <p:nvSpPr>
          <p:cNvPr id="64" name="Google Shape;174;p29">
            <a:extLst>
              <a:ext uri="{FF2B5EF4-FFF2-40B4-BE49-F238E27FC236}">
                <a16:creationId xmlns:a16="http://schemas.microsoft.com/office/drawing/2014/main" id="{D45DA369-3326-A15A-B7FC-5088D66F9CDF}"/>
              </a:ext>
            </a:extLst>
          </p:cNvPr>
          <p:cNvSpPr/>
          <p:nvPr/>
        </p:nvSpPr>
        <p:spPr>
          <a:xfrm>
            <a:off x="8820314" y="5102117"/>
            <a:ext cx="23" cy="23"/>
          </a:xfrm>
          <a:custGeom>
            <a:avLst/>
            <a:gdLst/>
            <a:ahLst/>
            <a:cxnLst/>
            <a:rect l="l" t="t" r="r" b="b"/>
            <a:pathLst>
              <a:path w="1" h="1" fill="none" extrusionOk="0">
                <a:moveTo>
                  <a:pt x="0" y="1"/>
                </a:moveTo>
                <a:lnTo>
                  <a:pt x="0" y="1"/>
                </a:lnTo>
              </a:path>
            </a:pathLst>
          </a:custGeom>
          <a:noFill/>
          <a:ln>
            <a:noFill/>
          </a:ln>
        </p:spPr>
        <p:txBody>
          <a:bodyPr spcFirstLastPara="1" wrap="square" lIns="121900" tIns="121900" rIns="121900" bIns="121900" anchor="ctr" anchorCtr="0">
            <a:noAutofit/>
          </a:bodyPr>
          <a:lstStyle/>
          <a:p>
            <a:endParaRPr sz="2400" dirty="0"/>
          </a:p>
        </p:txBody>
      </p:sp>
      <p:sp>
        <p:nvSpPr>
          <p:cNvPr id="65" name="Google Shape;176;p29">
            <a:extLst>
              <a:ext uri="{FF2B5EF4-FFF2-40B4-BE49-F238E27FC236}">
                <a16:creationId xmlns:a16="http://schemas.microsoft.com/office/drawing/2014/main" id="{8C63A910-235F-5372-4844-3B568BEBE5B8}"/>
              </a:ext>
            </a:extLst>
          </p:cNvPr>
          <p:cNvSpPr txBox="1"/>
          <p:nvPr/>
        </p:nvSpPr>
        <p:spPr>
          <a:xfrm>
            <a:off x="380686" y="2076215"/>
            <a:ext cx="2615264" cy="382800"/>
          </a:xfrm>
          <a:prstGeom prst="rect">
            <a:avLst/>
          </a:prstGeom>
          <a:noFill/>
          <a:ln>
            <a:noFill/>
          </a:ln>
        </p:spPr>
        <p:txBody>
          <a:bodyPr spcFirstLastPara="1" wrap="square" lIns="121900" tIns="121900" rIns="121900" bIns="121900" anchor="ctr" anchorCtr="0">
            <a:noAutofit/>
          </a:bodyPr>
          <a:lstStyle/>
          <a:p>
            <a:pPr algn="ctr"/>
            <a:r>
              <a:rPr lang="en" b="1" dirty="0">
                <a:solidFill>
                  <a:schemeClr val="dk1"/>
                </a:solidFill>
                <a:ea typeface="Fira Sans"/>
                <a:cs typeface="Fira Sans"/>
                <a:sym typeface="Fira Sans"/>
              </a:rPr>
              <a:t>Optimizing Operational Efficiency</a:t>
            </a:r>
            <a:endParaRPr b="1" dirty="0">
              <a:ea typeface="Fira Sans"/>
              <a:cs typeface="Fira Sans"/>
              <a:sym typeface="Fira Sans"/>
            </a:endParaRPr>
          </a:p>
        </p:txBody>
      </p:sp>
      <p:sp>
        <p:nvSpPr>
          <p:cNvPr id="66" name="Google Shape;178;p29">
            <a:extLst>
              <a:ext uri="{FF2B5EF4-FFF2-40B4-BE49-F238E27FC236}">
                <a16:creationId xmlns:a16="http://schemas.microsoft.com/office/drawing/2014/main" id="{8A221962-34A3-13C5-80A1-CEDB73B479B4}"/>
              </a:ext>
            </a:extLst>
          </p:cNvPr>
          <p:cNvSpPr txBox="1"/>
          <p:nvPr/>
        </p:nvSpPr>
        <p:spPr>
          <a:xfrm>
            <a:off x="385065" y="3409715"/>
            <a:ext cx="2615184" cy="382800"/>
          </a:xfrm>
          <a:prstGeom prst="rect">
            <a:avLst/>
          </a:prstGeom>
          <a:noFill/>
          <a:ln>
            <a:noFill/>
          </a:ln>
        </p:spPr>
        <p:txBody>
          <a:bodyPr spcFirstLastPara="1" wrap="square" lIns="121900" tIns="121900" rIns="121900" bIns="121900" anchor="ctr" anchorCtr="0">
            <a:noAutofit/>
          </a:bodyPr>
          <a:lstStyle>
            <a:defPPr>
              <a:defRPr lang="en-US"/>
            </a:defPPr>
            <a:lvl1pPr algn="ctr">
              <a:defRPr b="1">
                <a:solidFill>
                  <a:schemeClr val="dk1"/>
                </a:solidFill>
                <a:latin typeface="Century Gothic" panose="020B0502020202020204" pitchFamily="34" charset="0"/>
                <a:ea typeface="Fira Sans"/>
                <a:cs typeface="Fira Sans"/>
              </a:defRPr>
            </a:lvl1pPr>
          </a:lstStyle>
          <a:p>
            <a:r>
              <a:rPr lang="en" dirty="0">
                <a:latin typeface="+mn-lt"/>
                <a:sym typeface="Fira Sans"/>
              </a:rPr>
              <a:t>Enhanced </a:t>
            </a:r>
          </a:p>
          <a:p>
            <a:r>
              <a:rPr lang="en" dirty="0">
                <a:latin typeface="+mn-lt"/>
                <a:sym typeface="Fira Sans"/>
              </a:rPr>
              <a:t>Processes</a:t>
            </a:r>
            <a:endParaRPr dirty="0">
              <a:latin typeface="+mn-lt"/>
              <a:sym typeface="Fira Sans"/>
            </a:endParaRPr>
          </a:p>
        </p:txBody>
      </p:sp>
      <p:sp>
        <p:nvSpPr>
          <p:cNvPr id="67" name="Google Shape;180;p29">
            <a:extLst>
              <a:ext uri="{FF2B5EF4-FFF2-40B4-BE49-F238E27FC236}">
                <a16:creationId xmlns:a16="http://schemas.microsoft.com/office/drawing/2014/main" id="{759DDBF7-C614-B91F-303D-8FA7B8C5E410}"/>
              </a:ext>
            </a:extLst>
          </p:cNvPr>
          <p:cNvSpPr txBox="1"/>
          <p:nvPr/>
        </p:nvSpPr>
        <p:spPr>
          <a:xfrm>
            <a:off x="380726" y="4856432"/>
            <a:ext cx="2615184" cy="382800"/>
          </a:xfrm>
          <a:prstGeom prst="rect">
            <a:avLst/>
          </a:prstGeom>
          <a:noFill/>
          <a:ln>
            <a:noFill/>
          </a:ln>
        </p:spPr>
        <p:txBody>
          <a:bodyPr spcFirstLastPara="1" wrap="square" lIns="121900" tIns="121900" rIns="121900" bIns="121900" anchor="ctr" anchorCtr="0">
            <a:noAutofit/>
          </a:bodyPr>
          <a:lstStyle>
            <a:defPPr>
              <a:defRPr lang="en-US"/>
            </a:defPPr>
            <a:lvl1pPr algn="ctr">
              <a:defRPr b="1">
                <a:solidFill>
                  <a:schemeClr val="dk1"/>
                </a:solidFill>
                <a:latin typeface="Century Gothic" panose="020B0502020202020204" pitchFamily="34" charset="0"/>
                <a:ea typeface="Fira Sans"/>
                <a:cs typeface="Fira Sans"/>
              </a:defRPr>
            </a:lvl1pPr>
          </a:lstStyle>
          <a:p>
            <a:r>
              <a:rPr lang="en" dirty="0">
                <a:latin typeface="+mn-lt"/>
                <a:sym typeface="Fira Sans"/>
              </a:rPr>
              <a:t>Optimizing </a:t>
            </a:r>
          </a:p>
          <a:p>
            <a:r>
              <a:rPr lang="en" dirty="0">
                <a:latin typeface="+mn-lt"/>
                <a:sym typeface="Fira Sans"/>
              </a:rPr>
              <a:t>KPIs</a:t>
            </a:r>
            <a:endParaRPr dirty="0">
              <a:latin typeface="+mn-lt"/>
              <a:sym typeface="Fira Sans"/>
            </a:endParaRPr>
          </a:p>
        </p:txBody>
      </p:sp>
      <p:sp>
        <p:nvSpPr>
          <p:cNvPr id="68" name="Google Shape;182;p29">
            <a:extLst>
              <a:ext uri="{FF2B5EF4-FFF2-40B4-BE49-F238E27FC236}">
                <a16:creationId xmlns:a16="http://schemas.microsoft.com/office/drawing/2014/main" id="{16BED0C4-8564-1436-A505-6081B6C5EEE5}"/>
              </a:ext>
            </a:extLst>
          </p:cNvPr>
          <p:cNvSpPr txBox="1"/>
          <p:nvPr/>
        </p:nvSpPr>
        <p:spPr>
          <a:xfrm>
            <a:off x="9106553" y="2079398"/>
            <a:ext cx="2405743" cy="382800"/>
          </a:xfrm>
          <a:prstGeom prst="rect">
            <a:avLst/>
          </a:prstGeom>
          <a:noFill/>
          <a:ln>
            <a:noFill/>
          </a:ln>
        </p:spPr>
        <p:txBody>
          <a:bodyPr spcFirstLastPara="1" wrap="square" lIns="121900" tIns="121900" rIns="121900" bIns="121900" anchor="ctr" anchorCtr="0">
            <a:noAutofit/>
          </a:bodyPr>
          <a:lstStyle>
            <a:defPPr>
              <a:defRPr lang="en-US"/>
            </a:defPPr>
            <a:lvl1pPr algn="ctr">
              <a:defRPr b="1">
                <a:solidFill>
                  <a:schemeClr val="dk1"/>
                </a:solidFill>
                <a:latin typeface="Century Gothic" panose="020B0502020202020204" pitchFamily="34" charset="0"/>
                <a:ea typeface="Fira Sans"/>
                <a:cs typeface="Fira Sans"/>
              </a:defRPr>
            </a:lvl1pPr>
          </a:lstStyle>
          <a:p>
            <a:r>
              <a:rPr lang="en" dirty="0">
                <a:latin typeface="+mn-lt"/>
                <a:sym typeface="Fira Sans"/>
              </a:rPr>
              <a:t>Cost </a:t>
            </a:r>
          </a:p>
          <a:p>
            <a:r>
              <a:rPr lang="en" dirty="0">
                <a:latin typeface="+mn-lt"/>
                <a:sym typeface="Fira Sans"/>
              </a:rPr>
              <a:t>Reduction</a:t>
            </a:r>
            <a:endParaRPr dirty="0">
              <a:latin typeface="+mn-lt"/>
              <a:sym typeface="Fira Sans"/>
            </a:endParaRPr>
          </a:p>
        </p:txBody>
      </p:sp>
      <p:sp>
        <p:nvSpPr>
          <p:cNvPr id="69" name="Google Shape;184;p29">
            <a:extLst>
              <a:ext uri="{FF2B5EF4-FFF2-40B4-BE49-F238E27FC236}">
                <a16:creationId xmlns:a16="http://schemas.microsoft.com/office/drawing/2014/main" id="{D9C2C0BE-1D1A-2B8D-802E-08BFA58D21EC}"/>
              </a:ext>
            </a:extLst>
          </p:cNvPr>
          <p:cNvSpPr txBox="1"/>
          <p:nvPr/>
        </p:nvSpPr>
        <p:spPr>
          <a:xfrm>
            <a:off x="9106553" y="3262439"/>
            <a:ext cx="2405743" cy="677557"/>
          </a:xfrm>
          <a:prstGeom prst="rect">
            <a:avLst/>
          </a:prstGeom>
          <a:noFill/>
          <a:ln>
            <a:noFill/>
          </a:ln>
        </p:spPr>
        <p:txBody>
          <a:bodyPr spcFirstLastPara="1" wrap="square" lIns="121900" tIns="121900" rIns="121900" bIns="121900" anchor="ctr" anchorCtr="0">
            <a:noAutofit/>
          </a:bodyPr>
          <a:lstStyle>
            <a:defPPr>
              <a:defRPr lang="en-US"/>
            </a:defPPr>
            <a:lvl1pPr algn="ctr">
              <a:defRPr b="1">
                <a:solidFill>
                  <a:schemeClr val="dk1"/>
                </a:solidFill>
                <a:latin typeface="Century Gothic" panose="020B0502020202020204" pitchFamily="34" charset="0"/>
                <a:ea typeface="Fira Sans"/>
                <a:cs typeface="Fira Sans"/>
              </a:defRPr>
            </a:lvl1pPr>
          </a:lstStyle>
          <a:p>
            <a:r>
              <a:rPr lang="en-IN" dirty="0">
                <a:latin typeface="+mn-lt"/>
                <a:sym typeface="Fira Sans"/>
              </a:rPr>
              <a:t>Competitive Advantage</a:t>
            </a:r>
          </a:p>
        </p:txBody>
      </p:sp>
      <p:sp>
        <p:nvSpPr>
          <p:cNvPr id="70" name="Google Shape;186;p29">
            <a:extLst>
              <a:ext uri="{FF2B5EF4-FFF2-40B4-BE49-F238E27FC236}">
                <a16:creationId xmlns:a16="http://schemas.microsoft.com/office/drawing/2014/main" id="{91D2AA28-F86F-0CC3-DE9F-F981DD8FB00B}"/>
              </a:ext>
            </a:extLst>
          </p:cNvPr>
          <p:cNvSpPr txBox="1"/>
          <p:nvPr/>
        </p:nvSpPr>
        <p:spPr>
          <a:xfrm>
            <a:off x="9106553" y="4856432"/>
            <a:ext cx="2405743" cy="382800"/>
          </a:xfrm>
          <a:prstGeom prst="rect">
            <a:avLst/>
          </a:prstGeom>
          <a:noFill/>
          <a:ln>
            <a:noFill/>
          </a:ln>
        </p:spPr>
        <p:txBody>
          <a:bodyPr spcFirstLastPara="1" wrap="square" lIns="121900" tIns="121900" rIns="121900" bIns="121900" anchor="ctr" anchorCtr="0">
            <a:noAutofit/>
          </a:bodyPr>
          <a:lstStyle>
            <a:defPPr>
              <a:defRPr lang="en-US"/>
            </a:defPPr>
            <a:lvl1pPr algn="ctr">
              <a:defRPr b="1">
                <a:solidFill>
                  <a:schemeClr val="dk1"/>
                </a:solidFill>
                <a:latin typeface="Century Gothic" panose="020B0502020202020204" pitchFamily="34" charset="0"/>
                <a:ea typeface="Fira Sans"/>
                <a:cs typeface="Fira Sans"/>
              </a:defRPr>
            </a:lvl1pPr>
          </a:lstStyle>
          <a:p>
            <a:r>
              <a:rPr lang="en-US" dirty="0">
                <a:latin typeface="+mn-lt"/>
                <a:sym typeface="Fira Sans"/>
              </a:rPr>
              <a:t>Rapid </a:t>
            </a:r>
          </a:p>
          <a:p>
            <a:r>
              <a:rPr lang="en-US" dirty="0">
                <a:latin typeface="+mn-lt"/>
                <a:sym typeface="Fira Sans"/>
              </a:rPr>
              <a:t>ROI</a:t>
            </a:r>
          </a:p>
        </p:txBody>
      </p:sp>
      <p:sp>
        <p:nvSpPr>
          <p:cNvPr id="71" name="Google Shape;188;p29">
            <a:extLst>
              <a:ext uri="{FF2B5EF4-FFF2-40B4-BE49-F238E27FC236}">
                <a16:creationId xmlns:a16="http://schemas.microsoft.com/office/drawing/2014/main" id="{B2D71B39-305E-208C-6CD5-101E2ACC3725}"/>
              </a:ext>
            </a:extLst>
          </p:cNvPr>
          <p:cNvSpPr/>
          <p:nvPr/>
        </p:nvSpPr>
        <p:spPr>
          <a:xfrm rot="-5400000">
            <a:off x="4539764" y="2241600"/>
            <a:ext cx="2792000" cy="2792000"/>
          </a:xfrm>
          <a:prstGeom prst="arc">
            <a:avLst>
              <a:gd name="adj1" fmla="val 13987116"/>
              <a:gd name="adj2" fmla="val 20156083"/>
            </a:avLst>
          </a:prstGeom>
          <a:noFill/>
          <a:ln w="9525" cap="rnd"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2" name="Google Shape;189;p29">
            <a:extLst>
              <a:ext uri="{FF2B5EF4-FFF2-40B4-BE49-F238E27FC236}">
                <a16:creationId xmlns:a16="http://schemas.microsoft.com/office/drawing/2014/main" id="{9D78FC5E-B8D5-E254-D38D-CF0283CCE2F7}"/>
              </a:ext>
            </a:extLst>
          </p:cNvPr>
          <p:cNvSpPr/>
          <p:nvPr/>
        </p:nvSpPr>
        <p:spPr>
          <a:xfrm rot="4606443">
            <a:off x="4539825" y="2241613"/>
            <a:ext cx="2792059" cy="2792059"/>
          </a:xfrm>
          <a:prstGeom prst="arc">
            <a:avLst>
              <a:gd name="adj1" fmla="val 13987116"/>
              <a:gd name="adj2" fmla="val 19885637"/>
            </a:avLst>
          </a:prstGeom>
          <a:noFill/>
          <a:ln w="9525" cap="rnd"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cxnSp>
        <p:nvCxnSpPr>
          <p:cNvPr id="73" name="Google Shape;190;p29">
            <a:extLst>
              <a:ext uri="{FF2B5EF4-FFF2-40B4-BE49-F238E27FC236}">
                <a16:creationId xmlns:a16="http://schemas.microsoft.com/office/drawing/2014/main" id="{96AC2C22-0A23-D477-115F-EEDDD150493D}"/>
              </a:ext>
            </a:extLst>
          </p:cNvPr>
          <p:cNvCxnSpPr/>
          <p:nvPr/>
        </p:nvCxnSpPr>
        <p:spPr>
          <a:xfrm rot="10800000" flipH="1">
            <a:off x="3709297" y="3620484"/>
            <a:ext cx="183200" cy="400"/>
          </a:xfrm>
          <a:prstGeom prst="straightConnector1">
            <a:avLst/>
          </a:prstGeom>
          <a:noFill/>
          <a:ln w="9525" cap="flat" cmpd="sng">
            <a:solidFill>
              <a:schemeClr val="accent3"/>
            </a:solidFill>
            <a:prstDash val="solid"/>
            <a:round/>
            <a:headEnd type="none" w="med" len="med"/>
            <a:tailEnd type="none" w="med" len="med"/>
          </a:ln>
        </p:spPr>
      </p:cxnSp>
      <p:grpSp>
        <p:nvGrpSpPr>
          <p:cNvPr id="74" name="Google Shape;191;p29">
            <a:extLst>
              <a:ext uri="{FF2B5EF4-FFF2-40B4-BE49-F238E27FC236}">
                <a16:creationId xmlns:a16="http://schemas.microsoft.com/office/drawing/2014/main" id="{05C93595-06A5-A8EA-37EA-54D988EB45A4}"/>
              </a:ext>
            </a:extLst>
          </p:cNvPr>
          <p:cNvGrpSpPr/>
          <p:nvPr/>
        </p:nvGrpSpPr>
        <p:grpSpPr>
          <a:xfrm>
            <a:off x="2678091" y="3060129"/>
            <a:ext cx="1124192" cy="1121507"/>
            <a:chOff x="3475793" y="1621832"/>
            <a:chExt cx="2517600" cy="2517600"/>
          </a:xfrm>
        </p:grpSpPr>
        <p:sp>
          <p:nvSpPr>
            <p:cNvPr id="75" name="Google Shape;192;p29">
              <a:extLst>
                <a:ext uri="{FF2B5EF4-FFF2-40B4-BE49-F238E27FC236}">
                  <a16:creationId xmlns:a16="http://schemas.microsoft.com/office/drawing/2014/main" id="{33436908-C139-B5CC-3D14-C962BBB958AD}"/>
                </a:ext>
              </a:extLst>
            </p:cNvPr>
            <p:cNvSpPr/>
            <p:nvPr/>
          </p:nvSpPr>
          <p:spPr>
            <a:xfrm rot="-5400000">
              <a:off x="3687525" y="1833600"/>
              <a:ext cx="2094000" cy="2094000"/>
            </a:xfrm>
            <a:prstGeom prst="arc">
              <a:avLst>
                <a:gd name="adj1" fmla="val 13533910"/>
                <a:gd name="adj2" fmla="val 1112730"/>
              </a:avLst>
            </a:prstGeom>
            <a:noFill/>
            <a:ln w="95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76" name="Google Shape;193;p29">
              <a:extLst>
                <a:ext uri="{FF2B5EF4-FFF2-40B4-BE49-F238E27FC236}">
                  <a16:creationId xmlns:a16="http://schemas.microsoft.com/office/drawing/2014/main" id="{81EAF32F-7833-5E0B-1FFD-B89E1D842E4D}"/>
                </a:ext>
              </a:extLst>
            </p:cNvPr>
            <p:cNvSpPr/>
            <p:nvPr/>
          </p:nvSpPr>
          <p:spPr>
            <a:xfrm rot="4606443">
              <a:off x="3687571" y="1833610"/>
              <a:ext cx="2094044" cy="2094044"/>
            </a:xfrm>
            <a:prstGeom prst="arc">
              <a:avLst>
                <a:gd name="adj1" fmla="val 14071410"/>
                <a:gd name="adj2" fmla="val 821868"/>
              </a:avLst>
            </a:prstGeom>
            <a:noFill/>
            <a:ln w="95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77" name="Google Shape;194;p29">
            <a:extLst>
              <a:ext uri="{FF2B5EF4-FFF2-40B4-BE49-F238E27FC236}">
                <a16:creationId xmlns:a16="http://schemas.microsoft.com/office/drawing/2014/main" id="{A5938B22-B1E7-AC4F-7212-FF5FDF99B77A}"/>
              </a:ext>
            </a:extLst>
          </p:cNvPr>
          <p:cNvSpPr/>
          <p:nvPr/>
        </p:nvSpPr>
        <p:spPr>
          <a:xfrm>
            <a:off x="2841981" y="3217451"/>
            <a:ext cx="796400" cy="796400"/>
          </a:xfrm>
          <a:prstGeom prst="ellipse">
            <a:avLst/>
          </a:prstGeom>
          <a:solidFill>
            <a:schemeClr val="accent3"/>
          </a:solidFill>
          <a:ln>
            <a:noFill/>
          </a:ln>
        </p:spPr>
        <p:txBody>
          <a:bodyPr spcFirstLastPara="1" wrap="square" lIns="121900" tIns="121900" rIns="121900" bIns="121900" anchor="ctr" anchorCtr="0">
            <a:noAutofit/>
          </a:bodyPr>
          <a:lstStyle/>
          <a:p>
            <a:endParaRPr sz="2400" dirty="0"/>
          </a:p>
        </p:txBody>
      </p:sp>
      <p:cxnSp>
        <p:nvCxnSpPr>
          <p:cNvPr id="78" name="Google Shape;195;p29">
            <a:extLst>
              <a:ext uri="{FF2B5EF4-FFF2-40B4-BE49-F238E27FC236}">
                <a16:creationId xmlns:a16="http://schemas.microsoft.com/office/drawing/2014/main" id="{03B1F969-8DB7-7971-F798-87B68A5463F2}"/>
              </a:ext>
            </a:extLst>
          </p:cNvPr>
          <p:cNvCxnSpPr/>
          <p:nvPr/>
        </p:nvCxnSpPr>
        <p:spPr>
          <a:xfrm>
            <a:off x="3709297" y="5051384"/>
            <a:ext cx="736800" cy="0"/>
          </a:xfrm>
          <a:prstGeom prst="straightConnector1">
            <a:avLst/>
          </a:prstGeom>
          <a:noFill/>
          <a:ln w="9525" cap="flat" cmpd="sng">
            <a:solidFill>
              <a:schemeClr val="dk2"/>
            </a:solidFill>
            <a:prstDash val="solid"/>
            <a:round/>
            <a:headEnd type="none" w="med" len="med"/>
            <a:tailEnd type="none" w="med" len="med"/>
          </a:ln>
        </p:spPr>
      </p:cxnSp>
      <p:grpSp>
        <p:nvGrpSpPr>
          <p:cNvPr id="79" name="Google Shape;196;p29">
            <a:extLst>
              <a:ext uri="{FF2B5EF4-FFF2-40B4-BE49-F238E27FC236}">
                <a16:creationId xmlns:a16="http://schemas.microsoft.com/office/drawing/2014/main" id="{810B9B7A-D18E-BEBD-E0DC-3F96D70C9515}"/>
              </a:ext>
            </a:extLst>
          </p:cNvPr>
          <p:cNvGrpSpPr/>
          <p:nvPr/>
        </p:nvGrpSpPr>
        <p:grpSpPr>
          <a:xfrm>
            <a:off x="2678091" y="4490629"/>
            <a:ext cx="1124192" cy="1121507"/>
            <a:chOff x="3475793" y="1621832"/>
            <a:chExt cx="2517600" cy="2517600"/>
          </a:xfrm>
        </p:grpSpPr>
        <p:sp>
          <p:nvSpPr>
            <p:cNvPr id="80" name="Google Shape;197;p29">
              <a:extLst>
                <a:ext uri="{FF2B5EF4-FFF2-40B4-BE49-F238E27FC236}">
                  <a16:creationId xmlns:a16="http://schemas.microsoft.com/office/drawing/2014/main" id="{CAD12937-0568-AEE0-5737-0532D637BB0A}"/>
                </a:ext>
              </a:extLst>
            </p:cNvPr>
            <p:cNvSpPr/>
            <p:nvPr/>
          </p:nvSpPr>
          <p:spPr>
            <a:xfrm rot="-5400000">
              <a:off x="3687525" y="1833600"/>
              <a:ext cx="2094000" cy="2094000"/>
            </a:xfrm>
            <a:prstGeom prst="arc">
              <a:avLst>
                <a:gd name="adj1" fmla="val 13533910"/>
                <a:gd name="adj2" fmla="val 1112730"/>
              </a:avLst>
            </a:prstGeom>
            <a:noFill/>
            <a:ln w="9525" cap="rnd"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1" name="Google Shape;198;p29">
              <a:extLst>
                <a:ext uri="{FF2B5EF4-FFF2-40B4-BE49-F238E27FC236}">
                  <a16:creationId xmlns:a16="http://schemas.microsoft.com/office/drawing/2014/main" id="{95DCEB03-9DEA-A92B-B786-F5182953D144}"/>
                </a:ext>
              </a:extLst>
            </p:cNvPr>
            <p:cNvSpPr/>
            <p:nvPr/>
          </p:nvSpPr>
          <p:spPr>
            <a:xfrm rot="4606443">
              <a:off x="3687571" y="1833610"/>
              <a:ext cx="2094044" cy="2094044"/>
            </a:xfrm>
            <a:prstGeom prst="arc">
              <a:avLst>
                <a:gd name="adj1" fmla="val 14071410"/>
                <a:gd name="adj2" fmla="val 821868"/>
              </a:avLst>
            </a:prstGeom>
            <a:noFill/>
            <a:ln w="9525" cap="rnd"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82" name="Google Shape;199;p29">
            <a:extLst>
              <a:ext uri="{FF2B5EF4-FFF2-40B4-BE49-F238E27FC236}">
                <a16:creationId xmlns:a16="http://schemas.microsoft.com/office/drawing/2014/main" id="{9FB3B91D-5559-A12D-CEB4-B4C7E2E0AEC7}"/>
              </a:ext>
            </a:extLst>
          </p:cNvPr>
          <p:cNvSpPr/>
          <p:nvPr/>
        </p:nvSpPr>
        <p:spPr>
          <a:xfrm>
            <a:off x="2841981" y="4647951"/>
            <a:ext cx="796400" cy="796400"/>
          </a:xfrm>
          <a:prstGeom prst="ellipse">
            <a:avLst/>
          </a:prstGeom>
          <a:solidFill>
            <a:schemeClr val="dk2"/>
          </a:solidFill>
          <a:ln>
            <a:noFill/>
          </a:ln>
        </p:spPr>
        <p:txBody>
          <a:bodyPr spcFirstLastPara="1" wrap="square" lIns="121900" tIns="121900" rIns="121900" bIns="121900" anchor="ctr" anchorCtr="0">
            <a:noAutofit/>
          </a:bodyPr>
          <a:lstStyle/>
          <a:p>
            <a:endParaRPr sz="2400" dirty="0"/>
          </a:p>
        </p:txBody>
      </p:sp>
      <p:cxnSp>
        <p:nvCxnSpPr>
          <p:cNvPr id="83" name="Google Shape;201;p29">
            <a:extLst>
              <a:ext uri="{FF2B5EF4-FFF2-40B4-BE49-F238E27FC236}">
                <a16:creationId xmlns:a16="http://schemas.microsoft.com/office/drawing/2014/main" id="{65B41DE2-CCBE-C479-0567-80EA9F38D169}"/>
              </a:ext>
            </a:extLst>
          </p:cNvPr>
          <p:cNvCxnSpPr/>
          <p:nvPr/>
        </p:nvCxnSpPr>
        <p:spPr>
          <a:xfrm rot="10800000">
            <a:off x="7433140" y="2251300"/>
            <a:ext cx="736800" cy="0"/>
          </a:xfrm>
          <a:prstGeom prst="straightConnector1">
            <a:avLst/>
          </a:prstGeom>
          <a:noFill/>
          <a:ln w="9525" cap="flat" cmpd="sng">
            <a:solidFill>
              <a:schemeClr val="accent2"/>
            </a:solidFill>
            <a:prstDash val="solid"/>
            <a:round/>
            <a:headEnd type="none" w="med" len="med"/>
            <a:tailEnd type="none" w="med" len="med"/>
          </a:ln>
        </p:spPr>
      </p:cxnSp>
      <p:grpSp>
        <p:nvGrpSpPr>
          <p:cNvPr id="84" name="Google Shape;202;p29">
            <a:extLst>
              <a:ext uri="{FF2B5EF4-FFF2-40B4-BE49-F238E27FC236}">
                <a16:creationId xmlns:a16="http://schemas.microsoft.com/office/drawing/2014/main" id="{ACDB5064-86A6-0E26-76EC-19DC956B030C}"/>
              </a:ext>
            </a:extLst>
          </p:cNvPr>
          <p:cNvGrpSpPr/>
          <p:nvPr/>
        </p:nvGrpSpPr>
        <p:grpSpPr>
          <a:xfrm flipH="1">
            <a:off x="8076955" y="1690545"/>
            <a:ext cx="1124192" cy="1121507"/>
            <a:chOff x="3475793" y="1621832"/>
            <a:chExt cx="2517600" cy="2517600"/>
          </a:xfrm>
        </p:grpSpPr>
        <p:sp>
          <p:nvSpPr>
            <p:cNvPr id="85" name="Google Shape;203;p29">
              <a:extLst>
                <a:ext uri="{FF2B5EF4-FFF2-40B4-BE49-F238E27FC236}">
                  <a16:creationId xmlns:a16="http://schemas.microsoft.com/office/drawing/2014/main" id="{2334CFAA-E8A0-9577-02C9-71AA0D114C9F}"/>
                </a:ext>
              </a:extLst>
            </p:cNvPr>
            <p:cNvSpPr/>
            <p:nvPr/>
          </p:nvSpPr>
          <p:spPr>
            <a:xfrm rot="-5400000">
              <a:off x="3687525" y="1833600"/>
              <a:ext cx="2094000" cy="2094000"/>
            </a:xfrm>
            <a:prstGeom prst="arc">
              <a:avLst>
                <a:gd name="adj1" fmla="val 13533910"/>
                <a:gd name="adj2" fmla="val 1112730"/>
              </a:avLst>
            </a:prstGeom>
            <a:noFill/>
            <a:ln w="9525"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86" name="Google Shape;204;p29">
              <a:extLst>
                <a:ext uri="{FF2B5EF4-FFF2-40B4-BE49-F238E27FC236}">
                  <a16:creationId xmlns:a16="http://schemas.microsoft.com/office/drawing/2014/main" id="{B2A85F2D-60C7-2E99-7F0D-4B515E05F741}"/>
                </a:ext>
              </a:extLst>
            </p:cNvPr>
            <p:cNvSpPr/>
            <p:nvPr/>
          </p:nvSpPr>
          <p:spPr>
            <a:xfrm rot="4606443">
              <a:off x="3687571" y="1833610"/>
              <a:ext cx="2094044" cy="2094044"/>
            </a:xfrm>
            <a:prstGeom prst="arc">
              <a:avLst>
                <a:gd name="adj1" fmla="val 14071410"/>
                <a:gd name="adj2" fmla="val 821868"/>
              </a:avLst>
            </a:prstGeom>
            <a:noFill/>
            <a:ln w="9525"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87" name="Google Shape;205;p29">
            <a:extLst>
              <a:ext uri="{FF2B5EF4-FFF2-40B4-BE49-F238E27FC236}">
                <a16:creationId xmlns:a16="http://schemas.microsoft.com/office/drawing/2014/main" id="{683FC477-3877-75B5-9292-A351E81D210E}"/>
              </a:ext>
            </a:extLst>
          </p:cNvPr>
          <p:cNvSpPr/>
          <p:nvPr/>
        </p:nvSpPr>
        <p:spPr>
          <a:xfrm flipH="1">
            <a:off x="8240857" y="1847867"/>
            <a:ext cx="796400" cy="796400"/>
          </a:xfrm>
          <a:prstGeom prst="ellipse">
            <a:avLst/>
          </a:prstGeom>
          <a:solidFill>
            <a:schemeClr val="accent2"/>
          </a:solidFill>
          <a:ln>
            <a:noFill/>
          </a:ln>
        </p:spPr>
        <p:txBody>
          <a:bodyPr spcFirstLastPara="1" wrap="square" lIns="121900" tIns="121900" rIns="121900" bIns="121900" anchor="ctr" anchorCtr="0">
            <a:noAutofit/>
          </a:bodyPr>
          <a:lstStyle/>
          <a:p>
            <a:endParaRPr sz="2400" dirty="0"/>
          </a:p>
        </p:txBody>
      </p:sp>
      <p:cxnSp>
        <p:nvCxnSpPr>
          <p:cNvPr id="88" name="Google Shape;206;p29">
            <a:extLst>
              <a:ext uri="{FF2B5EF4-FFF2-40B4-BE49-F238E27FC236}">
                <a16:creationId xmlns:a16="http://schemas.microsoft.com/office/drawing/2014/main" id="{9B295DD0-1C57-75BB-89C1-C434DF1B5089}"/>
              </a:ext>
            </a:extLst>
          </p:cNvPr>
          <p:cNvCxnSpPr/>
          <p:nvPr/>
        </p:nvCxnSpPr>
        <p:spPr>
          <a:xfrm rot="10800000">
            <a:off x="7986740" y="3620484"/>
            <a:ext cx="183200" cy="400"/>
          </a:xfrm>
          <a:prstGeom prst="straightConnector1">
            <a:avLst/>
          </a:prstGeom>
          <a:noFill/>
          <a:ln w="9525" cap="flat" cmpd="sng">
            <a:solidFill>
              <a:schemeClr val="accent4"/>
            </a:solidFill>
            <a:prstDash val="solid"/>
            <a:round/>
            <a:headEnd type="none" w="med" len="med"/>
            <a:tailEnd type="none" w="med" len="med"/>
          </a:ln>
        </p:spPr>
      </p:cxnSp>
      <p:grpSp>
        <p:nvGrpSpPr>
          <p:cNvPr id="89" name="Google Shape;207;p29">
            <a:extLst>
              <a:ext uri="{FF2B5EF4-FFF2-40B4-BE49-F238E27FC236}">
                <a16:creationId xmlns:a16="http://schemas.microsoft.com/office/drawing/2014/main" id="{84E8DAB4-3F6C-1F43-07D4-774EE50CB0B0}"/>
              </a:ext>
            </a:extLst>
          </p:cNvPr>
          <p:cNvGrpSpPr/>
          <p:nvPr/>
        </p:nvGrpSpPr>
        <p:grpSpPr>
          <a:xfrm flipH="1">
            <a:off x="8076955" y="3060129"/>
            <a:ext cx="1124192" cy="1121507"/>
            <a:chOff x="3475793" y="1621832"/>
            <a:chExt cx="2517600" cy="2517600"/>
          </a:xfrm>
        </p:grpSpPr>
        <p:sp>
          <p:nvSpPr>
            <p:cNvPr id="90" name="Google Shape;208;p29">
              <a:extLst>
                <a:ext uri="{FF2B5EF4-FFF2-40B4-BE49-F238E27FC236}">
                  <a16:creationId xmlns:a16="http://schemas.microsoft.com/office/drawing/2014/main" id="{C9CBE121-DE19-8786-6202-197355E8FA8F}"/>
                </a:ext>
              </a:extLst>
            </p:cNvPr>
            <p:cNvSpPr/>
            <p:nvPr/>
          </p:nvSpPr>
          <p:spPr>
            <a:xfrm rot="-5400000">
              <a:off x="3687525" y="1833600"/>
              <a:ext cx="2094000" cy="2094000"/>
            </a:xfrm>
            <a:prstGeom prst="arc">
              <a:avLst>
                <a:gd name="adj1" fmla="val 13533910"/>
                <a:gd name="adj2" fmla="val 1112730"/>
              </a:avLst>
            </a:pr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91" name="Google Shape;209;p29">
              <a:extLst>
                <a:ext uri="{FF2B5EF4-FFF2-40B4-BE49-F238E27FC236}">
                  <a16:creationId xmlns:a16="http://schemas.microsoft.com/office/drawing/2014/main" id="{D9B04704-F01A-AAF0-F31E-4571235B921A}"/>
                </a:ext>
              </a:extLst>
            </p:cNvPr>
            <p:cNvSpPr/>
            <p:nvPr/>
          </p:nvSpPr>
          <p:spPr>
            <a:xfrm rot="4606443">
              <a:off x="3687571" y="1833610"/>
              <a:ext cx="2094044" cy="2094044"/>
            </a:xfrm>
            <a:prstGeom prst="arc">
              <a:avLst>
                <a:gd name="adj1" fmla="val 14071410"/>
                <a:gd name="adj2" fmla="val 821868"/>
              </a:avLst>
            </a:pr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sp>
        <p:nvSpPr>
          <p:cNvPr id="92" name="Google Shape;210;p29">
            <a:extLst>
              <a:ext uri="{FF2B5EF4-FFF2-40B4-BE49-F238E27FC236}">
                <a16:creationId xmlns:a16="http://schemas.microsoft.com/office/drawing/2014/main" id="{A5D7944B-5C4C-D902-E27A-1C37C5AE7B99}"/>
              </a:ext>
            </a:extLst>
          </p:cNvPr>
          <p:cNvSpPr/>
          <p:nvPr/>
        </p:nvSpPr>
        <p:spPr>
          <a:xfrm flipH="1">
            <a:off x="8240857" y="3217451"/>
            <a:ext cx="796400" cy="796400"/>
          </a:xfrm>
          <a:prstGeom prst="ellipse">
            <a:avLst/>
          </a:prstGeom>
          <a:solidFill>
            <a:schemeClr val="accent4"/>
          </a:solidFill>
          <a:ln>
            <a:noFill/>
          </a:ln>
        </p:spPr>
        <p:txBody>
          <a:bodyPr spcFirstLastPara="1" wrap="square" lIns="121900" tIns="121900" rIns="121900" bIns="121900" anchor="ctr" anchorCtr="0">
            <a:noAutofit/>
          </a:bodyPr>
          <a:lstStyle/>
          <a:p>
            <a:endParaRPr sz="2400" dirty="0"/>
          </a:p>
        </p:txBody>
      </p:sp>
      <p:cxnSp>
        <p:nvCxnSpPr>
          <p:cNvPr id="93" name="Google Shape;211;p29">
            <a:extLst>
              <a:ext uri="{FF2B5EF4-FFF2-40B4-BE49-F238E27FC236}">
                <a16:creationId xmlns:a16="http://schemas.microsoft.com/office/drawing/2014/main" id="{DF413147-C349-D921-B462-EC16AC750731}"/>
              </a:ext>
            </a:extLst>
          </p:cNvPr>
          <p:cNvCxnSpPr/>
          <p:nvPr/>
        </p:nvCxnSpPr>
        <p:spPr>
          <a:xfrm rot="10800000">
            <a:off x="7433140" y="5051384"/>
            <a:ext cx="736800" cy="0"/>
          </a:xfrm>
          <a:prstGeom prst="straightConnector1">
            <a:avLst/>
          </a:prstGeom>
          <a:noFill/>
          <a:ln w="9525" cap="flat" cmpd="sng">
            <a:solidFill>
              <a:schemeClr val="accent6"/>
            </a:solidFill>
            <a:prstDash val="solid"/>
            <a:round/>
            <a:headEnd type="none" w="med" len="med"/>
            <a:tailEnd type="none" w="med" len="med"/>
          </a:ln>
        </p:spPr>
      </p:cxnSp>
      <p:grpSp>
        <p:nvGrpSpPr>
          <p:cNvPr id="94" name="Group 93">
            <a:extLst>
              <a:ext uri="{FF2B5EF4-FFF2-40B4-BE49-F238E27FC236}">
                <a16:creationId xmlns:a16="http://schemas.microsoft.com/office/drawing/2014/main" id="{712C6A3D-4E22-620C-362B-96E3E8BE2091}"/>
              </a:ext>
            </a:extLst>
          </p:cNvPr>
          <p:cNvGrpSpPr/>
          <p:nvPr/>
        </p:nvGrpSpPr>
        <p:grpSpPr>
          <a:xfrm>
            <a:off x="8171522" y="4584965"/>
            <a:ext cx="935080" cy="932830"/>
            <a:chOff x="8345258" y="4584965"/>
            <a:chExt cx="935080" cy="932830"/>
          </a:xfrm>
        </p:grpSpPr>
        <p:sp>
          <p:nvSpPr>
            <p:cNvPr id="95" name="Google Shape;213;p29">
              <a:extLst>
                <a:ext uri="{FF2B5EF4-FFF2-40B4-BE49-F238E27FC236}">
                  <a16:creationId xmlns:a16="http://schemas.microsoft.com/office/drawing/2014/main" id="{EC076B05-67BC-C7E0-4EDE-F5052A467B86}"/>
                </a:ext>
              </a:extLst>
            </p:cNvPr>
            <p:cNvSpPr/>
            <p:nvPr/>
          </p:nvSpPr>
          <p:spPr>
            <a:xfrm rot="5400000" flipH="1">
              <a:off x="8346414" y="4583848"/>
              <a:ext cx="932807" cy="935041"/>
            </a:xfrm>
            <a:prstGeom prst="arc">
              <a:avLst>
                <a:gd name="adj1" fmla="val 13533910"/>
                <a:gd name="adj2" fmla="val 1112730"/>
              </a:avLst>
            </a:prstGeom>
            <a:noFill/>
            <a:ln w="9525" cap="rnd"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96" name="Google Shape;214;p29">
              <a:extLst>
                <a:ext uri="{FF2B5EF4-FFF2-40B4-BE49-F238E27FC236}">
                  <a16:creationId xmlns:a16="http://schemas.microsoft.com/office/drawing/2014/main" id="{BD954377-9FC1-74DC-3BFF-225CCD1A6DC9}"/>
                </a:ext>
              </a:extLst>
            </p:cNvPr>
            <p:cNvSpPr/>
            <p:nvPr/>
          </p:nvSpPr>
          <p:spPr>
            <a:xfrm rot="16993557" flipH="1">
              <a:off x="8346374" y="4583852"/>
              <a:ext cx="932827" cy="935060"/>
            </a:xfrm>
            <a:prstGeom prst="arc">
              <a:avLst>
                <a:gd name="adj1" fmla="val 14071410"/>
                <a:gd name="adj2" fmla="val 821868"/>
              </a:avLst>
            </a:prstGeom>
            <a:noFill/>
            <a:ln w="9525" cap="rnd"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97" name="Google Shape;215;p29">
              <a:extLst>
                <a:ext uri="{FF2B5EF4-FFF2-40B4-BE49-F238E27FC236}">
                  <a16:creationId xmlns:a16="http://schemas.microsoft.com/office/drawing/2014/main" id="{A7AFA0C7-C4DF-78AD-EC0F-DA74970AEBFD}"/>
                </a:ext>
              </a:extLst>
            </p:cNvPr>
            <p:cNvSpPr/>
            <p:nvPr/>
          </p:nvSpPr>
          <p:spPr>
            <a:xfrm flipH="1">
              <a:off x="8414593" y="4647951"/>
              <a:ext cx="796400" cy="796400"/>
            </a:xfrm>
            <a:prstGeom prst="ellipse">
              <a:avLst/>
            </a:prstGeom>
            <a:solidFill>
              <a:schemeClr val="accent6"/>
            </a:solidFill>
            <a:ln>
              <a:noFill/>
            </a:ln>
          </p:spPr>
          <p:txBody>
            <a:bodyPr spcFirstLastPara="1" wrap="square" lIns="121900" tIns="121900" rIns="121900" bIns="121900" anchor="ctr" anchorCtr="0">
              <a:noAutofit/>
            </a:bodyPr>
            <a:lstStyle/>
            <a:p>
              <a:endParaRPr sz="2400" dirty="0"/>
            </a:p>
          </p:txBody>
        </p:sp>
      </p:grpSp>
      <p:pic>
        <p:nvPicPr>
          <p:cNvPr id="98" name="Picture 97">
            <a:extLst>
              <a:ext uri="{FF2B5EF4-FFF2-40B4-BE49-F238E27FC236}">
                <a16:creationId xmlns:a16="http://schemas.microsoft.com/office/drawing/2014/main" id="{0601D00C-39EA-B1A5-0366-C0EEB4C7127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57375" y="2903704"/>
            <a:ext cx="1917939" cy="1438454"/>
          </a:xfrm>
          <a:prstGeom prst="rect">
            <a:avLst/>
          </a:prstGeom>
        </p:spPr>
      </p:pic>
    </p:spTree>
    <p:extLst>
      <p:ext uri="{BB962C8B-B14F-4D97-AF65-F5344CB8AC3E}">
        <p14:creationId xmlns:p14="http://schemas.microsoft.com/office/powerpoint/2010/main" val="381670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do?</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7</a:t>
            </a:fld>
            <a:endParaRPr lang="en-US"/>
          </a:p>
        </p:txBody>
      </p:sp>
      <p:sp>
        <p:nvSpPr>
          <p:cNvPr id="8" name="Content Placeholder 3">
            <a:extLst>
              <a:ext uri="{FF2B5EF4-FFF2-40B4-BE49-F238E27FC236}">
                <a16:creationId xmlns:a16="http://schemas.microsoft.com/office/drawing/2014/main" id="{CBA329BE-C08D-5839-4650-BB00CA2BE43F}"/>
              </a:ext>
            </a:extLst>
          </p:cNvPr>
          <p:cNvSpPr>
            <a:spLocks noGrp="1"/>
          </p:cNvSpPr>
          <p:nvPr>
            <p:ph sz="half" idx="1"/>
          </p:nvPr>
        </p:nvSpPr>
        <p:spPr>
          <a:xfrm>
            <a:off x="6714808" y="1258775"/>
            <a:ext cx="5182319" cy="4981166"/>
          </a:xfrm>
        </p:spPr>
        <p:txBody>
          <a:bodyPr anchor="ctr">
            <a:normAutofit/>
          </a:bodyPr>
          <a:lstStyle/>
          <a:p>
            <a:pPr marL="0" indent="0">
              <a:buNone/>
            </a:pPr>
            <a:r>
              <a:rPr lang="en-US" sz="1800" dirty="0"/>
              <a:t>Roadmap/Project Plan would be defined at the initiation of the Project.</a:t>
            </a:r>
          </a:p>
          <a:p>
            <a:pPr marL="0" indent="0">
              <a:buNone/>
            </a:pPr>
            <a:endParaRPr lang="en-US" sz="1800" dirty="0"/>
          </a:p>
          <a:p>
            <a:pPr marL="0" indent="0">
              <a:buNone/>
            </a:pPr>
            <a:r>
              <a:rPr lang="en-US" sz="1800" dirty="0"/>
              <a:t>Bugs &amp; Enhancements (Change Requests) would be tracked until the project is delivered.</a:t>
            </a:r>
          </a:p>
        </p:txBody>
      </p:sp>
      <p:pic>
        <p:nvPicPr>
          <p:cNvPr id="9" name="Picture 8">
            <a:extLst>
              <a:ext uri="{FF2B5EF4-FFF2-40B4-BE49-F238E27FC236}">
                <a16:creationId xmlns:a16="http://schemas.microsoft.com/office/drawing/2014/main" id="{A4311547-F4D0-A4BD-024D-8600D77E758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802" y="1332798"/>
            <a:ext cx="5060561" cy="4833120"/>
          </a:xfrm>
          <a:prstGeom prst="rect">
            <a:avLst/>
          </a:prstGeom>
        </p:spPr>
      </p:pic>
    </p:spTree>
    <p:extLst>
      <p:ext uri="{BB962C8B-B14F-4D97-AF65-F5344CB8AC3E}">
        <p14:creationId xmlns:p14="http://schemas.microsoft.com/office/powerpoint/2010/main" val="49706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39CF6689-4DCF-4AF3-91F2-7BDF8DB510C3}" type="slidenum">
              <a:rPr lang="en-US" smtClean="0"/>
              <a:t>8</a:t>
            </a:fld>
            <a:endParaRPr lang="en-US"/>
          </a:p>
        </p:txBody>
      </p:sp>
      <p:sp>
        <p:nvSpPr>
          <p:cNvPr id="7" name="Rounded Rectangle 10">
            <a:extLst>
              <a:ext uri="{FF2B5EF4-FFF2-40B4-BE49-F238E27FC236}">
                <a16:creationId xmlns:a16="http://schemas.microsoft.com/office/drawing/2014/main" id="{CEB5157F-F76A-24D2-54BB-16FA1231F25A}"/>
              </a:ext>
            </a:extLst>
          </p:cNvPr>
          <p:cNvSpPr>
            <a:spLocks noChangeArrowheads="1"/>
          </p:cNvSpPr>
          <p:nvPr/>
        </p:nvSpPr>
        <p:spPr bwMode="auto">
          <a:xfrm>
            <a:off x="4526888" y="2706536"/>
            <a:ext cx="1371600" cy="685800"/>
          </a:xfrm>
          <a:prstGeom prst="roundRect">
            <a:avLst>
              <a:gd name="adj" fmla="val 16667"/>
            </a:avLst>
          </a:prstGeom>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050" dirty="0">
                <a:solidFill>
                  <a:schemeClr val="bg2"/>
                </a:solidFill>
              </a:rPr>
              <a:t>Get Knowledge Transfer</a:t>
            </a:r>
          </a:p>
        </p:txBody>
      </p:sp>
      <p:sp>
        <p:nvSpPr>
          <p:cNvPr id="10" name="Rounded Rectangle 1">
            <a:extLst>
              <a:ext uri="{FF2B5EF4-FFF2-40B4-BE49-F238E27FC236}">
                <a16:creationId xmlns:a16="http://schemas.microsoft.com/office/drawing/2014/main" id="{7613994A-A166-42C8-BB13-9379DD9D2298}"/>
              </a:ext>
            </a:extLst>
          </p:cNvPr>
          <p:cNvSpPr>
            <a:spLocks noChangeArrowheads="1"/>
          </p:cNvSpPr>
          <p:nvPr/>
        </p:nvSpPr>
        <p:spPr bwMode="auto">
          <a:xfrm>
            <a:off x="6313789" y="2703545"/>
            <a:ext cx="1371600" cy="685800"/>
          </a:xfrm>
          <a:prstGeom prst="roundRect">
            <a:avLst>
              <a:gd name="adj" fmla="val 16667"/>
            </a:avLst>
          </a:prstGeom>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050" dirty="0">
                <a:solidFill>
                  <a:schemeClr val="bg2"/>
                </a:solidFill>
              </a:rPr>
              <a:t>Develop &amp; Test</a:t>
            </a:r>
          </a:p>
        </p:txBody>
      </p:sp>
      <p:sp>
        <p:nvSpPr>
          <p:cNvPr id="11" name="Rounded Rectangle 3">
            <a:extLst>
              <a:ext uri="{FF2B5EF4-FFF2-40B4-BE49-F238E27FC236}">
                <a16:creationId xmlns:a16="http://schemas.microsoft.com/office/drawing/2014/main" id="{3FE59909-10BB-75C2-7DD9-9AEB8C7CC913}"/>
              </a:ext>
            </a:extLst>
          </p:cNvPr>
          <p:cNvSpPr>
            <a:spLocks noChangeArrowheads="1"/>
          </p:cNvSpPr>
          <p:nvPr/>
        </p:nvSpPr>
        <p:spPr bwMode="auto">
          <a:xfrm>
            <a:off x="2637353" y="2703545"/>
            <a:ext cx="1371600" cy="685800"/>
          </a:xfrm>
          <a:prstGeom prst="roundRect">
            <a:avLst>
              <a:gd name="adj" fmla="val 16667"/>
            </a:avLst>
          </a:prstGeom>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050" dirty="0">
                <a:solidFill>
                  <a:schemeClr val="bg2"/>
                </a:solidFill>
              </a:rPr>
              <a:t>Assign Developers</a:t>
            </a:r>
          </a:p>
        </p:txBody>
      </p:sp>
      <p:sp>
        <p:nvSpPr>
          <p:cNvPr id="12" name="Rounded Rectangle 1">
            <a:extLst>
              <a:ext uri="{FF2B5EF4-FFF2-40B4-BE49-F238E27FC236}">
                <a16:creationId xmlns:a16="http://schemas.microsoft.com/office/drawing/2014/main" id="{7BD789EC-1507-91C3-CC32-8612B35E15D7}"/>
              </a:ext>
            </a:extLst>
          </p:cNvPr>
          <p:cNvSpPr>
            <a:spLocks noChangeArrowheads="1"/>
          </p:cNvSpPr>
          <p:nvPr/>
        </p:nvSpPr>
        <p:spPr bwMode="auto">
          <a:xfrm>
            <a:off x="8203324" y="2703545"/>
            <a:ext cx="1371600" cy="685800"/>
          </a:xfrm>
          <a:prstGeom prst="roundRect">
            <a:avLst>
              <a:gd name="adj" fmla="val 16667"/>
            </a:avLst>
          </a:prstGeom>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050" dirty="0">
                <a:solidFill>
                  <a:schemeClr val="bg2"/>
                </a:solidFill>
              </a:rPr>
              <a:t>Deploy</a:t>
            </a:r>
          </a:p>
        </p:txBody>
      </p:sp>
      <p:cxnSp>
        <p:nvCxnSpPr>
          <p:cNvPr id="13" name="Straight Arrow Connector 12">
            <a:extLst>
              <a:ext uri="{FF2B5EF4-FFF2-40B4-BE49-F238E27FC236}">
                <a16:creationId xmlns:a16="http://schemas.microsoft.com/office/drawing/2014/main" id="{0C109DC8-30A8-CBDB-C6F2-698BAA73D5C4}"/>
              </a:ext>
            </a:extLst>
          </p:cNvPr>
          <p:cNvCxnSpPr>
            <a:stCxn id="10" idx="3"/>
            <a:endCxn id="12" idx="1"/>
          </p:cNvCxnSpPr>
          <p:nvPr/>
        </p:nvCxnSpPr>
        <p:spPr>
          <a:xfrm>
            <a:off x="7685389" y="3046445"/>
            <a:ext cx="51793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Rounded Rectangle 7">
            <a:extLst>
              <a:ext uri="{FF2B5EF4-FFF2-40B4-BE49-F238E27FC236}">
                <a16:creationId xmlns:a16="http://schemas.microsoft.com/office/drawing/2014/main" id="{B2AF3BF3-3377-4012-1A27-DEBC75529627}"/>
              </a:ext>
            </a:extLst>
          </p:cNvPr>
          <p:cNvSpPr>
            <a:spLocks noChangeArrowheads="1"/>
          </p:cNvSpPr>
          <p:nvPr/>
        </p:nvSpPr>
        <p:spPr bwMode="auto">
          <a:xfrm>
            <a:off x="798435" y="2706536"/>
            <a:ext cx="1371600" cy="685800"/>
          </a:xfrm>
          <a:prstGeom prst="roundRect">
            <a:avLst>
              <a:gd name="adj" fmla="val 16667"/>
            </a:avLst>
          </a:prstGeom>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050" dirty="0">
                <a:solidFill>
                  <a:schemeClr val="bg2"/>
                </a:solidFill>
              </a:rPr>
              <a:t>Project Initiation</a:t>
            </a:r>
          </a:p>
        </p:txBody>
      </p:sp>
      <p:cxnSp>
        <p:nvCxnSpPr>
          <p:cNvPr id="15" name="Straight Arrow Connector 14">
            <a:extLst>
              <a:ext uri="{FF2B5EF4-FFF2-40B4-BE49-F238E27FC236}">
                <a16:creationId xmlns:a16="http://schemas.microsoft.com/office/drawing/2014/main" id="{E0E7E1AA-803E-AE51-2783-0EB8E8B1A139}"/>
              </a:ext>
            </a:extLst>
          </p:cNvPr>
          <p:cNvCxnSpPr>
            <a:stCxn id="14" idx="3"/>
            <a:endCxn id="11" idx="1"/>
          </p:cNvCxnSpPr>
          <p:nvPr/>
        </p:nvCxnSpPr>
        <p:spPr>
          <a:xfrm flipV="1">
            <a:off x="2170035" y="3046445"/>
            <a:ext cx="467318" cy="29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5150F08C-6646-2B38-AB91-FAF1AF16DBA6}"/>
              </a:ext>
            </a:extLst>
          </p:cNvPr>
          <p:cNvCxnSpPr>
            <a:stCxn id="11" idx="3"/>
            <a:endCxn id="7" idx="1"/>
          </p:cNvCxnSpPr>
          <p:nvPr/>
        </p:nvCxnSpPr>
        <p:spPr>
          <a:xfrm>
            <a:off x="4008953" y="3046445"/>
            <a:ext cx="517935" cy="29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A9EEC143-6D13-3569-4034-268BB6ED8092}"/>
              </a:ext>
            </a:extLst>
          </p:cNvPr>
          <p:cNvCxnSpPr>
            <a:stCxn id="7" idx="3"/>
            <a:endCxn id="10" idx="1"/>
          </p:cNvCxnSpPr>
          <p:nvPr/>
        </p:nvCxnSpPr>
        <p:spPr>
          <a:xfrm flipV="1">
            <a:off x="5898488" y="3046445"/>
            <a:ext cx="415301" cy="29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96049796-C059-753A-6D7C-4789507DB8CC}"/>
              </a:ext>
            </a:extLst>
          </p:cNvPr>
          <p:cNvSpPr/>
          <p:nvPr/>
        </p:nvSpPr>
        <p:spPr>
          <a:xfrm>
            <a:off x="613465" y="1665593"/>
            <a:ext cx="5482533" cy="276170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bg2"/>
              </a:solidFill>
            </a:endParaRPr>
          </a:p>
        </p:txBody>
      </p:sp>
      <p:sp>
        <p:nvSpPr>
          <p:cNvPr id="19" name="Rectangle 18">
            <a:extLst>
              <a:ext uri="{FF2B5EF4-FFF2-40B4-BE49-F238E27FC236}">
                <a16:creationId xmlns:a16="http://schemas.microsoft.com/office/drawing/2014/main" id="{09681D11-904A-6A56-B64E-6947E1D3C830}"/>
              </a:ext>
            </a:extLst>
          </p:cNvPr>
          <p:cNvSpPr/>
          <p:nvPr/>
        </p:nvSpPr>
        <p:spPr>
          <a:xfrm>
            <a:off x="6096000" y="1665593"/>
            <a:ext cx="5583572" cy="276170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bg2"/>
              </a:solidFill>
            </a:endParaRPr>
          </a:p>
        </p:txBody>
      </p:sp>
      <p:sp>
        <p:nvSpPr>
          <p:cNvPr id="20" name="Rectangle 19">
            <a:extLst>
              <a:ext uri="{FF2B5EF4-FFF2-40B4-BE49-F238E27FC236}">
                <a16:creationId xmlns:a16="http://schemas.microsoft.com/office/drawing/2014/main" id="{64197328-10A0-CBD7-DBB2-671284A82379}"/>
              </a:ext>
            </a:extLst>
          </p:cNvPr>
          <p:cNvSpPr/>
          <p:nvPr/>
        </p:nvSpPr>
        <p:spPr>
          <a:xfrm>
            <a:off x="2322416" y="1672659"/>
            <a:ext cx="2071401" cy="307777"/>
          </a:xfrm>
          <a:prstGeom prst="rect">
            <a:avLst/>
          </a:prstGeom>
        </p:spPr>
        <p:txBody>
          <a:bodyPr wrap="none">
            <a:spAutoFit/>
          </a:bodyPr>
          <a:lstStyle/>
          <a:p>
            <a:r>
              <a:rPr lang="en-US" sz="1400" dirty="0"/>
              <a:t>Project Management</a:t>
            </a:r>
          </a:p>
        </p:txBody>
      </p:sp>
      <p:sp>
        <p:nvSpPr>
          <p:cNvPr id="21" name="Rectangle 20">
            <a:extLst>
              <a:ext uri="{FF2B5EF4-FFF2-40B4-BE49-F238E27FC236}">
                <a16:creationId xmlns:a16="http://schemas.microsoft.com/office/drawing/2014/main" id="{0E2B8848-CA3D-5080-2955-450492DD2FE0}"/>
              </a:ext>
            </a:extLst>
          </p:cNvPr>
          <p:cNvSpPr/>
          <p:nvPr/>
        </p:nvSpPr>
        <p:spPr>
          <a:xfrm>
            <a:off x="7909165" y="1672659"/>
            <a:ext cx="1928733" cy="307777"/>
          </a:xfrm>
          <a:prstGeom prst="rect">
            <a:avLst/>
          </a:prstGeom>
        </p:spPr>
        <p:txBody>
          <a:bodyPr wrap="none">
            <a:spAutoFit/>
          </a:bodyPr>
          <a:lstStyle/>
          <a:p>
            <a:r>
              <a:rPr lang="en-US" sz="1400" dirty="0"/>
              <a:t>Develop &amp; Maintain</a:t>
            </a:r>
          </a:p>
        </p:txBody>
      </p:sp>
      <p:sp>
        <p:nvSpPr>
          <p:cNvPr id="22" name="Rounded Rectangle 1">
            <a:extLst>
              <a:ext uri="{FF2B5EF4-FFF2-40B4-BE49-F238E27FC236}">
                <a16:creationId xmlns:a16="http://schemas.microsoft.com/office/drawing/2014/main" id="{C5367E50-C3BB-355D-F078-2DA69CD251F6}"/>
              </a:ext>
            </a:extLst>
          </p:cNvPr>
          <p:cNvSpPr>
            <a:spLocks noChangeArrowheads="1"/>
          </p:cNvSpPr>
          <p:nvPr/>
        </p:nvSpPr>
        <p:spPr bwMode="auto">
          <a:xfrm>
            <a:off x="10092859" y="2699644"/>
            <a:ext cx="1371600" cy="685800"/>
          </a:xfrm>
          <a:prstGeom prst="roundRect">
            <a:avLst>
              <a:gd name="adj" fmla="val 16667"/>
            </a:avLst>
          </a:prstGeom>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en-US" sz="1050" dirty="0">
                <a:solidFill>
                  <a:schemeClr val="bg2"/>
                </a:solidFill>
              </a:rPr>
              <a:t>Track &amp; Monitor</a:t>
            </a:r>
          </a:p>
        </p:txBody>
      </p:sp>
      <p:cxnSp>
        <p:nvCxnSpPr>
          <p:cNvPr id="23" name="Straight Arrow Connector 22">
            <a:extLst>
              <a:ext uri="{FF2B5EF4-FFF2-40B4-BE49-F238E27FC236}">
                <a16:creationId xmlns:a16="http://schemas.microsoft.com/office/drawing/2014/main" id="{CB638F6A-45AC-C0F4-5C3D-541430F1CB6D}"/>
              </a:ext>
            </a:extLst>
          </p:cNvPr>
          <p:cNvCxnSpPr>
            <a:cxnSpLocks/>
            <a:stCxn id="12" idx="3"/>
            <a:endCxn id="22" idx="1"/>
          </p:cNvCxnSpPr>
          <p:nvPr/>
        </p:nvCxnSpPr>
        <p:spPr>
          <a:xfrm flipV="1">
            <a:off x="9574924" y="3042544"/>
            <a:ext cx="517935" cy="39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Content Placeholder 3">
            <a:extLst>
              <a:ext uri="{FF2B5EF4-FFF2-40B4-BE49-F238E27FC236}">
                <a16:creationId xmlns:a16="http://schemas.microsoft.com/office/drawing/2014/main" id="{902818E8-3628-E3EE-4D33-A881A3662859}"/>
              </a:ext>
            </a:extLst>
          </p:cNvPr>
          <p:cNvSpPr>
            <a:spLocks noGrp="1"/>
          </p:cNvSpPr>
          <p:nvPr>
            <p:ph sz="half" idx="1"/>
          </p:nvPr>
        </p:nvSpPr>
        <p:spPr>
          <a:xfrm>
            <a:off x="798436" y="4677265"/>
            <a:ext cx="10555364" cy="1562675"/>
          </a:xfrm>
        </p:spPr>
        <p:txBody>
          <a:bodyPr anchor="ctr">
            <a:normAutofit/>
          </a:bodyPr>
          <a:lstStyle/>
          <a:p>
            <a:pPr marL="0" indent="0">
              <a:buNone/>
            </a:pPr>
            <a:r>
              <a:rPr lang="en-US" sz="1800" dirty="0"/>
              <a:t>A Jira board would be created at the beginning of the Project to see a real-time update of the project.</a:t>
            </a:r>
          </a:p>
        </p:txBody>
      </p:sp>
    </p:spTree>
    <p:extLst>
      <p:ext uri="{BB962C8B-B14F-4D97-AF65-F5344CB8AC3E}">
        <p14:creationId xmlns:p14="http://schemas.microsoft.com/office/powerpoint/2010/main" val="144086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Top Corners Rounded 3">
            <a:extLst>
              <a:ext uri="{FF2B5EF4-FFF2-40B4-BE49-F238E27FC236}">
                <a16:creationId xmlns:a16="http://schemas.microsoft.com/office/drawing/2014/main" id="{BE022B47-B530-4B4F-948F-7DDE7A2AF9AA}"/>
              </a:ext>
            </a:extLst>
          </p:cNvPr>
          <p:cNvSpPr/>
          <p:nvPr/>
        </p:nvSpPr>
        <p:spPr>
          <a:xfrm>
            <a:off x="3349771" y="1400410"/>
            <a:ext cx="4221932" cy="450937"/>
          </a:xfrm>
          <a:prstGeom prst="round2Same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bg2"/>
                </a:solidFill>
                <a:cs typeface="Segoe UI" panose="020B0502040204020203" pitchFamily="34" charset="0"/>
              </a:rPr>
              <a:t>Development</a:t>
            </a:r>
            <a:endParaRPr lang="en-IN" sz="1200" b="1" dirty="0">
              <a:solidFill>
                <a:schemeClr val="bg2"/>
              </a:solidFill>
              <a:cs typeface="Segoe UI" panose="020B0502040204020203" pitchFamily="34" charset="0"/>
            </a:endParaRPr>
          </a:p>
        </p:txBody>
      </p:sp>
      <p:sp>
        <p:nvSpPr>
          <p:cNvPr id="10" name="Rectangle 9">
            <a:extLst>
              <a:ext uri="{FF2B5EF4-FFF2-40B4-BE49-F238E27FC236}">
                <a16:creationId xmlns:a16="http://schemas.microsoft.com/office/drawing/2014/main" id="{CB84BD6A-5AA8-47AB-B5BD-6EA13723A049}"/>
              </a:ext>
            </a:extLst>
          </p:cNvPr>
          <p:cNvSpPr/>
          <p:nvPr/>
        </p:nvSpPr>
        <p:spPr>
          <a:xfrm>
            <a:off x="3349770" y="1939028"/>
            <a:ext cx="4221932" cy="1261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endParaRPr lang="en-IN" dirty="0">
              <a:solidFill>
                <a:schemeClr val="tx1"/>
              </a:solidFill>
            </a:endParaRPr>
          </a:p>
        </p:txBody>
      </p:sp>
      <p:pic>
        <p:nvPicPr>
          <p:cNvPr id="11" name="Picture 10" descr="Icon&#10;&#10;Description automatically generated">
            <a:extLst>
              <a:ext uri="{FF2B5EF4-FFF2-40B4-BE49-F238E27FC236}">
                <a16:creationId xmlns:a16="http://schemas.microsoft.com/office/drawing/2014/main" id="{E5EE7E64-F520-4220-B3A2-D09CBF53387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30891" y="2233283"/>
            <a:ext cx="655037" cy="634567"/>
          </a:xfrm>
          <a:prstGeom prst="rect">
            <a:avLst/>
          </a:prstGeom>
        </p:spPr>
      </p:pic>
      <p:pic>
        <p:nvPicPr>
          <p:cNvPr id="12" name="Picture 11" descr="Icon&#10;&#10;Description automatically generated">
            <a:extLst>
              <a:ext uri="{FF2B5EF4-FFF2-40B4-BE49-F238E27FC236}">
                <a16:creationId xmlns:a16="http://schemas.microsoft.com/office/drawing/2014/main" id="{CECA8B6D-80A9-40B1-9E67-47BA83BDCB1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507064" y="2207871"/>
            <a:ext cx="720000" cy="720000"/>
          </a:xfrm>
          <a:prstGeom prst="rect">
            <a:avLst/>
          </a:prstGeom>
        </p:spPr>
      </p:pic>
      <p:sp>
        <p:nvSpPr>
          <p:cNvPr id="13" name="Rectangle: Top Corners Rounded 3">
            <a:extLst>
              <a:ext uri="{FF2B5EF4-FFF2-40B4-BE49-F238E27FC236}">
                <a16:creationId xmlns:a16="http://schemas.microsoft.com/office/drawing/2014/main" id="{BE022B47-B530-4B4F-948F-7DDE7A2AF9AA}"/>
              </a:ext>
            </a:extLst>
          </p:cNvPr>
          <p:cNvSpPr/>
          <p:nvPr/>
        </p:nvSpPr>
        <p:spPr>
          <a:xfrm>
            <a:off x="8358230" y="1400410"/>
            <a:ext cx="3003372" cy="450937"/>
          </a:xfrm>
          <a:prstGeom prst="round2Same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bg2"/>
                </a:solidFill>
                <a:cs typeface="Segoe UI" panose="020B0502040204020203" pitchFamily="34" charset="0"/>
              </a:rPr>
              <a:t>Deployment</a:t>
            </a:r>
            <a:endParaRPr lang="en-IN" sz="1200" b="1" dirty="0">
              <a:solidFill>
                <a:schemeClr val="bg2"/>
              </a:solidFill>
              <a:cs typeface="Segoe UI" panose="020B0502040204020203" pitchFamily="34" charset="0"/>
            </a:endParaRPr>
          </a:p>
        </p:txBody>
      </p:sp>
      <p:sp>
        <p:nvSpPr>
          <p:cNvPr id="14" name="Rectangle 13">
            <a:extLst>
              <a:ext uri="{FF2B5EF4-FFF2-40B4-BE49-F238E27FC236}">
                <a16:creationId xmlns:a16="http://schemas.microsoft.com/office/drawing/2014/main" id="{CB84BD6A-5AA8-47AB-B5BD-6EA13723A049}"/>
              </a:ext>
            </a:extLst>
          </p:cNvPr>
          <p:cNvSpPr/>
          <p:nvPr/>
        </p:nvSpPr>
        <p:spPr>
          <a:xfrm>
            <a:off x="8358230" y="1939028"/>
            <a:ext cx="3003370" cy="1261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endParaRPr lang="en-IN" dirty="0">
              <a:solidFill>
                <a:schemeClr val="tx1"/>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2133" y="2241445"/>
            <a:ext cx="696220" cy="657038"/>
          </a:xfrm>
          <a:prstGeom prst="rect">
            <a:avLst/>
          </a:prstGeom>
        </p:spPr>
      </p:pic>
      <p:pic>
        <p:nvPicPr>
          <p:cNvPr id="17" name="Picture 1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999306" y="2288196"/>
            <a:ext cx="563536" cy="563536"/>
          </a:xfrm>
          <a:prstGeom prst="rect">
            <a:avLst/>
          </a:prstGeom>
        </p:spPr>
      </p:pic>
      <p:sp>
        <p:nvSpPr>
          <p:cNvPr id="21" name="Rectangle: Top Corners Rounded 3">
            <a:extLst>
              <a:ext uri="{FF2B5EF4-FFF2-40B4-BE49-F238E27FC236}">
                <a16:creationId xmlns:a16="http://schemas.microsoft.com/office/drawing/2014/main" id="{BE022B47-B530-4B4F-948F-7DDE7A2AF9AA}"/>
              </a:ext>
            </a:extLst>
          </p:cNvPr>
          <p:cNvSpPr/>
          <p:nvPr/>
        </p:nvSpPr>
        <p:spPr>
          <a:xfrm>
            <a:off x="778434" y="1400410"/>
            <a:ext cx="1843997" cy="450937"/>
          </a:xfrm>
          <a:prstGeom prst="round2SameRect">
            <a:avLst/>
          </a:prstGeom>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bg2"/>
                </a:solidFill>
                <a:cs typeface="Segoe UI" panose="020B0502040204020203" pitchFamily="34" charset="0"/>
              </a:rPr>
              <a:t>Project Management</a:t>
            </a:r>
            <a:endParaRPr lang="en-IN" sz="1200" b="1" dirty="0">
              <a:solidFill>
                <a:schemeClr val="bg2"/>
              </a:solidFill>
              <a:cs typeface="Segoe UI" panose="020B0502040204020203" pitchFamily="34" charset="0"/>
            </a:endParaRPr>
          </a:p>
        </p:txBody>
      </p:sp>
      <p:sp>
        <p:nvSpPr>
          <p:cNvPr id="22" name="Rectangle 21">
            <a:extLst>
              <a:ext uri="{FF2B5EF4-FFF2-40B4-BE49-F238E27FC236}">
                <a16:creationId xmlns:a16="http://schemas.microsoft.com/office/drawing/2014/main" id="{CB84BD6A-5AA8-47AB-B5BD-6EA13723A049}"/>
              </a:ext>
            </a:extLst>
          </p:cNvPr>
          <p:cNvSpPr/>
          <p:nvPr/>
        </p:nvSpPr>
        <p:spPr>
          <a:xfrm>
            <a:off x="778435" y="1939028"/>
            <a:ext cx="1843996" cy="1261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endParaRPr lang="en-IN" dirty="0">
              <a:solidFill>
                <a:schemeClr val="tx1"/>
              </a:solidFill>
            </a:endParaRPr>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890" y="2356637"/>
            <a:ext cx="1316521" cy="441102"/>
          </a:xfrm>
          <a:prstGeom prst="rect">
            <a:avLst/>
          </a:prstGeom>
        </p:spPr>
      </p:pic>
      <p:cxnSp>
        <p:nvCxnSpPr>
          <p:cNvPr id="25" name="Google Shape;276;p20">
            <a:extLst>
              <a:ext uri="{FF2B5EF4-FFF2-40B4-BE49-F238E27FC236}">
                <a16:creationId xmlns:a16="http://schemas.microsoft.com/office/drawing/2014/main" id="{3F784617-0435-125A-DE84-5A83BD04FF4A}"/>
              </a:ext>
            </a:extLst>
          </p:cNvPr>
          <p:cNvCxnSpPr>
            <a:cxnSpLocks/>
            <a:stCxn id="22" idx="3"/>
            <a:endCxn id="10" idx="1"/>
          </p:cNvCxnSpPr>
          <p:nvPr/>
        </p:nvCxnSpPr>
        <p:spPr>
          <a:xfrm>
            <a:off x="2622431" y="2569964"/>
            <a:ext cx="727339" cy="0"/>
          </a:xfrm>
          <a:prstGeom prst="straightConnector1">
            <a:avLst/>
          </a:prstGeom>
          <a:noFill/>
          <a:ln w="9525" cap="flat" cmpd="sng">
            <a:solidFill>
              <a:schemeClr val="tx1"/>
            </a:solidFill>
            <a:prstDash val="solid"/>
            <a:round/>
            <a:headEnd type="none" w="med" len="med"/>
            <a:tailEnd type="oval" w="med" len="med"/>
          </a:ln>
        </p:spPr>
      </p:cxnSp>
      <p:cxnSp>
        <p:nvCxnSpPr>
          <p:cNvPr id="26" name="Google Shape;276;p20">
            <a:extLst>
              <a:ext uri="{FF2B5EF4-FFF2-40B4-BE49-F238E27FC236}">
                <a16:creationId xmlns:a16="http://schemas.microsoft.com/office/drawing/2014/main" id="{3F784617-0435-125A-DE84-5A83BD04FF4A}"/>
              </a:ext>
            </a:extLst>
          </p:cNvPr>
          <p:cNvCxnSpPr>
            <a:cxnSpLocks/>
            <a:stCxn id="10" idx="3"/>
            <a:endCxn id="14" idx="1"/>
          </p:cNvCxnSpPr>
          <p:nvPr/>
        </p:nvCxnSpPr>
        <p:spPr>
          <a:xfrm>
            <a:off x="7571702" y="2569964"/>
            <a:ext cx="786528" cy="0"/>
          </a:xfrm>
          <a:prstGeom prst="straightConnector1">
            <a:avLst/>
          </a:prstGeom>
          <a:noFill/>
          <a:ln w="9525" cap="flat" cmpd="sng">
            <a:solidFill>
              <a:schemeClr val="tx1"/>
            </a:solidFill>
            <a:prstDash val="solid"/>
            <a:round/>
            <a:headEnd type="none" w="med" len="med"/>
            <a:tailEnd type="oval" w="med" len="med"/>
          </a:ln>
        </p:spPr>
      </p:cxnSp>
      <p:sp>
        <p:nvSpPr>
          <p:cNvPr id="29" name="Content Placeholder 7"/>
          <p:cNvSpPr>
            <a:spLocks noGrp="1"/>
          </p:cNvSpPr>
          <p:nvPr>
            <p:ph idx="1"/>
          </p:nvPr>
        </p:nvSpPr>
        <p:spPr>
          <a:xfrm>
            <a:off x="778433" y="3482668"/>
            <a:ext cx="10575367" cy="2736327"/>
          </a:xfrm>
        </p:spPr>
        <p:txBody>
          <a:bodyPr>
            <a:noAutofit/>
          </a:bodyPr>
          <a:lstStyle/>
          <a:p>
            <a:pPr marL="0" indent="0">
              <a:lnSpc>
                <a:spcPct val="150000"/>
              </a:lnSpc>
              <a:buNone/>
            </a:pPr>
            <a:r>
              <a:rPr lang="en-US" sz="1800" dirty="0">
                <a:latin typeface="+mn-lt"/>
              </a:rPr>
              <a:t>RPA helps us to automate our everyday repetitive duties.</a:t>
            </a:r>
          </a:p>
          <a:p>
            <a:pPr marL="0" indent="0">
              <a:lnSpc>
                <a:spcPct val="150000"/>
              </a:lnSpc>
              <a:buNone/>
            </a:pPr>
            <a:r>
              <a:rPr lang="en-US" sz="1800" dirty="0">
                <a:latin typeface="+mn-lt"/>
              </a:rPr>
              <a:t>RPA provides us with a virtual employee that can execute repetitive tasks more quickly and cost-effectively than people.</a:t>
            </a:r>
          </a:p>
          <a:p>
            <a:pPr marL="0" indent="0">
              <a:lnSpc>
                <a:spcPct val="150000"/>
              </a:lnSpc>
              <a:buNone/>
            </a:pPr>
            <a:r>
              <a:rPr lang="en-US" sz="1800" dirty="0">
                <a:latin typeface="+mn-lt"/>
              </a:rPr>
              <a:t>With some of the top Open-Source Tools on the market, RPA has truly altered the game.</a:t>
            </a:r>
          </a:p>
        </p:txBody>
      </p:sp>
      <p:sp>
        <p:nvSpPr>
          <p:cNvPr id="2" name="Title 1">
            <a:extLst>
              <a:ext uri="{FF2B5EF4-FFF2-40B4-BE49-F238E27FC236}">
                <a16:creationId xmlns:a16="http://schemas.microsoft.com/office/drawing/2014/main" id="{803F4064-7A4E-3F1B-F0E0-B63C1D379F02}"/>
              </a:ext>
            </a:extLst>
          </p:cNvPr>
          <p:cNvSpPr>
            <a:spLocks noGrp="1"/>
          </p:cNvSpPr>
          <p:nvPr>
            <p:ph type="title"/>
          </p:nvPr>
        </p:nvSpPr>
        <p:spPr>
          <a:xfrm>
            <a:off x="1629600" y="365126"/>
            <a:ext cx="9724200" cy="777240"/>
          </a:xfrm>
        </p:spPr>
        <p:txBody>
          <a:bodyPr/>
          <a:lstStyle/>
          <a:p>
            <a:r>
              <a:rPr lang="en-US" dirty="0"/>
              <a:t>Tech Stack</a:t>
            </a:r>
          </a:p>
        </p:txBody>
      </p:sp>
      <p:pic>
        <p:nvPicPr>
          <p:cNvPr id="4" name="Graphic 3">
            <a:extLst>
              <a:ext uri="{FF2B5EF4-FFF2-40B4-BE49-F238E27FC236}">
                <a16:creationId xmlns:a16="http://schemas.microsoft.com/office/drawing/2014/main" id="{B53168D0-D286-1F9D-B624-972672D106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10322" y="2356637"/>
            <a:ext cx="1199071" cy="375709"/>
          </a:xfrm>
          <a:prstGeom prst="rect">
            <a:avLst/>
          </a:prstGeom>
        </p:spPr>
      </p:pic>
      <p:pic>
        <p:nvPicPr>
          <p:cNvPr id="27" name="Picture 26" descr="A logo on an orange background&#10;&#10;Description automatically generated">
            <a:extLst>
              <a:ext uri="{FF2B5EF4-FFF2-40B4-BE49-F238E27FC236}">
                <a16:creationId xmlns:a16="http://schemas.microsoft.com/office/drawing/2014/main" id="{8C59D9B4-1077-7A65-9A6A-453DB7B5BA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1459" y="2233283"/>
            <a:ext cx="655037" cy="655037"/>
          </a:xfrm>
          <a:prstGeom prst="rect">
            <a:avLst/>
          </a:prstGeom>
        </p:spPr>
      </p:pic>
    </p:spTree>
    <p:extLst>
      <p:ext uri="{BB962C8B-B14F-4D97-AF65-F5344CB8AC3E}">
        <p14:creationId xmlns:p14="http://schemas.microsoft.com/office/powerpoint/2010/main" val="2733288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848</Words>
  <Application>Microsoft Office PowerPoint</Application>
  <PresentationFormat>Widescreen</PresentationFormat>
  <Paragraphs>232</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Abhaya Libre</vt:lpstr>
      <vt:lpstr>Arial</vt:lpstr>
      <vt:lpstr>Calibri</vt:lpstr>
      <vt:lpstr>Century Gothic</vt:lpstr>
      <vt:lpstr>Fira Sans</vt:lpstr>
      <vt:lpstr>Poppins</vt:lpstr>
      <vt:lpstr>Roboto</vt:lpstr>
      <vt:lpstr>Segoe UI</vt:lpstr>
      <vt:lpstr>Webdings</vt:lpstr>
      <vt:lpstr>Office Theme</vt:lpstr>
      <vt:lpstr>Automation Overview</vt:lpstr>
      <vt:lpstr>Contents</vt:lpstr>
      <vt:lpstr>What is Automation?</vt:lpstr>
      <vt:lpstr>Why Automation?</vt:lpstr>
      <vt:lpstr>Types of Automation</vt:lpstr>
      <vt:lpstr>Impact of Automation</vt:lpstr>
      <vt:lpstr>How we do?</vt:lpstr>
      <vt:lpstr>Project Flow</vt:lpstr>
      <vt:lpstr>Tech Stack</vt:lpstr>
      <vt:lpstr>Sources</vt:lpstr>
      <vt:lpstr>Value Proposition</vt:lpstr>
      <vt:lpstr>General - Use Cases</vt:lpstr>
      <vt:lpstr>RCM - Use Cases</vt:lpstr>
      <vt:lpstr>Pricing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39</cp:revision>
  <dcterms:created xsi:type="dcterms:W3CDTF">2023-02-07T07:00:55Z</dcterms:created>
  <dcterms:modified xsi:type="dcterms:W3CDTF">2024-12-10T11:14:31Z</dcterms:modified>
</cp:coreProperties>
</file>