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7" r:id="rId5"/>
    <p:sldId id="273" r:id="rId6"/>
    <p:sldId id="274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15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0E897E8-B504-4E92-8A88-726A798494EF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5F7248-0E48-4BCC-82D6-1B3E372B6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7" Type="http://schemas.openxmlformats.org/officeDocument/2006/relationships/hyperlink" Target="https://www.quandl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engpaper.com/cancer-prediction-using-data-mining-techniques.htm" TargetMode="External"/><Relationship Id="rId4" Type="http://schemas.openxmlformats.org/officeDocument/2006/relationships/hyperlink" Target="https://www.geeksforgeeks.org/machine-learn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657600"/>
            <a:ext cx="6705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ARUN DHAKAD            17BCS4131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ASHISH                       17BCS4134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ADNAN                        17BCS4141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RISHABH                   17BCS4143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DEEPANSHU              17BCS4145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699248" cy="1828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CANCER DETECTION USING MACHINE LARNING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dirty="0" smtClean="0"/>
              <a:t>  </a:t>
            </a:r>
            <a:r>
              <a:rPr lang="en-US" sz="2000" dirty="0" smtClean="0"/>
              <a:t>To Predict the Cancer Type  using various values like clump_thickness, uniform_cell_size, uniform_cell_shape, marginal_adhesion, single_epi_cell_size, bare_nuclei, bland_chromation, normal_nucleoli,  mitoses and classes.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IDLE 3.7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2GB 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Modules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Tkinter,numpy,sklearn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…etc)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SCOPE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Pathologists have been performing cancer diagnoses and prognoses for decades. Most pathologists have a 96–98% success rate for diagnosing cancer. They’re pretty good at that part.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problem comes in the next part. According to the Oslo University Hospital,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accuracy of prognoses is only 60% for pathologists.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prognosis is the part of a biopsy that comes after cancer has been diagnosed, it is predicting the development of the disease.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time for the next step to be taken in pathology.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 (ML) is one of the core branches of Artificial Intelligence. It’s a system which takes in data, finds patterns, trains itself using the data 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outputs an outcome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 we use..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use many Modules</a:t>
            </a:r>
          </a:p>
          <a:p>
            <a:pPr>
              <a:buNone/>
            </a:pPr>
            <a:r>
              <a:rPr lang="en-US" dirty="0" err="1" smtClean="0"/>
              <a:t>Tkinter</a:t>
            </a:r>
            <a:r>
              <a:rPr lang="en-US" dirty="0" smtClean="0"/>
              <a:t>– for Designing.</a:t>
            </a:r>
          </a:p>
          <a:p>
            <a:pPr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– for read data as array </a:t>
            </a:r>
          </a:p>
          <a:p>
            <a:pPr>
              <a:buNone/>
            </a:pPr>
            <a:r>
              <a:rPr lang="en-US" dirty="0" err="1" smtClean="0"/>
              <a:t>Sklearn</a:t>
            </a:r>
            <a:r>
              <a:rPr lang="en-US" dirty="0" smtClean="0"/>
              <a:t> – It is machine learning module in which we predict the type  of cancer.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2539" y="2895601"/>
            <a:ext cx="4044261" cy="248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CANCER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Entering various values to predict the Cancer.</a:t>
            </a:r>
          </a:p>
          <a:p>
            <a:r>
              <a:rPr lang="en-US" dirty="0" smtClean="0"/>
              <a:t>In that basically we find two type of cancer Benign Tumor and Malignant Tumor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57400"/>
            <a:ext cx="4226338" cy="325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765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https://www.python.org/downloads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https://www.geeksforgeeks.org/machine-learning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https://www.engpaper.com/cancer-prediction-using-data-mining-techniques.htm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https://www.kaggle.com/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https://www.quandl.com/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hak\Desktop\thank-you-for-listening-any-ques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2090738"/>
            <a:ext cx="4762500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</TotalTime>
  <Words>190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CANCER DETECTION USING MACHINE LARNING</vt:lpstr>
      <vt:lpstr>OBJECTIVE</vt:lpstr>
      <vt:lpstr>Tool Required</vt:lpstr>
      <vt:lpstr>FUTURE SCOPE OF THE PROJECT </vt:lpstr>
      <vt:lpstr>Types of module we use..</vt:lpstr>
      <vt:lpstr>FINDING CANCER TYPE</vt:lpstr>
      <vt:lpstr>Reference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Arun Dhakad</dc:creator>
  <cp:lastModifiedBy>Arun Dhakad</cp:lastModifiedBy>
  <cp:revision>27</cp:revision>
  <dcterms:created xsi:type="dcterms:W3CDTF">2019-02-25T19:50:11Z</dcterms:created>
  <dcterms:modified xsi:type="dcterms:W3CDTF">2019-11-13T06:32:20Z</dcterms:modified>
</cp:coreProperties>
</file>