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87F8-A8E1-2334-3C74-CB5F51EE8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B7CF9-6339-8272-852D-89CBFB6C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AC40-337A-659B-C676-CD27E67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625E-63FF-3487-E871-C914C7F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6D29-0C9D-01E9-67A0-A3A7FC26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12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6C4B-134A-7419-EB9F-AA779B0D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6DEAB-151B-3E52-9955-D7E0928A5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8BF5-9453-E924-3617-04B78B4C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0F7D-E0FD-6845-9160-238CA7E3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0C00-6E66-4357-3967-FB75E168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4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F6331-A93A-CCDF-E695-32E64FE64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DD04C-E9D2-AEA5-F080-C6B0EF8E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0A32-9550-3E82-E737-4D45F4F2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D1B2-6E81-37FB-7155-A4C8347E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6535-E73A-7421-563A-A695809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D706-4F0B-7918-C957-58A18AC4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FB90-5612-16D8-BAEE-0A14B2C0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9D19-05C6-33DD-DB85-EE8EF702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9870-A79C-41EE-41C2-A9073FA6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1CDD-248D-0E53-BE60-6693CD0C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09BD-D194-AF3D-200F-FB9785F7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74B8-E28D-E36A-A7CD-E1087032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D3AC-4DED-C55F-435B-C68AB49A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E3B2-09FC-F86D-F969-73CB25D5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52F5-0CC9-6496-6554-305B778B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B572-0578-A59B-EC55-2E26C681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D04C-5816-A3D2-7C65-34941AD38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16FAD-6787-5A77-812D-9E5D1BA0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4F399-E7C5-F7B4-C9A9-602548D9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42A2E-2354-40C5-B56C-47DDA1D2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FD00-C229-1B4A-0D3B-083E4E0C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819B-A9D2-1DAB-E39C-E871CF81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E1F6-72D2-6F21-EB25-B4B999CFE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6965F-E700-FC78-F459-6CB574249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FF58B-4089-5255-7EAA-36DE2497B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5B817-A914-140E-B963-52CA93A18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F0ACB-735E-ABDF-381A-021D6F9A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9B0B8-71E7-58A5-8658-7066714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0E515-A525-AAFB-69BD-44EC67B6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069B-5A4F-5640-09C6-CC92B991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19E70-5B3D-EAF7-E245-DA892D9D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CC6D-A400-5E92-BDE5-ABF037E2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211C-11A7-4FCE-1051-E9B00F98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0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C3C1A-84BE-64A2-00FA-32A48E41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BC82D-58CC-E089-162E-AF495CB2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8C24A-FC58-324A-0750-09356B38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2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526A-2DE7-384C-AC3C-88667FBE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2D26-2A7E-D288-9E3F-3DFA3A2C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0EC90-A49F-A2D9-0298-F3C07AEC1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2B224-16C8-C411-6088-10DE5977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5571-5183-9D6A-D300-7B336B95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885D-9A86-4705-D907-F51EEB8D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9D4C-4C35-5FB9-60C6-FDA76765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1C67C-01D3-A724-A616-FC58E37D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13BB9-E064-7F9C-0BC7-C3D1EBE0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88B7D-3765-1A6D-3A96-41600CC9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704A8-662B-7C7C-3325-6DED8C26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2A2E3-F2C2-CD41-3520-1E3EEC3E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12C7A-15AB-605B-E197-62C313CC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B6C2-F193-F240-0FD5-0BCFE040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E4D1-9D09-7A76-E548-E2CE55B18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6385-69D6-4776-BAB4-95F7E3F51A4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F8E0-E69C-357B-4580-E163C70FF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C7E6-1418-A358-F509-03FEDBF9E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FC32-3BA8-4A1E-8863-C32B38376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rrow: Right 90">
            <a:extLst>
              <a:ext uri="{FF2B5EF4-FFF2-40B4-BE49-F238E27FC236}">
                <a16:creationId xmlns:a16="http://schemas.microsoft.com/office/drawing/2014/main" id="{F941AFFD-9FB8-C31A-FEED-BC860301C11F}"/>
              </a:ext>
            </a:extLst>
          </p:cNvPr>
          <p:cNvSpPr/>
          <p:nvPr/>
        </p:nvSpPr>
        <p:spPr>
          <a:xfrm>
            <a:off x="3077808" y="5580012"/>
            <a:ext cx="5332767" cy="6000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flow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38133CB-FF4B-A48C-39AD-2B2A7F6EB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98487" y="827445"/>
            <a:ext cx="323585" cy="323585"/>
          </a:xfrm>
          <a:prstGeom prst="rect">
            <a:avLst/>
          </a:prstGeom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C1401AAF-F80C-4CE6-DEFE-0C6F57F4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09" y="2441728"/>
            <a:ext cx="952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4E72C6B8-5F69-5B06-D83E-CBE5C2BC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75951" y="2080615"/>
            <a:ext cx="363363" cy="36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4E410B39-8B7F-DD66-C199-2DF1CAA0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776008" y="1946116"/>
            <a:ext cx="385983" cy="38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FEE65C6A-2E53-16B9-F934-1FC64239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325468" y="3800808"/>
            <a:ext cx="405230" cy="4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398691-3E69-5891-B062-21C9D2FA103A}"/>
              </a:ext>
            </a:extLst>
          </p:cNvPr>
          <p:cNvSpPr/>
          <p:nvPr/>
        </p:nvSpPr>
        <p:spPr>
          <a:xfrm>
            <a:off x="3370766" y="3345638"/>
            <a:ext cx="3586287" cy="1237840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66334C83-1127-CD33-040E-A49B73F0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0785979" y="1161144"/>
            <a:ext cx="406207" cy="40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2">
            <a:extLst>
              <a:ext uri="{FF2B5EF4-FFF2-40B4-BE49-F238E27FC236}">
                <a16:creationId xmlns:a16="http://schemas.microsoft.com/office/drawing/2014/main" id="{8F624F01-A5B9-0AA9-125E-F58CA896F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587" y="1018140"/>
            <a:ext cx="16824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81D7F159-ED7B-07F2-65DD-97059E3D8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849" y="5698339"/>
            <a:ext cx="16860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Managed Workflows for Apache Airflow</a:t>
            </a: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DB5DA186-FC36-0FBA-8033-915019BCB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4487" y="1585146"/>
            <a:ext cx="16691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Cloudwatch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8947ECA9-F446-631D-1731-1ED23EF5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628" y="2573255"/>
            <a:ext cx="16691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Landing</a:t>
            </a:r>
          </a:p>
        </p:txBody>
      </p:sp>
      <p:sp>
        <p:nvSpPr>
          <p:cNvPr id="28" name="TextBox 34">
            <a:extLst>
              <a:ext uri="{FF2B5EF4-FFF2-40B4-BE49-F238E27FC236}">
                <a16:creationId xmlns:a16="http://schemas.microsoft.com/office/drawing/2014/main" id="{A985635E-A0AF-2A62-0C0F-471F4C239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465" y="2571551"/>
            <a:ext cx="16691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96572F-9FEC-C599-56C5-A4A7AAE14F62}"/>
              </a:ext>
            </a:extLst>
          </p:cNvPr>
          <p:cNvSpPr/>
          <p:nvPr/>
        </p:nvSpPr>
        <p:spPr>
          <a:xfrm>
            <a:off x="3402672" y="1662610"/>
            <a:ext cx="3539939" cy="1218481"/>
          </a:xfrm>
          <a:prstGeom prst="rect">
            <a:avLst/>
          </a:prstGeom>
          <a:noFill/>
          <a:ln w="15875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BC9C3A39-814E-2421-A8A3-F0B4D12D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98" y="1647312"/>
            <a:ext cx="10013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33" name="TextBox 34">
            <a:extLst>
              <a:ext uri="{FF2B5EF4-FFF2-40B4-BE49-F238E27FC236}">
                <a16:creationId xmlns:a16="http://schemas.microsoft.com/office/drawing/2014/main" id="{BA0F0EF8-2D64-8E67-D3EF-5C0798E6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06" y="2582327"/>
            <a:ext cx="16691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Cleansed / Enriched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BA082E9-6139-0C92-610D-82E50C516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446" y="2399237"/>
            <a:ext cx="3415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35" name="Graphic 8">
            <a:extLst>
              <a:ext uri="{FF2B5EF4-FFF2-40B4-BE49-F238E27FC236}">
                <a16:creationId xmlns:a16="http://schemas.microsoft.com/office/drawing/2014/main" id="{EEEFA9CB-8E1C-281A-D43B-35337ECD4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928586" y="1960235"/>
            <a:ext cx="385983" cy="38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4">
            <a:extLst>
              <a:ext uri="{FF2B5EF4-FFF2-40B4-BE49-F238E27FC236}">
                <a16:creationId xmlns:a16="http://schemas.microsoft.com/office/drawing/2014/main" id="{A7F2A5CB-BBD0-794A-F190-F8388798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024" y="2413356"/>
            <a:ext cx="3415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A96D2813-E6D7-F8AB-CC1F-D0697391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195771" y="1946116"/>
            <a:ext cx="385983" cy="38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4">
            <a:extLst>
              <a:ext uri="{FF2B5EF4-FFF2-40B4-BE49-F238E27FC236}">
                <a16:creationId xmlns:a16="http://schemas.microsoft.com/office/drawing/2014/main" id="{385A8AF1-AFEA-F56D-ACD0-9860CFB6A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209" y="2399237"/>
            <a:ext cx="3415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39" name="Graphic 24">
            <a:extLst>
              <a:ext uri="{FF2B5EF4-FFF2-40B4-BE49-F238E27FC236}">
                <a16:creationId xmlns:a16="http://schemas.microsoft.com/office/drawing/2014/main" id="{DD3AEC7D-3DFB-F491-20F3-F3B31166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454522" y="2081471"/>
            <a:ext cx="380759" cy="38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51C99225-105D-0093-64EC-473DF082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390" y="2498382"/>
            <a:ext cx="974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455AD3-EBC0-A320-A766-8F2BC6B28873}"/>
              </a:ext>
            </a:extLst>
          </p:cNvPr>
          <p:cNvSpPr/>
          <p:nvPr/>
        </p:nvSpPr>
        <p:spPr>
          <a:xfrm>
            <a:off x="3852235" y="3458091"/>
            <a:ext cx="2479488" cy="1050001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7FB0178-81F2-0E60-6986-E6DFD11730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846551" y="3437986"/>
            <a:ext cx="299111" cy="299111"/>
          </a:xfrm>
          <a:prstGeom prst="rect">
            <a:avLst/>
          </a:prstGeom>
        </p:spPr>
      </p:pic>
      <p:sp>
        <p:nvSpPr>
          <p:cNvPr id="43" name="TextBox 34">
            <a:extLst>
              <a:ext uri="{FF2B5EF4-FFF2-40B4-BE49-F238E27FC236}">
                <a16:creationId xmlns:a16="http://schemas.microsoft.com/office/drawing/2014/main" id="{C2848039-A0DB-CAF5-E621-5B7B21D1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164" y="3490876"/>
            <a:ext cx="13966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87EE06-988F-5B94-24DB-5907058FEF1E}"/>
              </a:ext>
            </a:extLst>
          </p:cNvPr>
          <p:cNvSpPr/>
          <p:nvPr/>
        </p:nvSpPr>
        <p:spPr>
          <a:xfrm>
            <a:off x="2298487" y="827445"/>
            <a:ext cx="6674063" cy="4706892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AWS Cloud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AB566B65-4022-096F-9563-AC1E81A1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7094243" y="606789"/>
            <a:ext cx="419178" cy="41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23">
            <a:extLst>
              <a:ext uri="{FF2B5EF4-FFF2-40B4-BE49-F238E27FC236}">
                <a16:creationId xmlns:a16="http://schemas.microsoft.com/office/drawing/2014/main" id="{BA0190FE-D2F7-871E-AEB2-82460260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898860" y="2100126"/>
            <a:ext cx="598222" cy="59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B3CDE23-5EA1-3885-CC37-E23AB7B61D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04647" y="5334976"/>
            <a:ext cx="363363" cy="3633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1C81EAF-0406-CE5A-8908-5940838B03AB}"/>
              </a:ext>
            </a:extLst>
          </p:cNvPr>
          <p:cNvSpPr/>
          <p:nvPr/>
        </p:nvSpPr>
        <p:spPr>
          <a:xfrm>
            <a:off x="10421167" y="852464"/>
            <a:ext cx="1114010" cy="1910171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34">
            <a:extLst>
              <a:ext uri="{FF2B5EF4-FFF2-40B4-BE49-F238E27FC236}">
                <a16:creationId xmlns:a16="http://schemas.microsoft.com/office/drawing/2014/main" id="{F01D77A1-8E10-5E72-572D-F4746FFF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379" y="852465"/>
            <a:ext cx="1114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Monitoring/Alert</a:t>
            </a:r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id="{E8D7DD72-8761-3776-06CE-C34BB005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76" y="2712176"/>
            <a:ext cx="16691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1B1A14-412A-CB10-926F-658B79BF3CE3}"/>
              </a:ext>
            </a:extLst>
          </p:cNvPr>
          <p:cNvSpPr/>
          <p:nvPr/>
        </p:nvSpPr>
        <p:spPr>
          <a:xfrm>
            <a:off x="605590" y="1568025"/>
            <a:ext cx="1114010" cy="1419402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34">
            <a:extLst>
              <a:ext uri="{FF2B5EF4-FFF2-40B4-BE49-F238E27FC236}">
                <a16:creationId xmlns:a16="http://schemas.microsoft.com/office/drawing/2014/main" id="{061F1744-17B3-A035-E3D4-B6E3A3C8F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73" y="1732027"/>
            <a:ext cx="1114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Mock Server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1752B9-34DE-0CFF-B373-C24BDD0D2946}"/>
              </a:ext>
            </a:extLst>
          </p:cNvPr>
          <p:cNvCxnSpPr>
            <a:cxnSpLocks/>
            <a:stCxn id="49" idx="3"/>
            <a:endCxn id="39" idx="1"/>
          </p:cNvCxnSpPr>
          <p:nvPr/>
        </p:nvCxnSpPr>
        <p:spPr>
          <a:xfrm flipV="1">
            <a:off x="1719600" y="2271851"/>
            <a:ext cx="734922" cy="5875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A39CD1-7CE7-A450-D922-B1B7C0D15E18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2835281" y="2271851"/>
            <a:ext cx="567391" cy="0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E2A37A4-0101-050F-FA61-E0EB88B666D8}"/>
              </a:ext>
            </a:extLst>
          </p:cNvPr>
          <p:cNvSpPr/>
          <p:nvPr/>
        </p:nvSpPr>
        <p:spPr>
          <a:xfrm>
            <a:off x="7646500" y="1646690"/>
            <a:ext cx="1114010" cy="2936788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5654CF9F-72F4-A900-0D46-F28AA288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712" y="1646690"/>
            <a:ext cx="1114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29F726-F8C1-ED44-A8F9-42ABE441D3CA}"/>
              </a:ext>
            </a:extLst>
          </p:cNvPr>
          <p:cNvSpPr/>
          <p:nvPr/>
        </p:nvSpPr>
        <p:spPr>
          <a:xfrm>
            <a:off x="3370766" y="4735520"/>
            <a:ext cx="3586287" cy="503230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04158E66-22F9-BE8F-0B60-58DCD7FA5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000" y="4837112"/>
            <a:ext cx="25672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 and Classification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43C777D-2568-9D31-D35E-DE34BE3CDB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29235" y="4779959"/>
            <a:ext cx="360528" cy="360528"/>
          </a:xfrm>
          <a:prstGeom prst="rect">
            <a:avLst/>
          </a:prstGeom>
        </p:spPr>
      </p:pic>
      <p:pic>
        <p:nvPicPr>
          <p:cNvPr id="76" name="Graphic 14">
            <a:extLst>
              <a:ext uri="{FF2B5EF4-FFF2-40B4-BE49-F238E27FC236}">
                <a16:creationId xmlns:a16="http://schemas.microsoft.com/office/drawing/2014/main" id="{B7FFBA8C-D108-6424-C600-8FA9C4C5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7923860" y="3375118"/>
            <a:ext cx="573222" cy="5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7">
            <a:extLst>
              <a:ext uri="{FF2B5EF4-FFF2-40B4-BE49-F238E27FC236}">
                <a16:creationId xmlns:a16="http://schemas.microsoft.com/office/drawing/2014/main" id="{83701895-637A-F557-B671-ED7734766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050" y="3959817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C741EFAA-AAE3-AC94-C590-79384869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3598" y="4005983"/>
            <a:ext cx="1121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2B2D56F8-8307-644E-7D6C-74046857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0701436" y="3437986"/>
            <a:ext cx="560770" cy="5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A60DE1C-F4E2-E235-B863-1CE14D197876}"/>
              </a:ext>
            </a:extLst>
          </p:cNvPr>
          <p:cNvSpPr/>
          <p:nvPr/>
        </p:nvSpPr>
        <p:spPr>
          <a:xfrm>
            <a:off x="10414561" y="2975643"/>
            <a:ext cx="1121579" cy="1861469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34">
            <a:extLst>
              <a:ext uri="{FF2B5EF4-FFF2-40B4-BE49-F238E27FC236}">
                <a16:creationId xmlns:a16="http://schemas.microsoft.com/office/drawing/2014/main" id="{AD93671D-5FE4-9000-2186-E6308BBD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4774" y="2975644"/>
            <a:ext cx="1121580" cy="24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641F2D-FB92-72E8-2648-FBA0E39D4E42}"/>
              </a:ext>
            </a:extLst>
          </p:cNvPr>
          <p:cNvCxnSpPr>
            <a:cxnSpLocks/>
          </p:cNvCxnSpPr>
          <p:nvPr/>
        </p:nvCxnSpPr>
        <p:spPr>
          <a:xfrm>
            <a:off x="8760510" y="3718371"/>
            <a:ext cx="1654051" cy="0"/>
          </a:xfrm>
          <a:prstGeom prst="straightConnector1">
            <a:avLst/>
          </a:prstGeom>
          <a:ln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17">
            <a:extLst>
              <a:ext uri="{FF2B5EF4-FFF2-40B4-BE49-F238E27FC236}">
                <a16:creationId xmlns:a16="http://schemas.microsoft.com/office/drawing/2014/main" id="{C7B988EB-ACAA-EAAF-4832-02C391586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569" y="4222131"/>
            <a:ext cx="1146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</a:t>
            </a: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EA2906DE-B58E-01DB-D08C-F06F5F63C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863" y="4222131"/>
            <a:ext cx="1146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Processing</a:t>
            </a:r>
          </a:p>
        </p:txBody>
      </p:sp>
      <p:pic>
        <p:nvPicPr>
          <p:cNvPr id="3" name="Graphic 22">
            <a:extLst>
              <a:ext uri="{FF2B5EF4-FFF2-40B4-BE49-F238E27FC236}">
                <a16:creationId xmlns:a16="http://schemas.microsoft.com/office/drawing/2014/main" id="{8B426346-8D30-4041-B389-4ACE29B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5456573" y="3800808"/>
            <a:ext cx="428568" cy="4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018FA-2E77-4FCC-9DD4-B1618250CFB4}"/>
              </a:ext>
            </a:extLst>
          </p:cNvPr>
          <p:cNvCxnSpPr>
            <a:cxnSpLocks/>
          </p:cNvCxnSpPr>
          <p:nvPr/>
        </p:nvCxnSpPr>
        <p:spPr>
          <a:xfrm>
            <a:off x="6942611" y="2332099"/>
            <a:ext cx="689447" cy="0"/>
          </a:xfrm>
          <a:prstGeom prst="straightConnector1">
            <a:avLst/>
          </a:prstGeom>
          <a:ln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B6EEAA-2DA3-5E80-11E2-2E0642238B32}"/>
              </a:ext>
            </a:extLst>
          </p:cNvPr>
          <p:cNvCxnSpPr>
            <a:cxnSpLocks/>
          </p:cNvCxnSpPr>
          <p:nvPr/>
        </p:nvCxnSpPr>
        <p:spPr>
          <a:xfrm>
            <a:off x="5199121" y="2898492"/>
            <a:ext cx="0" cy="447146"/>
          </a:xfrm>
          <a:prstGeom prst="straightConnector1">
            <a:avLst/>
          </a:prstGeom>
          <a:ln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0785979" y="1943869"/>
            <a:ext cx="392122" cy="39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1D3673E6-2484-1D47-BA43-93D3869B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4813" y="2359140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20E96C4-59EB-2648-98B1-156ACC2C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864614" y="451763"/>
            <a:ext cx="438597" cy="4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C9BB1F7E-248D-424E-8B74-0C0C9C2B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917" y="895029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61CA1B-AE46-FB65-82BF-837A6EAF6DB3}"/>
              </a:ext>
            </a:extLst>
          </p:cNvPr>
          <p:cNvCxnSpPr>
            <a:cxnSpLocks/>
          </p:cNvCxnSpPr>
          <p:nvPr/>
        </p:nvCxnSpPr>
        <p:spPr>
          <a:xfrm>
            <a:off x="1113295" y="1151030"/>
            <a:ext cx="0" cy="402319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 C</dc:creator>
  <cp:lastModifiedBy>Arun K C</cp:lastModifiedBy>
  <cp:revision>7</cp:revision>
  <dcterms:created xsi:type="dcterms:W3CDTF">2023-07-13T11:49:00Z</dcterms:created>
  <dcterms:modified xsi:type="dcterms:W3CDTF">2023-07-15T09:51:36Z</dcterms:modified>
</cp:coreProperties>
</file>