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 ARUN P</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 au113321243004</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1426</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Roboto</vt:lpstr>
      <vt:lpstr>Times New Roman</vt:lpstr>
      <vt:lpstr>Arial</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Arun Palanisamy</cp:lastModifiedBy>
  <cp:revision>2</cp:revision>
  <dcterms:modified xsi:type="dcterms:W3CDTF">2024-04-08T15:03:31Z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