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2" r:id="rId2"/>
    <p:sldId id="264" r:id="rId3"/>
    <p:sldId id="265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280A7-8510-4C93-BEFF-FC58617C5D93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C8406A-4676-4BE2-92C9-12308164FE0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Recent educational news will be displayed using web scraping.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8406A-4676-4BE2-92C9-12308164FE0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Requests contain Paaswords which will not be seen by admin</a:t>
            </a:r>
          </a:p>
          <a:p>
            <a:endParaRPr lang="en-US" smtClean="0"/>
          </a:p>
          <a:p>
            <a:r>
              <a:rPr lang="en-US" smtClean="0"/>
              <a:t>By changing user_role, admin can block teacher or student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8406A-4676-4BE2-92C9-12308164FE0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04800" y="2133600"/>
            <a:ext cx="8458200" cy="2286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E-learning web portal on machine learning, deep learning, and artificial intelligence courses</a:t>
            </a:r>
            <a:endParaRPr lang="en-US" sz="4000" dirty="0" smtClean="0">
              <a:latin typeface="Arial" pitchFamily="34" charset="0"/>
              <a:cs typeface="Arial" pitchFamily="34" charset="0"/>
            </a:endParaRPr>
          </a:p>
          <a:p>
            <a:endParaRPr lang="en-US"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4" name="Group 4"/>
          <p:cNvGrpSpPr>
            <a:grpSpLocks noChangeAspect="1"/>
          </p:cNvGrpSpPr>
          <p:nvPr/>
        </p:nvGrpSpPr>
        <p:grpSpPr bwMode="auto">
          <a:xfrm>
            <a:off x="228600" y="381000"/>
            <a:ext cx="8458199" cy="5867400"/>
            <a:chOff x="883" y="760"/>
            <a:chExt cx="4000" cy="2517"/>
          </a:xfrm>
        </p:grpSpPr>
        <p:sp>
          <p:nvSpPr>
            <p:cNvPr id="51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883" y="760"/>
              <a:ext cx="4000" cy="25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5" name="Oval 5"/>
            <p:cNvSpPr>
              <a:spLocks noChangeArrowheads="1"/>
            </p:cNvSpPr>
            <p:nvPr/>
          </p:nvSpPr>
          <p:spPr bwMode="auto">
            <a:xfrm>
              <a:off x="2377" y="2238"/>
              <a:ext cx="1006" cy="1005"/>
            </a:xfrm>
            <a:prstGeom prst="ellipse">
              <a:avLst/>
            </a:prstGeom>
            <a:solidFill>
              <a:srgbClr val="FBD58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6" name="Rectangle 6"/>
            <p:cNvSpPr>
              <a:spLocks noChangeArrowheads="1"/>
            </p:cNvSpPr>
            <p:nvPr/>
          </p:nvSpPr>
          <p:spPr bwMode="auto">
            <a:xfrm>
              <a:off x="2552" y="2580"/>
              <a:ext cx="71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E-learning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27" name="Rectangle 7"/>
            <p:cNvSpPr>
              <a:spLocks noChangeArrowheads="1"/>
            </p:cNvSpPr>
            <p:nvPr/>
          </p:nvSpPr>
          <p:spPr bwMode="auto">
            <a:xfrm>
              <a:off x="2548" y="2742"/>
              <a:ext cx="72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web portal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28" name="Oval 8"/>
            <p:cNvSpPr>
              <a:spLocks noChangeArrowheads="1"/>
            </p:cNvSpPr>
            <p:nvPr/>
          </p:nvSpPr>
          <p:spPr bwMode="auto">
            <a:xfrm>
              <a:off x="2377" y="2238"/>
              <a:ext cx="1006" cy="1005"/>
            </a:xfrm>
            <a:prstGeom prst="ellips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132" name="Group 12"/>
            <p:cNvGrpSpPr>
              <a:grpSpLocks/>
            </p:cNvGrpSpPr>
            <p:nvPr/>
          </p:nvGrpSpPr>
          <p:grpSpPr bwMode="auto">
            <a:xfrm>
              <a:off x="918" y="2529"/>
              <a:ext cx="841" cy="414"/>
              <a:chOff x="918" y="2529"/>
              <a:chExt cx="841" cy="414"/>
            </a:xfrm>
          </p:grpSpPr>
          <p:sp>
            <p:nvSpPr>
              <p:cNvPr id="5129" name="Freeform 9"/>
              <p:cNvSpPr>
                <a:spLocks/>
              </p:cNvSpPr>
              <p:nvPr/>
            </p:nvSpPr>
            <p:spPr bwMode="auto">
              <a:xfrm>
                <a:off x="918" y="2529"/>
                <a:ext cx="841" cy="414"/>
              </a:xfrm>
              <a:custGeom>
                <a:avLst/>
                <a:gdLst/>
                <a:ahLst/>
                <a:cxnLst>
                  <a:cxn ang="0">
                    <a:pos x="144" y="10"/>
                  </a:cxn>
                  <a:cxn ang="0">
                    <a:pos x="107" y="26"/>
                  </a:cxn>
                  <a:cxn ang="0">
                    <a:pos x="82" y="42"/>
                  </a:cxn>
                  <a:cxn ang="0">
                    <a:pos x="64" y="58"/>
                  </a:cxn>
                  <a:cxn ang="0">
                    <a:pos x="49" y="74"/>
                  </a:cxn>
                  <a:cxn ang="0">
                    <a:pos x="36" y="90"/>
                  </a:cxn>
                  <a:cxn ang="0">
                    <a:pos x="27" y="105"/>
                  </a:cxn>
                  <a:cxn ang="0">
                    <a:pos x="18" y="121"/>
                  </a:cxn>
                  <a:cxn ang="0">
                    <a:pos x="12" y="137"/>
                  </a:cxn>
                  <a:cxn ang="0">
                    <a:pos x="7" y="153"/>
                  </a:cxn>
                  <a:cxn ang="0">
                    <a:pos x="3" y="169"/>
                  </a:cxn>
                  <a:cxn ang="0">
                    <a:pos x="1" y="185"/>
                  </a:cxn>
                  <a:cxn ang="0">
                    <a:pos x="0" y="201"/>
                  </a:cxn>
                  <a:cxn ang="0">
                    <a:pos x="0" y="212"/>
                  </a:cxn>
                  <a:cxn ang="0">
                    <a:pos x="1" y="228"/>
                  </a:cxn>
                  <a:cxn ang="0">
                    <a:pos x="3" y="244"/>
                  </a:cxn>
                  <a:cxn ang="0">
                    <a:pos x="7" y="260"/>
                  </a:cxn>
                  <a:cxn ang="0">
                    <a:pos x="12" y="276"/>
                  </a:cxn>
                  <a:cxn ang="0">
                    <a:pos x="18" y="292"/>
                  </a:cxn>
                  <a:cxn ang="0">
                    <a:pos x="27" y="307"/>
                  </a:cxn>
                  <a:cxn ang="0">
                    <a:pos x="36" y="323"/>
                  </a:cxn>
                  <a:cxn ang="0">
                    <a:pos x="49" y="339"/>
                  </a:cxn>
                  <a:cxn ang="0">
                    <a:pos x="64" y="355"/>
                  </a:cxn>
                  <a:cxn ang="0">
                    <a:pos x="82" y="371"/>
                  </a:cxn>
                  <a:cxn ang="0">
                    <a:pos x="107" y="387"/>
                  </a:cxn>
                  <a:cxn ang="0">
                    <a:pos x="144" y="403"/>
                  </a:cxn>
                  <a:cxn ang="0">
                    <a:pos x="632" y="414"/>
                  </a:cxn>
                  <a:cxn ang="0">
                    <a:pos x="711" y="398"/>
                  </a:cxn>
                  <a:cxn ang="0">
                    <a:pos x="742" y="382"/>
                  </a:cxn>
                  <a:cxn ang="0">
                    <a:pos x="765" y="366"/>
                  </a:cxn>
                  <a:cxn ang="0">
                    <a:pos x="782" y="350"/>
                  </a:cxn>
                  <a:cxn ang="0">
                    <a:pos x="796" y="335"/>
                  </a:cxn>
                  <a:cxn ang="0">
                    <a:pos x="808" y="319"/>
                  </a:cxn>
                  <a:cxn ang="0">
                    <a:pos x="817" y="303"/>
                  </a:cxn>
                  <a:cxn ang="0">
                    <a:pos x="825" y="287"/>
                  </a:cxn>
                  <a:cxn ang="0">
                    <a:pos x="831" y="271"/>
                  </a:cxn>
                  <a:cxn ang="0">
                    <a:pos x="835" y="255"/>
                  </a:cxn>
                  <a:cxn ang="0">
                    <a:pos x="838" y="239"/>
                  </a:cxn>
                  <a:cxn ang="0">
                    <a:pos x="840" y="223"/>
                  </a:cxn>
                  <a:cxn ang="0">
                    <a:pos x="841" y="207"/>
                  </a:cxn>
                  <a:cxn ang="0">
                    <a:pos x="840" y="196"/>
                  </a:cxn>
                  <a:cxn ang="0">
                    <a:pos x="839" y="180"/>
                  </a:cxn>
                  <a:cxn ang="0">
                    <a:pos x="836" y="164"/>
                  </a:cxn>
                  <a:cxn ang="0">
                    <a:pos x="832" y="148"/>
                  </a:cxn>
                  <a:cxn ang="0">
                    <a:pos x="827" y="133"/>
                  </a:cxn>
                  <a:cxn ang="0">
                    <a:pos x="819" y="117"/>
                  </a:cxn>
                  <a:cxn ang="0">
                    <a:pos x="811" y="101"/>
                  </a:cxn>
                  <a:cxn ang="0">
                    <a:pos x="800" y="85"/>
                  </a:cxn>
                  <a:cxn ang="0">
                    <a:pos x="787" y="69"/>
                  </a:cxn>
                  <a:cxn ang="0">
                    <a:pos x="771" y="53"/>
                  </a:cxn>
                  <a:cxn ang="0">
                    <a:pos x="751" y="37"/>
                  </a:cxn>
                  <a:cxn ang="0">
                    <a:pos x="724" y="21"/>
                  </a:cxn>
                  <a:cxn ang="0">
                    <a:pos x="678" y="5"/>
                  </a:cxn>
                </a:cxnLst>
                <a:rect l="0" t="0" r="r" b="b"/>
                <a:pathLst>
                  <a:path w="841" h="414">
                    <a:moveTo>
                      <a:pt x="209" y="0"/>
                    </a:moveTo>
                    <a:lnTo>
                      <a:pt x="163" y="4"/>
                    </a:lnTo>
                    <a:lnTo>
                      <a:pt x="144" y="10"/>
                    </a:lnTo>
                    <a:lnTo>
                      <a:pt x="129" y="16"/>
                    </a:lnTo>
                    <a:lnTo>
                      <a:pt x="117" y="20"/>
                    </a:lnTo>
                    <a:lnTo>
                      <a:pt x="107" y="26"/>
                    </a:lnTo>
                    <a:lnTo>
                      <a:pt x="98" y="32"/>
                    </a:lnTo>
                    <a:lnTo>
                      <a:pt x="90" y="36"/>
                    </a:lnTo>
                    <a:lnTo>
                      <a:pt x="82" y="42"/>
                    </a:lnTo>
                    <a:lnTo>
                      <a:pt x="75" y="47"/>
                    </a:lnTo>
                    <a:lnTo>
                      <a:pt x="70" y="52"/>
                    </a:lnTo>
                    <a:lnTo>
                      <a:pt x="64" y="58"/>
                    </a:lnTo>
                    <a:lnTo>
                      <a:pt x="58" y="63"/>
                    </a:lnTo>
                    <a:lnTo>
                      <a:pt x="54" y="68"/>
                    </a:lnTo>
                    <a:lnTo>
                      <a:pt x="49" y="74"/>
                    </a:lnTo>
                    <a:lnTo>
                      <a:pt x="44" y="79"/>
                    </a:lnTo>
                    <a:lnTo>
                      <a:pt x="40" y="84"/>
                    </a:lnTo>
                    <a:lnTo>
                      <a:pt x="36" y="90"/>
                    </a:lnTo>
                    <a:lnTo>
                      <a:pt x="33" y="95"/>
                    </a:lnTo>
                    <a:lnTo>
                      <a:pt x="30" y="100"/>
                    </a:lnTo>
                    <a:lnTo>
                      <a:pt x="27" y="105"/>
                    </a:lnTo>
                    <a:lnTo>
                      <a:pt x="23" y="111"/>
                    </a:lnTo>
                    <a:lnTo>
                      <a:pt x="21" y="116"/>
                    </a:lnTo>
                    <a:lnTo>
                      <a:pt x="18" y="121"/>
                    </a:lnTo>
                    <a:lnTo>
                      <a:pt x="16" y="127"/>
                    </a:lnTo>
                    <a:lnTo>
                      <a:pt x="14" y="132"/>
                    </a:lnTo>
                    <a:lnTo>
                      <a:pt x="12" y="137"/>
                    </a:lnTo>
                    <a:lnTo>
                      <a:pt x="10" y="143"/>
                    </a:lnTo>
                    <a:lnTo>
                      <a:pt x="8" y="148"/>
                    </a:lnTo>
                    <a:lnTo>
                      <a:pt x="7" y="153"/>
                    </a:lnTo>
                    <a:lnTo>
                      <a:pt x="5" y="159"/>
                    </a:lnTo>
                    <a:lnTo>
                      <a:pt x="4" y="163"/>
                    </a:lnTo>
                    <a:lnTo>
                      <a:pt x="3" y="169"/>
                    </a:lnTo>
                    <a:lnTo>
                      <a:pt x="2" y="175"/>
                    </a:lnTo>
                    <a:lnTo>
                      <a:pt x="1" y="179"/>
                    </a:lnTo>
                    <a:lnTo>
                      <a:pt x="1" y="185"/>
                    </a:lnTo>
                    <a:lnTo>
                      <a:pt x="0" y="191"/>
                    </a:lnTo>
                    <a:lnTo>
                      <a:pt x="0" y="195"/>
                    </a:lnTo>
                    <a:lnTo>
                      <a:pt x="0" y="201"/>
                    </a:lnTo>
                    <a:lnTo>
                      <a:pt x="0" y="206"/>
                    </a:lnTo>
                    <a:lnTo>
                      <a:pt x="0" y="207"/>
                    </a:lnTo>
                    <a:lnTo>
                      <a:pt x="0" y="212"/>
                    </a:lnTo>
                    <a:lnTo>
                      <a:pt x="0" y="218"/>
                    </a:lnTo>
                    <a:lnTo>
                      <a:pt x="0" y="223"/>
                    </a:lnTo>
                    <a:lnTo>
                      <a:pt x="1" y="228"/>
                    </a:lnTo>
                    <a:lnTo>
                      <a:pt x="1" y="234"/>
                    </a:lnTo>
                    <a:lnTo>
                      <a:pt x="2" y="239"/>
                    </a:lnTo>
                    <a:lnTo>
                      <a:pt x="3" y="244"/>
                    </a:lnTo>
                    <a:lnTo>
                      <a:pt x="4" y="249"/>
                    </a:lnTo>
                    <a:lnTo>
                      <a:pt x="5" y="255"/>
                    </a:lnTo>
                    <a:lnTo>
                      <a:pt x="7" y="260"/>
                    </a:lnTo>
                    <a:lnTo>
                      <a:pt x="8" y="265"/>
                    </a:lnTo>
                    <a:lnTo>
                      <a:pt x="10" y="271"/>
                    </a:lnTo>
                    <a:lnTo>
                      <a:pt x="12" y="276"/>
                    </a:lnTo>
                    <a:lnTo>
                      <a:pt x="14" y="281"/>
                    </a:lnTo>
                    <a:lnTo>
                      <a:pt x="16" y="287"/>
                    </a:lnTo>
                    <a:lnTo>
                      <a:pt x="18" y="292"/>
                    </a:lnTo>
                    <a:lnTo>
                      <a:pt x="21" y="297"/>
                    </a:lnTo>
                    <a:lnTo>
                      <a:pt x="23" y="303"/>
                    </a:lnTo>
                    <a:lnTo>
                      <a:pt x="27" y="307"/>
                    </a:lnTo>
                    <a:lnTo>
                      <a:pt x="30" y="313"/>
                    </a:lnTo>
                    <a:lnTo>
                      <a:pt x="33" y="319"/>
                    </a:lnTo>
                    <a:lnTo>
                      <a:pt x="36" y="323"/>
                    </a:lnTo>
                    <a:lnTo>
                      <a:pt x="40" y="329"/>
                    </a:lnTo>
                    <a:lnTo>
                      <a:pt x="44" y="335"/>
                    </a:lnTo>
                    <a:lnTo>
                      <a:pt x="49" y="339"/>
                    </a:lnTo>
                    <a:lnTo>
                      <a:pt x="54" y="345"/>
                    </a:lnTo>
                    <a:lnTo>
                      <a:pt x="58" y="350"/>
                    </a:lnTo>
                    <a:lnTo>
                      <a:pt x="64" y="355"/>
                    </a:lnTo>
                    <a:lnTo>
                      <a:pt x="70" y="361"/>
                    </a:lnTo>
                    <a:lnTo>
                      <a:pt x="75" y="366"/>
                    </a:lnTo>
                    <a:lnTo>
                      <a:pt x="82" y="371"/>
                    </a:lnTo>
                    <a:lnTo>
                      <a:pt x="90" y="377"/>
                    </a:lnTo>
                    <a:lnTo>
                      <a:pt x="98" y="382"/>
                    </a:lnTo>
                    <a:lnTo>
                      <a:pt x="107" y="387"/>
                    </a:lnTo>
                    <a:lnTo>
                      <a:pt x="117" y="393"/>
                    </a:lnTo>
                    <a:lnTo>
                      <a:pt x="129" y="398"/>
                    </a:lnTo>
                    <a:lnTo>
                      <a:pt x="144" y="403"/>
                    </a:lnTo>
                    <a:lnTo>
                      <a:pt x="163" y="408"/>
                    </a:lnTo>
                    <a:lnTo>
                      <a:pt x="209" y="414"/>
                    </a:lnTo>
                    <a:lnTo>
                      <a:pt x="632" y="414"/>
                    </a:lnTo>
                    <a:lnTo>
                      <a:pt x="678" y="409"/>
                    </a:lnTo>
                    <a:lnTo>
                      <a:pt x="697" y="404"/>
                    </a:lnTo>
                    <a:lnTo>
                      <a:pt x="711" y="398"/>
                    </a:lnTo>
                    <a:lnTo>
                      <a:pt x="724" y="393"/>
                    </a:lnTo>
                    <a:lnTo>
                      <a:pt x="734" y="388"/>
                    </a:lnTo>
                    <a:lnTo>
                      <a:pt x="742" y="382"/>
                    </a:lnTo>
                    <a:lnTo>
                      <a:pt x="751" y="378"/>
                    </a:lnTo>
                    <a:lnTo>
                      <a:pt x="759" y="372"/>
                    </a:lnTo>
                    <a:lnTo>
                      <a:pt x="765" y="366"/>
                    </a:lnTo>
                    <a:lnTo>
                      <a:pt x="771" y="362"/>
                    </a:lnTo>
                    <a:lnTo>
                      <a:pt x="777" y="356"/>
                    </a:lnTo>
                    <a:lnTo>
                      <a:pt x="782" y="350"/>
                    </a:lnTo>
                    <a:lnTo>
                      <a:pt x="787" y="346"/>
                    </a:lnTo>
                    <a:lnTo>
                      <a:pt x="792" y="340"/>
                    </a:lnTo>
                    <a:lnTo>
                      <a:pt x="796" y="335"/>
                    </a:lnTo>
                    <a:lnTo>
                      <a:pt x="800" y="330"/>
                    </a:lnTo>
                    <a:lnTo>
                      <a:pt x="804" y="324"/>
                    </a:lnTo>
                    <a:lnTo>
                      <a:pt x="808" y="319"/>
                    </a:lnTo>
                    <a:lnTo>
                      <a:pt x="811" y="314"/>
                    </a:lnTo>
                    <a:lnTo>
                      <a:pt x="814" y="308"/>
                    </a:lnTo>
                    <a:lnTo>
                      <a:pt x="817" y="303"/>
                    </a:lnTo>
                    <a:lnTo>
                      <a:pt x="819" y="298"/>
                    </a:lnTo>
                    <a:lnTo>
                      <a:pt x="822" y="292"/>
                    </a:lnTo>
                    <a:lnTo>
                      <a:pt x="825" y="287"/>
                    </a:lnTo>
                    <a:lnTo>
                      <a:pt x="827" y="282"/>
                    </a:lnTo>
                    <a:lnTo>
                      <a:pt x="829" y="277"/>
                    </a:lnTo>
                    <a:lnTo>
                      <a:pt x="831" y="271"/>
                    </a:lnTo>
                    <a:lnTo>
                      <a:pt x="832" y="266"/>
                    </a:lnTo>
                    <a:lnTo>
                      <a:pt x="833" y="261"/>
                    </a:lnTo>
                    <a:lnTo>
                      <a:pt x="835" y="255"/>
                    </a:lnTo>
                    <a:lnTo>
                      <a:pt x="836" y="250"/>
                    </a:lnTo>
                    <a:lnTo>
                      <a:pt x="837" y="245"/>
                    </a:lnTo>
                    <a:lnTo>
                      <a:pt x="838" y="239"/>
                    </a:lnTo>
                    <a:lnTo>
                      <a:pt x="839" y="234"/>
                    </a:lnTo>
                    <a:lnTo>
                      <a:pt x="839" y="229"/>
                    </a:lnTo>
                    <a:lnTo>
                      <a:pt x="840" y="223"/>
                    </a:lnTo>
                    <a:lnTo>
                      <a:pt x="840" y="219"/>
                    </a:lnTo>
                    <a:lnTo>
                      <a:pt x="840" y="213"/>
                    </a:lnTo>
                    <a:lnTo>
                      <a:pt x="841" y="207"/>
                    </a:lnTo>
                    <a:lnTo>
                      <a:pt x="841" y="206"/>
                    </a:lnTo>
                    <a:lnTo>
                      <a:pt x="840" y="202"/>
                    </a:lnTo>
                    <a:lnTo>
                      <a:pt x="840" y="196"/>
                    </a:lnTo>
                    <a:lnTo>
                      <a:pt x="840" y="191"/>
                    </a:lnTo>
                    <a:lnTo>
                      <a:pt x="839" y="186"/>
                    </a:lnTo>
                    <a:lnTo>
                      <a:pt x="839" y="180"/>
                    </a:lnTo>
                    <a:lnTo>
                      <a:pt x="838" y="175"/>
                    </a:lnTo>
                    <a:lnTo>
                      <a:pt x="837" y="170"/>
                    </a:lnTo>
                    <a:lnTo>
                      <a:pt x="836" y="164"/>
                    </a:lnTo>
                    <a:lnTo>
                      <a:pt x="835" y="159"/>
                    </a:lnTo>
                    <a:lnTo>
                      <a:pt x="833" y="154"/>
                    </a:lnTo>
                    <a:lnTo>
                      <a:pt x="832" y="148"/>
                    </a:lnTo>
                    <a:lnTo>
                      <a:pt x="831" y="143"/>
                    </a:lnTo>
                    <a:lnTo>
                      <a:pt x="829" y="138"/>
                    </a:lnTo>
                    <a:lnTo>
                      <a:pt x="827" y="133"/>
                    </a:lnTo>
                    <a:lnTo>
                      <a:pt x="825" y="127"/>
                    </a:lnTo>
                    <a:lnTo>
                      <a:pt x="822" y="122"/>
                    </a:lnTo>
                    <a:lnTo>
                      <a:pt x="819" y="117"/>
                    </a:lnTo>
                    <a:lnTo>
                      <a:pt x="817" y="111"/>
                    </a:lnTo>
                    <a:lnTo>
                      <a:pt x="814" y="106"/>
                    </a:lnTo>
                    <a:lnTo>
                      <a:pt x="811" y="101"/>
                    </a:lnTo>
                    <a:lnTo>
                      <a:pt x="808" y="95"/>
                    </a:lnTo>
                    <a:lnTo>
                      <a:pt x="804" y="90"/>
                    </a:lnTo>
                    <a:lnTo>
                      <a:pt x="800" y="85"/>
                    </a:lnTo>
                    <a:lnTo>
                      <a:pt x="796" y="79"/>
                    </a:lnTo>
                    <a:lnTo>
                      <a:pt x="792" y="75"/>
                    </a:lnTo>
                    <a:lnTo>
                      <a:pt x="787" y="69"/>
                    </a:lnTo>
                    <a:lnTo>
                      <a:pt x="782" y="63"/>
                    </a:lnTo>
                    <a:lnTo>
                      <a:pt x="777" y="59"/>
                    </a:lnTo>
                    <a:lnTo>
                      <a:pt x="771" y="53"/>
                    </a:lnTo>
                    <a:lnTo>
                      <a:pt x="765" y="47"/>
                    </a:lnTo>
                    <a:lnTo>
                      <a:pt x="759" y="43"/>
                    </a:lnTo>
                    <a:lnTo>
                      <a:pt x="751" y="37"/>
                    </a:lnTo>
                    <a:lnTo>
                      <a:pt x="742" y="32"/>
                    </a:lnTo>
                    <a:lnTo>
                      <a:pt x="734" y="27"/>
                    </a:lnTo>
                    <a:lnTo>
                      <a:pt x="724" y="21"/>
                    </a:lnTo>
                    <a:lnTo>
                      <a:pt x="711" y="16"/>
                    </a:lnTo>
                    <a:lnTo>
                      <a:pt x="697" y="11"/>
                    </a:lnTo>
                    <a:lnTo>
                      <a:pt x="678" y="5"/>
                    </a:lnTo>
                    <a:lnTo>
                      <a:pt x="632" y="0"/>
                    </a:lnTo>
                    <a:lnTo>
                      <a:pt x="209" y="0"/>
                    </a:lnTo>
                    <a:close/>
                  </a:path>
                </a:pathLst>
              </a:custGeom>
              <a:solidFill>
                <a:srgbClr val="D8D8D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30" name="Freeform 10"/>
              <p:cNvSpPr>
                <a:spLocks/>
              </p:cNvSpPr>
              <p:nvPr/>
            </p:nvSpPr>
            <p:spPr bwMode="auto">
              <a:xfrm>
                <a:off x="918" y="2529"/>
                <a:ext cx="841" cy="414"/>
              </a:xfrm>
              <a:custGeom>
                <a:avLst/>
                <a:gdLst/>
                <a:ahLst/>
                <a:cxnLst>
                  <a:cxn ang="0">
                    <a:pos x="144" y="10"/>
                  </a:cxn>
                  <a:cxn ang="0">
                    <a:pos x="107" y="26"/>
                  </a:cxn>
                  <a:cxn ang="0">
                    <a:pos x="82" y="42"/>
                  </a:cxn>
                  <a:cxn ang="0">
                    <a:pos x="64" y="58"/>
                  </a:cxn>
                  <a:cxn ang="0">
                    <a:pos x="49" y="74"/>
                  </a:cxn>
                  <a:cxn ang="0">
                    <a:pos x="36" y="90"/>
                  </a:cxn>
                  <a:cxn ang="0">
                    <a:pos x="27" y="105"/>
                  </a:cxn>
                  <a:cxn ang="0">
                    <a:pos x="18" y="121"/>
                  </a:cxn>
                  <a:cxn ang="0">
                    <a:pos x="12" y="137"/>
                  </a:cxn>
                  <a:cxn ang="0">
                    <a:pos x="7" y="153"/>
                  </a:cxn>
                  <a:cxn ang="0">
                    <a:pos x="3" y="169"/>
                  </a:cxn>
                  <a:cxn ang="0">
                    <a:pos x="1" y="185"/>
                  </a:cxn>
                  <a:cxn ang="0">
                    <a:pos x="0" y="201"/>
                  </a:cxn>
                  <a:cxn ang="0">
                    <a:pos x="0" y="212"/>
                  </a:cxn>
                  <a:cxn ang="0">
                    <a:pos x="1" y="228"/>
                  </a:cxn>
                  <a:cxn ang="0">
                    <a:pos x="3" y="244"/>
                  </a:cxn>
                  <a:cxn ang="0">
                    <a:pos x="7" y="260"/>
                  </a:cxn>
                  <a:cxn ang="0">
                    <a:pos x="12" y="276"/>
                  </a:cxn>
                  <a:cxn ang="0">
                    <a:pos x="18" y="292"/>
                  </a:cxn>
                  <a:cxn ang="0">
                    <a:pos x="27" y="307"/>
                  </a:cxn>
                  <a:cxn ang="0">
                    <a:pos x="36" y="323"/>
                  </a:cxn>
                  <a:cxn ang="0">
                    <a:pos x="49" y="339"/>
                  </a:cxn>
                  <a:cxn ang="0">
                    <a:pos x="64" y="355"/>
                  </a:cxn>
                  <a:cxn ang="0">
                    <a:pos x="82" y="371"/>
                  </a:cxn>
                  <a:cxn ang="0">
                    <a:pos x="107" y="387"/>
                  </a:cxn>
                  <a:cxn ang="0">
                    <a:pos x="144" y="403"/>
                  </a:cxn>
                  <a:cxn ang="0">
                    <a:pos x="632" y="414"/>
                  </a:cxn>
                  <a:cxn ang="0">
                    <a:pos x="711" y="398"/>
                  </a:cxn>
                  <a:cxn ang="0">
                    <a:pos x="742" y="382"/>
                  </a:cxn>
                  <a:cxn ang="0">
                    <a:pos x="765" y="366"/>
                  </a:cxn>
                  <a:cxn ang="0">
                    <a:pos x="782" y="350"/>
                  </a:cxn>
                  <a:cxn ang="0">
                    <a:pos x="796" y="335"/>
                  </a:cxn>
                  <a:cxn ang="0">
                    <a:pos x="808" y="319"/>
                  </a:cxn>
                  <a:cxn ang="0">
                    <a:pos x="817" y="303"/>
                  </a:cxn>
                  <a:cxn ang="0">
                    <a:pos x="825" y="287"/>
                  </a:cxn>
                  <a:cxn ang="0">
                    <a:pos x="831" y="271"/>
                  </a:cxn>
                  <a:cxn ang="0">
                    <a:pos x="835" y="255"/>
                  </a:cxn>
                  <a:cxn ang="0">
                    <a:pos x="838" y="239"/>
                  </a:cxn>
                  <a:cxn ang="0">
                    <a:pos x="840" y="223"/>
                  </a:cxn>
                  <a:cxn ang="0">
                    <a:pos x="841" y="207"/>
                  </a:cxn>
                  <a:cxn ang="0">
                    <a:pos x="840" y="196"/>
                  </a:cxn>
                  <a:cxn ang="0">
                    <a:pos x="839" y="180"/>
                  </a:cxn>
                  <a:cxn ang="0">
                    <a:pos x="836" y="164"/>
                  </a:cxn>
                  <a:cxn ang="0">
                    <a:pos x="832" y="148"/>
                  </a:cxn>
                  <a:cxn ang="0">
                    <a:pos x="827" y="133"/>
                  </a:cxn>
                  <a:cxn ang="0">
                    <a:pos x="819" y="117"/>
                  </a:cxn>
                  <a:cxn ang="0">
                    <a:pos x="811" y="101"/>
                  </a:cxn>
                  <a:cxn ang="0">
                    <a:pos x="800" y="85"/>
                  </a:cxn>
                  <a:cxn ang="0">
                    <a:pos x="787" y="69"/>
                  </a:cxn>
                  <a:cxn ang="0">
                    <a:pos x="771" y="53"/>
                  </a:cxn>
                  <a:cxn ang="0">
                    <a:pos x="751" y="37"/>
                  </a:cxn>
                  <a:cxn ang="0">
                    <a:pos x="724" y="21"/>
                  </a:cxn>
                  <a:cxn ang="0">
                    <a:pos x="678" y="5"/>
                  </a:cxn>
                </a:cxnLst>
                <a:rect l="0" t="0" r="r" b="b"/>
                <a:pathLst>
                  <a:path w="841" h="414">
                    <a:moveTo>
                      <a:pt x="209" y="0"/>
                    </a:moveTo>
                    <a:lnTo>
                      <a:pt x="163" y="4"/>
                    </a:lnTo>
                    <a:lnTo>
                      <a:pt x="144" y="10"/>
                    </a:lnTo>
                    <a:lnTo>
                      <a:pt x="129" y="16"/>
                    </a:lnTo>
                    <a:lnTo>
                      <a:pt x="117" y="20"/>
                    </a:lnTo>
                    <a:lnTo>
                      <a:pt x="107" y="26"/>
                    </a:lnTo>
                    <a:lnTo>
                      <a:pt x="98" y="32"/>
                    </a:lnTo>
                    <a:lnTo>
                      <a:pt x="90" y="36"/>
                    </a:lnTo>
                    <a:lnTo>
                      <a:pt x="82" y="42"/>
                    </a:lnTo>
                    <a:lnTo>
                      <a:pt x="75" y="47"/>
                    </a:lnTo>
                    <a:lnTo>
                      <a:pt x="70" y="52"/>
                    </a:lnTo>
                    <a:lnTo>
                      <a:pt x="64" y="58"/>
                    </a:lnTo>
                    <a:lnTo>
                      <a:pt x="58" y="63"/>
                    </a:lnTo>
                    <a:lnTo>
                      <a:pt x="54" y="68"/>
                    </a:lnTo>
                    <a:lnTo>
                      <a:pt x="49" y="74"/>
                    </a:lnTo>
                    <a:lnTo>
                      <a:pt x="44" y="79"/>
                    </a:lnTo>
                    <a:lnTo>
                      <a:pt x="40" y="84"/>
                    </a:lnTo>
                    <a:lnTo>
                      <a:pt x="36" y="90"/>
                    </a:lnTo>
                    <a:lnTo>
                      <a:pt x="33" y="95"/>
                    </a:lnTo>
                    <a:lnTo>
                      <a:pt x="30" y="100"/>
                    </a:lnTo>
                    <a:lnTo>
                      <a:pt x="27" y="105"/>
                    </a:lnTo>
                    <a:lnTo>
                      <a:pt x="23" y="111"/>
                    </a:lnTo>
                    <a:lnTo>
                      <a:pt x="21" y="116"/>
                    </a:lnTo>
                    <a:lnTo>
                      <a:pt x="18" y="121"/>
                    </a:lnTo>
                    <a:lnTo>
                      <a:pt x="16" y="127"/>
                    </a:lnTo>
                    <a:lnTo>
                      <a:pt x="14" y="132"/>
                    </a:lnTo>
                    <a:lnTo>
                      <a:pt x="12" y="137"/>
                    </a:lnTo>
                    <a:lnTo>
                      <a:pt x="10" y="143"/>
                    </a:lnTo>
                    <a:lnTo>
                      <a:pt x="8" y="148"/>
                    </a:lnTo>
                    <a:lnTo>
                      <a:pt x="7" y="153"/>
                    </a:lnTo>
                    <a:lnTo>
                      <a:pt x="5" y="159"/>
                    </a:lnTo>
                    <a:lnTo>
                      <a:pt x="4" y="163"/>
                    </a:lnTo>
                    <a:lnTo>
                      <a:pt x="3" y="169"/>
                    </a:lnTo>
                    <a:lnTo>
                      <a:pt x="2" y="175"/>
                    </a:lnTo>
                    <a:lnTo>
                      <a:pt x="1" y="179"/>
                    </a:lnTo>
                    <a:lnTo>
                      <a:pt x="1" y="185"/>
                    </a:lnTo>
                    <a:lnTo>
                      <a:pt x="0" y="191"/>
                    </a:lnTo>
                    <a:lnTo>
                      <a:pt x="0" y="195"/>
                    </a:lnTo>
                    <a:lnTo>
                      <a:pt x="0" y="201"/>
                    </a:lnTo>
                    <a:lnTo>
                      <a:pt x="0" y="206"/>
                    </a:lnTo>
                    <a:lnTo>
                      <a:pt x="0" y="207"/>
                    </a:lnTo>
                    <a:lnTo>
                      <a:pt x="0" y="212"/>
                    </a:lnTo>
                    <a:lnTo>
                      <a:pt x="0" y="218"/>
                    </a:lnTo>
                    <a:lnTo>
                      <a:pt x="0" y="223"/>
                    </a:lnTo>
                    <a:lnTo>
                      <a:pt x="1" y="228"/>
                    </a:lnTo>
                    <a:lnTo>
                      <a:pt x="1" y="234"/>
                    </a:lnTo>
                    <a:lnTo>
                      <a:pt x="2" y="239"/>
                    </a:lnTo>
                    <a:lnTo>
                      <a:pt x="3" y="244"/>
                    </a:lnTo>
                    <a:lnTo>
                      <a:pt x="4" y="249"/>
                    </a:lnTo>
                    <a:lnTo>
                      <a:pt x="5" y="255"/>
                    </a:lnTo>
                    <a:lnTo>
                      <a:pt x="7" y="260"/>
                    </a:lnTo>
                    <a:lnTo>
                      <a:pt x="8" y="265"/>
                    </a:lnTo>
                    <a:lnTo>
                      <a:pt x="10" y="271"/>
                    </a:lnTo>
                    <a:lnTo>
                      <a:pt x="12" y="276"/>
                    </a:lnTo>
                    <a:lnTo>
                      <a:pt x="14" y="281"/>
                    </a:lnTo>
                    <a:lnTo>
                      <a:pt x="16" y="287"/>
                    </a:lnTo>
                    <a:lnTo>
                      <a:pt x="18" y="292"/>
                    </a:lnTo>
                    <a:lnTo>
                      <a:pt x="21" y="297"/>
                    </a:lnTo>
                    <a:lnTo>
                      <a:pt x="23" y="303"/>
                    </a:lnTo>
                    <a:lnTo>
                      <a:pt x="27" y="307"/>
                    </a:lnTo>
                    <a:lnTo>
                      <a:pt x="30" y="313"/>
                    </a:lnTo>
                    <a:lnTo>
                      <a:pt x="33" y="319"/>
                    </a:lnTo>
                    <a:lnTo>
                      <a:pt x="36" y="323"/>
                    </a:lnTo>
                    <a:lnTo>
                      <a:pt x="40" y="329"/>
                    </a:lnTo>
                    <a:lnTo>
                      <a:pt x="44" y="335"/>
                    </a:lnTo>
                    <a:lnTo>
                      <a:pt x="49" y="339"/>
                    </a:lnTo>
                    <a:lnTo>
                      <a:pt x="54" y="345"/>
                    </a:lnTo>
                    <a:lnTo>
                      <a:pt x="58" y="350"/>
                    </a:lnTo>
                    <a:lnTo>
                      <a:pt x="64" y="355"/>
                    </a:lnTo>
                    <a:lnTo>
                      <a:pt x="70" y="361"/>
                    </a:lnTo>
                    <a:lnTo>
                      <a:pt x="75" y="366"/>
                    </a:lnTo>
                    <a:lnTo>
                      <a:pt x="82" y="371"/>
                    </a:lnTo>
                    <a:lnTo>
                      <a:pt x="90" y="377"/>
                    </a:lnTo>
                    <a:lnTo>
                      <a:pt x="98" y="382"/>
                    </a:lnTo>
                    <a:lnTo>
                      <a:pt x="107" y="387"/>
                    </a:lnTo>
                    <a:lnTo>
                      <a:pt x="117" y="393"/>
                    </a:lnTo>
                    <a:lnTo>
                      <a:pt x="129" y="398"/>
                    </a:lnTo>
                    <a:lnTo>
                      <a:pt x="144" y="403"/>
                    </a:lnTo>
                    <a:lnTo>
                      <a:pt x="163" y="408"/>
                    </a:lnTo>
                    <a:lnTo>
                      <a:pt x="209" y="414"/>
                    </a:lnTo>
                    <a:lnTo>
                      <a:pt x="632" y="414"/>
                    </a:lnTo>
                    <a:lnTo>
                      <a:pt x="678" y="409"/>
                    </a:lnTo>
                    <a:lnTo>
                      <a:pt x="697" y="404"/>
                    </a:lnTo>
                    <a:lnTo>
                      <a:pt x="711" y="398"/>
                    </a:lnTo>
                    <a:lnTo>
                      <a:pt x="724" y="393"/>
                    </a:lnTo>
                    <a:lnTo>
                      <a:pt x="734" y="388"/>
                    </a:lnTo>
                    <a:lnTo>
                      <a:pt x="742" y="382"/>
                    </a:lnTo>
                    <a:lnTo>
                      <a:pt x="751" y="378"/>
                    </a:lnTo>
                    <a:lnTo>
                      <a:pt x="759" y="372"/>
                    </a:lnTo>
                    <a:lnTo>
                      <a:pt x="765" y="366"/>
                    </a:lnTo>
                    <a:lnTo>
                      <a:pt x="771" y="362"/>
                    </a:lnTo>
                    <a:lnTo>
                      <a:pt x="777" y="356"/>
                    </a:lnTo>
                    <a:lnTo>
                      <a:pt x="782" y="350"/>
                    </a:lnTo>
                    <a:lnTo>
                      <a:pt x="787" y="346"/>
                    </a:lnTo>
                    <a:lnTo>
                      <a:pt x="792" y="340"/>
                    </a:lnTo>
                    <a:lnTo>
                      <a:pt x="796" y="335"/>
                    </a:lnTo>
                    <a:lnTo>
                      <a:pt x="800" y="330"/>
                    </a:lnTo>
                    <a:lnTo>
                      <a:pt x="804" y="324"/>
                    </a:lnTo>
                    <a:lnTo>
                      <a:pt x="808" y="319"/>
                    </a:lnTo>
                    <a:lnTo>
                      <a:pt x="811" y="314"/>
                    </a:lnTo>
                    <a:lnTo>
                      <a:pt x="814" y="308"/>
                    </a:lnTo>
                    <a:lnTo>
                      <a:pt x="817" y="303"/>
                    </a:lnTo>
                    <a:lnTo>
                      <a:pt x="819" y="298"/>
                    </a:lnTo>
                    <a:lnTo>
                      <a:pt x="822" y="292"/>
                    </a:lnTo>
                    <a:lnTo>
                      <a:pt x="825" y="287"/>
                    </a:lnTo>
                    <a:lnTo>
                      <a:pt x="827" y="282"/>
                    </a:lnTo>
                    <a:lnTo>
                      <a:pt x="829" y="277"/>
                    </a:lnTo>
                    <a:lnTo>
                      <a:pt x="831" y="271"/>
                    </a:lnTo>
                    <a:lnTo>
                      <a:pt x="832" y="266"/>
                    </a:lnTo>
                    <a:lnTo>
                      <a:pt x="833" y="261"/>
                    </a:lnTo>
                    <a:lnTo>
                      <a:pt x="835" y="255"/>
                    </a:lnTo>
                    <a:lnTo>
                      <a:pt x="836" y="250"/>
                    </a:lnTo>
                    <a:lnTo>
                      <a:pt x="837" y="245"/>
                    </a:lnTo>
                    <a:lnTo>
                      <a:pt x="838" y="239"/>
                    </a:lnTo>
                    <a:lnTo>
                      <a:pt x="839" y="234"/>
                    </a:lnTo>
                    <a:lnTo>
                      <a:pt x="839" y="229"/>
                    </a:lnTo>
                    <a:lnTo>
                      <a:pt x="840" y="223"/>
                    </a:lnTo>
                    <a:lnTo>
                      <a:pt x="840" y="219"/>
                    </a:lnTo>
                    <a:lnTo>
                      <a:pt x="840" y="213"/>
                    </a:lnTo>
                    <a:lnTo>
                      <a:pt x="841" y="207"/>
                    </a:lnTo>
                    <a:lnTo>
                      <a:pt x="841" y="206"/>
                    </a:lnTo>
                    <a:lnTo>
                      <a:pt x="840" y="202"/>
                    </a:lnTo>
                    <a:lnTo>
                      <a:pt x="840" y="196"/>
                    </a:lnTo>
                    <a:lnTo>
                      <a:pt x="840" y="191"/>
                    </a:lnTo>
                    <a:lnTo>
                      <a:pt x="839" y="186"/>
                    </a:lnTo>
                    <a:lnTo>
                      <a:pt x="839" y="180"/>
                    </a:lnTo>
                    <a:lnTo>
                      <a:pt x="838" y="175"/>
                    </a:lnTo>
                    <a:lnTo>
                      <a:pt x="837" y="170"/>
                    </a:lnTo>
                    <a:lnTo>
                      <a:pt x="836" y="164"/>
                    </a:lnTo>
                    <a:lnTo>
                      <a:pt x="835" y="159"/>
                    </a:lnTo>
                    <a:lnTo>
                      <a:pt x="833" y="154"/>
                    </a:lnTo>
                    <a:lnTo>
                      <a:pt x="832" y="148"/>
                    </a:lnTo>
                    <a:lnTo>
                      <a:pt x="831" y="143"/>
                    </a:lnTo>
                    <a:lnTo>
                      <a:pt x="829" y="138"/>
                    </a:lnTo>
                    <a:lnTo>
                      <a:pt x="827" y="133"/>
                    </a:lnTo>
                    <a:lnTo>
                      <a:pt x="825" y="127"/>
                    </a:lnTo>
                    <a:lnTo>
                      <a:pt x="822" y="122"/>
                    </a:lnTo>
                    <a:lnTo>
                      <a:pt x="819" y="117"/>
                    </a:lnTo>
                    <a:lnTo>
                      <a:pt x="817" y="111"/>
                    </a:lnTo>
                    <a:lnTo>
                      <a:pt x="814" y="106"/>
                    </a:lnTo>
                    <a:lnTo>
                      <a:pt x="811" y="101"/>
                    </a:lnTo>
                    <a:lnTo>
                      <a:pt x="808" y="95"/>
                    </a:lnTo>
                    <a:lnTo>
                      <a:pt x="804" y="90"/>
                    </a:lnTo>
                    <a:lnTo>
                      <a:pt x="800" y="85"/>
                    </a:lnTo>
                    <a:lnTo>
                      <a:pt x="796" y="79"/>
                    </a:lnTo>
                    <a:lnTo>
                      <a:pt x="792" y="75"/>
                    </a:lnTo>
                    <a:lnTo>
                      <a:pt x="787" y="69"/>
                    </a:lnTo>
                    <a:lnTo>
                      <a:pt x="782" y="63"/>
                    </a:lnTo>
                    <a:lnTo>
                      <a:pt x="777" y="59"/>
                    </a:lnTo>
                    <a:lnTo>
                      <a:pt x="771" y="53"/>
                    </a:lnTo>
                    <a:lnTo>
                      <a:pt x="765" y="47"/>
                    </a:lnTo>
                    <a:lnTo>
                      <a:pt x="759" y="43"/>
                    </a:lnTo>
                    <a:lnTo>
                      <a:pt x="751" y="37"/>
                    </a:lnTo>
                    <a:lnTo>
                      <a:pt x="742" y="32"/>
                    </a:lnTo>
                    <a:lnTo>
                      <a:pt x="734" y="27"/>
                    </a:lnTo>
                    <a:lnTo>
                      <a:pt x="724" y="21"/>
                    </a:lnTo>
                    <a:lnTo>
                      <a:pt x="711" y="16"/>
                    </a:lnTo>
                    <a:lnTo>
                      <a:pt x="697" y="11"/>
                    </a:lnTo>
                    <a:lnTo>
                      <a:pt x="678" y="5"/>
                    </a:lnTo>
                    <a:lnTo>
                      <a:pt x="632" y="0"/>
                    </a:lnTo>
                    <a:lnTo>
                      <a:pt x="209" y="0"/>
                    </a:lnTo>
                    <a:close/>
                  </a:path>
                </a:pathLst>
              </a:custGeom>
              <a:noFill/>
              <a:ln w="7938" cap="flat">
                <a:solidFill>
                  <a:srgbClr val="7F7F7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31" name="Line 11"/>
              <p:cNvSpPr>
                <a:spLocks noChangeShapeType="1"/>
              </p:cNvSpPr>
              <p:nvPr/>
            </p:nvSpPr>
            <p:spPr bwMode="auto">
              <a:xfrm flipV="1">
                <a:off x="919" y="2531"/>
                <a:ext cx="185" cy="200"/>
              </a:xfrm>
              <a:prstGeom prst="line">
                <a:avLst/>
              </a:prstGeom>
              <a:noFill/>
              <a:ln w="7938" cap="flat">
                <a:solidFill>
                  <a:srgbClr val="7F7F7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133" name="Rectangle 13"/>
            <p:cNvSpPr>
              <a:spLocks noChangeArrowheads="1"/>
            </p:cNvSpPr>
            <p:nvPr/>
          </p:nvSpPr>
          <p:spPr bwMode="auto">
            <a:xfrm>
              <a:off x="1082" y="2661"/>
              <a:ext cx="592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Teacher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5137" name="Group 17"/>
            <p:cNvGrpSpPr>
              <a:grpSpLocks/>
            </p:cNvGrpSpPr>
            <p:nvPr/>
          </p:nvGrpSpPr>
          <p:grpSpPr bwMode="auto">
            <a:xfrm>
              <a:off x="3991" y="2529"/>
              <a:ext cx="841" cy="414"/>
              <a:chOff x="3991" y="2529"/>
              <a:chExt cx="841" cy="414"/>
            </a:xfrm>
          </p:grpSpPr>
          <p:sp>
            <p:nvSpPr>
              <p:cNvPr id="5134" name="Freeform 14"/>
              <p:cNvSpPr>
                <a:spLocks/>
              </p:cNvSpPr>
              <p:nvPr/>
            </p:nvSpPr>
            <p:spPr bwMode="auto">
              <a:xfrm>
                <a:off x="3991" y="2529"/>
                <a:ext cx="841" cy="414"/>
              </a:xfrm>
              <a:custGeom>
                <a:avLst/>
                <a:gdLst/>
                <a:ahLst/>
                <a:cxnLst>
                  <a:cxn ang="0">
                    <a:pos x="144" y="10"/>
                  </a:cxn>
                  <a:cxn ang="0">
                    <a:pos x="107" y="26"/>
                  </a:cxn>
                  <a:cxn ang="0">
                    <a:pos x="82" y="42"/>
                  </a:cxn>
                  <a:cxn ang="0">
                    <a:pos x="64" y="58"/>
                  </a:cxn>
                  <a:cxn ang="0">
                    <a:pos x="49" y="74"/>
                  </a:cxn>
                  <a:cxn ang="0">
                    <a:pos x="37" y="90"/>
                  </a:cxn>
                  <a:cxn ang="0">
                    <a:pos x="27" y="105"/>
                  </a:cxn>
                  <a:cxn ang="0">
                    <a:pos x="19" y="121"/>
                  </a:cxn>
                  <a:cxn ang="0">
                    <a:pos x="12" y="137"/>
                  </a:cxn>
                  <a:cxn ang="0">
                    <a:pos x="7" y="153"/>
                  </a:cxn>
                  <a:cxn ang="0">
                    <a:pos x="3" y="169"/>
                  </a:cxn>
                  <a:cxn ang="0">
                    <a:pos x="2" y="185"/>
                  </a:cxn>
                  <a:cxn ang="0">
                    <a:pos x="1" y="201"/>
                  </a:cxn>
                  <a:cxn ang="0">
                    <a:pos x="1" y="212"/>
                  </a:cxn>
                  <a:cxn ang="0">
                    <a:pos x="2" y="228"/>
                  </a:cxn>
                  <a:cxn ang="0">
                    <a:pos x="3" y="244"/>
                  </a:cxn>
                  <a:cxn ang="0">
                    <a:pos x="7" y="260"/>
                  </a:cxn>
                  <a:cxn ang="0">
                    <a:pos x="12" y="276"/>
                  </a:cxn>
                  <a:cxn ang="0">
                    <a:pos x="19" y="292"/>
                  </a:cxn>
                  <a:cxn ang="0">
                    <a:pos x="27" y="307"/>
                  </a:cxn>
                  <a:cxn ang="0">
                    <a:pos x="37" y="323"/>
                  </a:cxn>
                  <a:cxn ang="0">
                    <a:pos x="49" y="339"/>
                  </a:cxn>
                  <a:cxn ang="0">
                    <a:pos x="64" y="355"/>
                  </a:cxn>
                  <a:cxn ang="0">
                    <a:pos x="82" y="371"/>
                  </a:cxn>
                  <a:cxn ang="0">
                    <a:pos x="107" y="387"/>
                  </a:cxn>
                  <a:cxn ang="0">
                    <a:pos x="144" y="403"/>
                  </a:cxn>
                  <a:cxn ang="0">
                    <a:pos x="632" y="414"/>
                  </a:cxn>
                  <a:cxn ang="0">
                    <a:pos x="711" y="398"/>
                  </a:cxn>
                  <a:cxn ang="0">
                    <a:pos x="743" y="382"/>
                  </a:cxn>
                  <a:cxn ang="0">
                    <a:pos x="765" y="366"/>
                  </a:cxn>
                  <a:cxn ang="0">
                    <a:pos x="782" y="350"/>
                  </a:cxn>
                  <a:cxn ang="0">
                    <a:pos x="797" y="335"/>
                  </a:cxn>
                  <a:cxn ang="0">
                    <a:pos x="808" y="319"/>
                  </a:cxn>
                  <a:cxn ang="0">
                    <a:pos x="817" y="303"/>
                  </a:cxn>
                  <a:cxn ang="0">
                    <a:pos x="825" y="287"/>
                  </a:cxn>
                  <a:cxn ang="0">
                    <a:pos x="831" y="271"/>
                  </a:cxn>
                  <a:cxn ang="0">
                    <a:pos x="835" y="255"/>
                  </a:cxn>
                  <a:cxn ang="0">
                    <a:pos x="838" y="239"/>
                  </a:cxn>
                  <a:cxn ang="0">
                    <a:pos x="840" y="223"/>
                  </a:cxn>
                  <a:cxn ang="0">
                    <a:pos x="841" y="207"/>
                  </a:cxn>
                  <a:cxn ang="0">
                    <a:pos x="840" y="196"/>
                  </a:cxn>
                  <a:cxn ang="0">
                    <a:pos x="839" y="180"/>
                  </a:cxn>
                  <a:cxn ang="0">
                    <a:pos x="836" y="164"/>
                  </a:cxn>
                  <a:cxn ang="0">
                    <a:pos x="833" y="148"/>
                  </a:cxn>
                  <a:cxn ang="0">
                    <a:pos x="827" y="133"/>
                  </a:cxn>
                  <a:cxn ang="0">
                    <a:pos x="819" y="117"/>
                  </a:cxn>
                  <a:cxn ang="0">
                    <a:pos x="811" y="101"/>
                  </a:cxn>
                  <a:cxn ang="0">
                    <a:pos x="800" y="85"/>
                  </a:cxn>
                  <a:cxn ang="0">
                    <a:pos x="787" y="69"/>
                  </a:cxn>
                  <a:cxn ang="0">
                    <a:pos x="771" y="53"/>
                  </a:cxn>
                  <a:cxn ang="0">
                    <a:pos x="751" y="37"/>
                  </a:cxn>
                  <a:cxn ang="0">
                    <a:pos x="724" y="21"/>
                  </a:cxn>
                  <a:cxn ang="0">
                    <a:pos x="678" y="5"/>
                  </a:cxn>
                </a:cxnLst>
                <a:rect l="0" t="0" r="r" b="b"/>
                <a:pathLst>
                  <a:path w="841" h="414">
                    <a:moveTo>
                      <a:pt x="209" y="0"/>
                    </a:moveTo>
                    <a:lnTo>
                      <a:pt x="163" y="4"/>
                    </a:lnTo>
                    <a:lnTo>
                      <a:pt x="144" y="10"/>
                    </a:lnTo>
                    <a:lnTo>
                      <a:pt x="129" y="16"/>
                    </a:lnTo>
                    <a:lnTo>
                      <a:pt x="117" y="20"/>
                    </a:lnTo>
                    <a:lnTo>
                      <a:pt x="107" y="26"/>
                    </a:lnTo>
                    <a:lnTo>
                      <a:pt x="98" y="32"/>
                    </a:lnTo>
                    <a:lnTo>
                      <a:pt x="90" y="36"/>
                    </a:lnTo>
                    <a:lnTo>
                      <a:pt x="82" y="42"/>
                    </a:lnTo>
                    <a:lnTo>
                      <a:pt x="75" y="47"/>
                    </a:lnTo>
                    <a:lnTo>
                      <a:pt x="70" y="52"/>
                    </a:lnTo>
                    <a:lnTo>
                      <a:pt x="64" y="58"/>
                    </a:lnTo>
                    <a:lnTo>
                      <a:pt x="58" y="63"/>
                    </a:lnTo>
                    <a:lnTo>
                      <a:pt x="54" y="68"/>
                    </a:lnTo>
                    <a:lnTo>
                      <a:pt x="49" y="74"/>
                    </a:lnTo>
                    <a:lnTo>
                      <a:pt x="44" y="79"/>
                    </a:lnTo>
                    <a:lnTo>
                      <a:pt x="40" y="84"/>
                    </a:lnTo>
                    <a:lnTo>
                      <a:pt x="37" y="90"/>
                    </a:lnTo>
                    <a:lnTo>
                      <a:pt x="33" y="95"/>
                    </a:lnTo>
                    <a:lnTo>
                      <a:pt x="30" y="100"/>
                    </a:lnTo>
                    <a:lnTo>
                      <a:pt x="27" y="105"/>
                    </a:lnTo>
                    <a:lnTo>
                      <a:pt x="23" y="111"/>
                    </a:lnTo>
                    <a:lnTo>
                      <a:pt x="21" y="116"/>
                    </a:lnTo>
                    <a:lnTo>
                      <a:pt x="19" y="121"/>
                    </a:lnTo>
                    <a:lnTo>
                      <a:pt x="16" y="127"/>
                    </a:lnTo>
                    <a:lnTo>
                      <a:pt x="14" y="132"/>
                    </a:lnTo>
                    <a:lnTo>
                      <a:pt x="12" y="137"/>
                    </a:lnTo>
                    <a:lnTo>
                      <a:pt x="10" y="143"/>
                    </a:lnTo>
                    <a:lnTo>
                      <a:pt x="8" y="148"/>
                    </a:lnTo>
                    <a:lnTo>
                      <a:pt x="7" y="153"/>
                    </a:lnTo>
                    <a:lnTo>
                      <a:pt x="5" y="159"/>
                    </a:lnTo>
                    <a:lnTo>
                      <a:pt x="4" y="163"/>
                    </a:lnTo>
                    <a:lnTo>
                      <a:pt x="3" y="169"/>
                    </a:lnTo>
                    <a:lnTo>
                      <a:pt x="2" y="175"/>
                    </a:lnTo>
                    <a:lnTo>
                      <a:pt x="2" y="179"/>
                    </a:lnTo>
                    <a:lnTo>
                      <a:pt x="2" y="185"/>
                    </a:lnTo>
                    <a:lnTo>
                      <a:pt x="1" y="191"/>
                    </a:lnTo>
                    <a:lnTo>
                      <a:pt x="1" y="195"/>
                    </a:lnTo>
                    <a:lnTo>
                      <a:pt x="1" y="201"/>
                    </a:lnTo>
                    <a:lnTo>
                      <a:pt x="0" y="206"/>
                    </a:lnTo>
                    <a:lnTo>
                      <a:pt x="0" y="207"/>
                    </a:lnTo>
                    <a:lnTo>
                      <a:pt x="1" y="212"/>
                    </a:lnTo>
                    <a:lnTo>
                      <a:pt x="1" y="218"/>
                    </a:lnTo>
                    <a:lnTo>
                      <a:pt x="1" y="223"/>
                    </a:lnTo>
                    <a:lnTo>
                      <a:pt x="2" y="228"/>
                    </a:lnTo>
                    <a:lnTo>
                      <a:pt x="2" y="234"/>
                    </a:lnTo>
                    <a:lnTo>
                      <a:pt x="2" y="239"/>
                    </a:lnTo>
                    <a:lnTo>
                      <a:pt x="3" y="244"/>
                    </a:lnTo>
                    <a:lnTo>
                      <a:pt x="4" y="249"/>
                    </a:lnTo>
                    <a:lnTo>
                      <a:pt x="5" y="255"/>
                    </a:lnTo>
                    <a:lnTo>
                      <a:pt x="7" y="260"/>
                    </a:lnTo>
                    <a:lnTo>
                      <a:pt x="8" y="265"/>
                    </a:lnTo>
                    <a:lnTo>
                      <a:pt x="10" y="271"/>
                    </a:lnTo>
                    <a:lnTo>
                      <a:pt x="12" y="276"/>
                    </a:lnTo>
                    <a:lnTo>
                      <a:pt x="14" y="281"/>
                    </a:lnTo>
                    <a:lnTo>
                      <a:pt x="16" y="287"/>
                    </a:lnTo>
                    <a:lnTo>
                      <a:pt x="19" y="292"/>
                    </a:lnTo>
                    <a:lnTo>
                      <a:pt x="21" y="297"/>
                    </a:lnTo>
                    <a:lnTo>
                      <a:pt x="23" y="303"/>
                    </a:lnTo>
                    <a:lnTo>
                      <a:pt x="27" y="307"/>
                    </a:lnTo>
                    <a:lnTo>
                      <a:pt x="30" y="313"/>
                    </a:lnTo>
                    <a:lnTo>
                      <a:pt x="33" y="319"/>
                    </a:lnTo>
                    <a:lnTo>
                      <a:pt x="37" y="323"/>
                    </a:lnTo>
                    <a:lnTo>
                      <a:pt x="40" y="329"/>
                    </a:lnTo>
                    <a:lnTo>
                      <a:pt x="44" y="335"/>
                    </a:lnTo>
                    <a:lnTo>
                      <a:pt x="49" y="339"/>
                    </a:lnTo>
                    <a:lnTo>
                      <a:pt x="54" y="345"/>
                    </a:lnTo>
                    <a:lnTo>
                      <a:pt x="58" y="350"/>
                    </a:lnTo>
                    <a:lnTo>
                      <a:pt x="64" y="355"/>
                    </a:lnTo>
                    <a:lnTo>
                      <a:pt x="70" y="361"/>
                    </a:lnTo>
                    <a:lnTo>
                      <a:pt x="75" y="366"/>
                    </a:lnTo>
                    <a:lnTo>
                      <a:pt x="82" y="371"/>
                    </a:lnTo>
                    <a:lnTo>
                      <a:pt x="90" y="377"/>
                    </a:lnTo>
                    <a:lnTo>
                      <a:pt x="98" y="382"/>
                    </a:lnTo>
                    <a:lnTo>
                      <a:pt x="107" y="387"/>
                    </a:lnTo>
                    <a:lnTo>
                      <a:pt x="117" y="393"/>
                    </a:lnTo>
                    <a:lnTo>
                      <a:pt x="129" y="398"/>
                    </a:lnTo>
                    <a:lnTo>
                      <a:pt x="144" y="403"/>
                    </a:lnTo>
                    <a:lnTo>
                      <a:pt x="163" y="408"/>
                    </a:lnTo>
                    <a:lnTo>
                      <a:pt x="209" y="414"/>
                    </a:lnTo>
                    <a:lnTo>
                      <a:pt x="632" y="414"/>
                    </a:lnTo>
                    <a:lnTo>
                      <a:pt x="678" y="409"/>
                    </a:lnTo>
                    <a:lnTo>
                      <a:pt x="697" y="404"/>
                    </a:lnTo>
                    <a:lnTo>
                      <a:pt x="711" y="398"/>
                    </a:lnTo>
                    <a:lnTo>
                      <a:pt x="724" y="393"/>
                    </a:lnTo>
                    <a:lnTo>
                      <a:pt x="734" y="388"/>
                    </a:lnTo>
                    <a:lnTo>
                      <a:pt x="743" y="382"/>
                    </a:lnTo>
                    <a:lnTo>
                      <a:pt x="751" y="378"/>
                    </a:lnTo>
                    <a:lnTo>
                      <a:pt x="759" y="372"/>
                    </a:lnTo>
                    <a:lnTo>
                      <a:pt x="765" y="366"/>
                    </a:lnTo>
                    <a:lnTo>
                      <a:pt x="771" y="362"/>
                    </a:lnTo>
                    <a:lnTo>
                      <a:pt x="777" y="356"/>
                    </a:lnTo>
                    <a:lnTo>
                      <a:pt x="782" y="350"/>
                    </a:lnTo>
                    <a:lnTo>
                      <a:pt x="787" y="346"/>
                    </a:lnTo>
                    <a:lnTo>
                      <a:pt x="792" y="340"/>
                    </a:lnTo>
                    <a:lnTo>
                      <a:pt x="797" y="335"/>
                    </a:lnTo>
                    <a:lnTo>
                      <a:pt x="800" y="330"/>
                    </a:lnTo>
                    <a:lnTo>
                      <a:pt x="804" y="324"/>
                    </a:lnTo>
                    <a:lnTo>
                      <a:pt x="808" y="319"/>
                    </a:lnTo>
                    <a:lnTo>
                      <a:pt x="811" y="314"/>
                    </a:lnTo>
                    <a:lnTo>
                      <a:pt x="814" y="308"/>
                    </a:lnTo>
                    <a:lnTo>
                      <a:pt x="817" y="303"/>
                    </a:lnTo>
                    <a:lnTo>
                      <a:pt x="819" y="298"/>
                    </a:lnTo>
                    <a:lnTo>
                      <a:pt x="822" y="292"/>
                    </a:lnTo>
                    <a:lnTo>
                      <a:pt x="825" y="287"/>
                    </a:lnTo>
                    <a:lnTo>
                      <a:pt x="827" y="282"/>
                    </a:lnTo>
                    <a:lnTo>
                      <a:pt x="829" y="277"/>
                    </a:lnTo>
                    <a:lnTo>
                      <a:pt x="831" y="271"/>
                    </a:lnTo>
                    <a:lnTo>
                      <a:pt x="833" y="266"/>
                    </a:lnTo>
                    <a:lnTo>
                      <a:pt x="834" y="261"/>
                    </a:lnTo>
                    <a:lnTo>
                      <a:pt x="835" y="255"/>
                    </a:lnTo>
                    <a:lnTo>
                      <a:pt x="836" y="250"/>
                    </a:lnTo>
                    <a:lnTo>
                      <a:pt x="837" y="245"/>
                    </a:lnTo>
                    <a:lnTo>
                      <a:pt x="838" y="239"/>
                    </a:lnTo>
                    <a:lnTo>
                      <a:pt x="839" y="234"/>
                    </a:lnTo>
                    <a:lnTo>
                      <a:pt x="839" y="229"/>
                    </a:lnTo>
                    <a:lnTo>
                      <a:pt x="840" y="223"/>
                    </a:lnTo>
                    <a:lnTo>
                      <a:pt x="840" y="219"/>
                    </a:lnTo>
                    <a:lnTo>
                      <a:pt x="840" y="213"/>
                    </a:lnTo>
                    <a:lnTo>
                      <a:pt x="841" y="207"/>
                    </a:lnTo>
                    <a:lnTo>
                      <a:pt x="841" y="206"/>
                    </a:lnTo>
                    <a:lnTo>
                      <a:pt x="840" y="202"/>
                    </a:lnTo>
                    <a:lnTo>
                      <a:pt x="840" y="196"/>
                    </a:lnTo>
                    <a:lnTo>
                      <a:pt x="840" y="191"/>
                    </a:lnTo>
                    <a:lnTo>
                      <a:pt x="839" y="186"/>
                    </a:lnTo>
                    <a:lnTo>
                      <a:pt x="839" y="180"/>
                    </a:lnTo>
                    <a:lnTo>
                      <a:pt x="838" y="175"/>
                    </a:lnTo>
                    <a:lnTo>
                      <a:pt x="837" y="170"/>
                    </a:lnTo>
                    <a:lnTo>
                      <a:pt x="836" y="164"/>
                    </a:lnTo>
                    <a:lnTo>
                      <a:pt x="835" y="159"/>
                    </a:lnTo>
                    <a:lnTo>
                      <a:pt x="834" y="154"/>
                    </a:lnTo>
                    <a:lnTo>
                      <a:pt x="833" y="148"/>
                    </a:lnTo>
                    <a:lnTo>
                      <a:pt x="831" y="143"/>
                    </a:lnTo>
                    <a:lnTo>
                      <a:pt x="829" y="138"/>
                    </a:lnTo>
                    <a:lnTo>
                      <a:pt x="827" y="133"/>
                    </a:lnTo>
                    <a:lnTo>
                      <a:pt x="825" y="127"/>
                    </a:lnTo>
                    <a:lnTo>
                      <a:pt x="822" y="122"/>
                    </a:lnTo>
                    <a:lnTo>
                      <a:pt x="819" y="117"/>
                    </a:lnTo>
                    <a:lnTo>
                      <a:pt x="817" y="111"/>
                    </a:lnTo>
                    <a:lnTo>
                      <a:pt x="814" y="106"/>
                    </a:lnTo>
                    <a:lnTo>
                      <a:pt x="811" y="101"/>
                    </a:lnTo>
                    <a:lnTo>
                      <a:pt x="808" y="95"/>
                    </a:lnTo>
                    <a:lnTo>
                      <a:pt x="804" y="90"/>
                    </a:lnTo>
                    <a:lnTo>
                      <a:pt x="800" y="85"/>
                    </a:lnTo>
                    <a:lnTo>
                      <a:pt x="797" y="79"/>
                    </a:lnTo>
                    <a:lnTo>
                      <a:pt x="792" y="75"/>
                    </a:lnTo>
                    <a:lnTo>
                      <a:pt x="787" y="69"/>
                    </a:lnTo>
                    <a:lnTo>
                      <a:pt x="782" y="63"/>
                    </a:lnTo>
                    <a:lnTo>
                      <a:pt x="777" y="59"/>
                    </a:lnTo>
                    <a:lnTo>
                      <a:pt x="771" y="53"/>
                    </a:lnTo>
                    <a:lnTo>
                      <a:pt x="765" y="47"/>
                    </a:lnTo>
                    <a:lnTo>
                      <a:pt x="759" y="43"/>
                    </a:lnTo>
                    <a:lnTo>
                      <a:pt x="751" y="37"/>
                    </a:lnTo>
                    <a:lnTo>
                      <a:pt x="743" y="32"/>
                    </a:lnTo>
                    <a:lnTo>
                      <a:pt x="734" y="27"/>
                    </a:lnTo>
                    <a:lnTo>
                      <a:pt x="724" y="21"/>
                    </a:lnTo>
                    <a:lnTo>
                      <a:pt x="711" y="16"/>
                    </a:lnTo>
                    <a:lnTo>
                      <a:pt x="697" y="11"/>
                    </a:lnTo>
                    <a:lnTo>
                      <a:pt x="678" y="5"/>
                    </a:lnTo>
                    <a:lnTo>
                      <a:pt x="632" y="0"/>
                    </a:lnTo>
                    <a:lnTo>
                      <a:pt x="209" y="0"/>
                    </a:lnTo>
                    <a:close/>
                  </a:path>
                </a:pathLst>
              </a:custGeom>
              <a:solidFill>
                <a:srgbClr val="D8D8D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35" name="Freeform 15"/>
              <p:cNvSpPr>
                <a:spLocks/>
              </p:cNvSpPr>
              <p:nvPr/>
            </p:nvSpPr>
            <p:spPr bwMode="auto">
              <a:xfrm>
                <a:off x="3991" y="2529"/>
                <a:ext cx="841" cy="414"/>
              </a:xfrm>
              <a:custGeom>
                <a:avLst/>
                <a:gdLst/>
                <a:ahLst/>
                <a:cxnLst>
                  <a:cxn ang="0">
                    <a:pos x="144" y="10"/>
                  </a:cxn>
                  <a:cxn ang="0">
                    <a:pos x="107" y="26"/>
                  </a:cxn>
                  <a:cxn ang="0">
                    <a:pos x="82" y="42"/>
                  </a:cxn>
                  <a:cxn ang="0">
                    <a:pos x="64" y="58"/>
                  </a:cxn>
                  <a:cxn ang="0">
                    <a:pos x="49" y="74"/>
                  </a:cxn>
                  <a:cxn ang="0">
                    <a:pos x="37" y="90"/>
                  </a:cxn>
                  <a:cxn ang="0">
                    <a:pos x="27" y="105"/>
                  </a:cxn>
                  <a:cxn ang="0">
                    <a:pos x="19" y="121"/>
                  </a:cxn>
                  <a:cxn ang="0">
                    <a:pos x="12" y="137"/>
                  </a:cxn>
                  <a:cxn ang="0">
                    <a:pos x="7" y="153"/>
                  </a:cxn>
                  <a:cxn ang="0">
                    <a:pos x="3" y="169"/>
                  </a:cxn>
                  <a:cxn ang="0">
                    <a:pos x="2" y="185"/>
                  </a:cxn>
                  <a:cxn ang="0">
                    <a:pos x="1" y="201"/>
                  </a:cxn>
                  <a:cxn ang="0">
                    <a:pos x="1" y="212"/>
                  </a:cxn>
                  <a:cxn ang="0">
                    <a:pos x="2" y="228"/>
                  </a:cxn>
                  <a:cxn ang="0">
                    <a:pos x="3" y="244"/>
                  </a:cxn>
                  <a:cxn ang="0">
                    <a:pos x="7" y="260"/>
                  </a:cxn>
                  <a:cxn ang="0">
                    <a:pos x="12" y="276"/>
                  </a:cxn>
                  <a:cxn ang="0">
                    <a:pos x="19" y="292"/>
                  </a:cxn>
                  <a:cxn ang="0">
                    <a:pos x="27" y="307"/>
                  </a:cxn>
                  <a:cxn ang="0">
                    <a:pos x="37" y="323"/>
                  </a:cxn>
                  <a:cxn ang="0">
                    <a:pos x="49" y="339"/>
                  </a:cxn>
                  <a:cxn ang="0">
                    <a:pos x="64" y="355"/>
                  </a:cxn>
                  <a:cxn ang="0">
                    <a:pos x="82" y="371"/>
                  </a:cxn>
                  <a:cxn ang="0">
                    <a:pos x="107" y="387"/>
                  </a:cxn>
                  <a:cxn ang="0">
                    <a:pos x="144" y="403"/>
                  </a:cxn>
                  <a:cxn ang="0">
                    <a:pos x="632" y="414"/>
                  </a:cxn>
                  <a:cxn ang="0">
                    <a:pos x="711" y="398"/>
                  </a:cxn>
                  <a:cxn ang="0">
                    <a:pos x="743" y="382"/>
                  </a:cxn>
                  <a:cxn ang="0">
                    <a:pos x="765" y="366"/>
                  </a:cxn>
                  <a:cxn ang="0">
                    <a:pos x="782" y="350"/>
                  </a:cxn>
                  <a:cxn ang="0">
                    <a:pos x="797" y="335"/>
                  </a:cxn>
                  <a:cxn ang="0">
                    <a:pos x="808" y="319"/>
                  </a:cxn>
                  <a:cxn ang="0">
                    <a:pos x="817" y="303"/>
                  </a:cxn>
                  <a:cxn ang="0">
                    <a:pos x="825" y="287"/>
                  </a:cxn>
                  <a:cxn ang="0">
                    <a:pos x="831" y="271"/>
                  </a:cxn>
                  <a:cxn ang="0">
                    <a:pos x="835" y="255"/>
                  </a:cxn>
                  <a:cxn ang="0">
                    <a:pos x="838" y="239"/>
                  </a:cxn>
                  <a:cxn ang="0">
                    <a:pos x="840" y="223"/>
                  </a:cxn>
                  <a:cxn ang="0">
                    <a:pos x="841" y="207"/>
                  </a:cxn>
                  <a:cxn ang="0">
                    <a:pos x="840" y="196"/>
                  </a:cxn>
                  <a:cxn ang="0">
                    <a:pos x="839" y="180"/>
                  </a:cxn>
                  <a:cxn ang="0">
                    <a:pos x="836" y="164"/>
                  </a:cxn>
                  <a:cxn ang="0">
                    <a:pos x="833" y="148"/>
                  </a:cxn>
                  <a:cxn ang="0">
                    <a:pos x="827" y="133"/>
                  </a:cxn>
                  <a:cxn ang="0">
                    <a:pos x="819" y="117"/>
                  </a:cxn>
                  <a:cxn ang="0">
                    <a:pos x="811" y="101"/>
                  </a:cxn>
                  <a:cxn ang="0">
                    <a:pos x="800" y="85"/>
                  </a:cxn>
                  <a:cxn ang="0">
                    <a:pos x="787" y="69"/>
                  </a:cxn>
                  <a:cxn ang="0">
                    <a:pos x="771" y="53"/>
                  </a:cxn>
                  <a:cxn ang="0">
                    <a:pos x="751" y="37"/>
                  </a:cxn>
                  <a:cxn ang="0">
                    <a:pos x="724" y="21"/>
                  </a:cxn>
                  <a:cxn ang="0">
                    <a:pos x="678" y="5"/>
                  </a:cxn>
                </a:cxnLst>
                <a:rect l="0" t="0" r="r" b="b"/>
                <a:pathLst>
                  <a:path w="841" h="414">
                    <a:moveTo>
                      <a:pt x="209" y="0"/>
                    </a:moveTo>
                    <a:lnTo>
                      <a:pt x="163" y="4"/>
                    </a:lnTo>
                    <a:lnTo>
                      <a:pt x="144" y="10"/>
                    </a:lnTo>
                    <a:lnTo>
                      <a:pt x="129" y="16"/>
                    </a:lnTo>
                    <a:lnTo>
                      <a:pt x="117" y="20"/>
                    </a:lnTo>
                    <a:lnTo>
                      <a:pt x="107" y="26"/>
                    </a:lnTo>
                    <a:lnTo>
                      <a:pt x="98" y="32"/>
                    </a:lnTo>
                    <a:lnTo>
                      <a:pt x="90" y="36"/>
                    </a:lnTo>
                    <a:lnTo>
                      <a:pt x="82" y="42"/>
                    </a:lnTo>
                    <a:lnTo>
                      <a:pt x="75" y="47"/>
                    </a:lnTo>
                    <a:lnTo>
                      <a:pt x="70" y="52"/>
                    </a:lnTo>
                    <a:lnTo>
                      <a:pt x="64" y="58"/>
                    </a:lnTo>
                    <a:lnTo>
                      <a:pt x="58" y="63"/>
                    </a:lnTo>
                    <a:lnTo>
                      <a:pt x="54" y="68"/>
                    </a:lnTo>
                    <a:lnTo>
                      <a:pt x="49" y="74"/>
                    </a:lnTo>
                    <a:lnTo>
                      <a:pt x="44" y="79"/>
                    </a:lnTo>
                    <a:lnTo>
                      <a:pt x="40" y="84"/>
                    </a:lnTo>
                    <a:lnTo>
                      <a:pt x="37" y="90"/>
                    </a:lnTo>
                    <a:lnTo>
                      <a:pt x="33" y="95"/>
                    </a:lnTo>
                    <a:lnTo>
                      <a:pt x="30" y="100"/>
                    </a:lnTo>
                    <a:lnTo>
                      <a:pt x="27" y="105"/>
                    </a:lnTo>
                    <a:lnTo>
                      <a:pt x="23" y="111"/>
                    </a:lnTo>
                    <a:lnTo>
                      <a:pt x="21" y="116"/>
                    </a:lnTo>
                    <a:lnTo>
                      <a:pt x="19" y="121"/>
                    </a:lnTo>
                    <a:lnTo>
                      <a:pt x="16" y="127"/>
                    </a:lnTo>
                    <a:lnTo>
                      <a:pt x="14" y="132"/>
                    </a:lnTo>
                    <a:lnTo>
                      <a:pt x="12" y="137"/>
                    </a:lnTo>
                    <a:lnTo>
                      <a:pt x="10" y="143"/>
                    </a:lnTo>
                    <a:lnTo>
                      <a:pt x="8" y="148"/>
                    </a:lnTo>
                    <a:lnTo>
                      <a:pt x="7" y="153"/>
                    </a:lnTo>
                    <a:lnTo>
                      <a:pt x="5" y="159"/>
                    </a:lnTo>
                    <a:lnTo>
                      <a:pt x="4" y="163"/>
                    </a:lnTo>
                    <a:lnTo>
                      <a:pt x="3" y="169"/>
                    </a:lnTo>
                    <a:lnTo>
                      <a:pt x="2" y="175"/>
                    </a:lnTo>
                    <a:lnTo>
                      <a:pt x="2" y="179"/>
                    </a:lnTo>
                    <a:lnTo>
                      <a:pt x="2" y="185"/>
                    </a:lnTo>
                    <a:lnTo>
                      <a:pt x="1" y="191"/>
                    </a:lnTo>
                    <a:lnTo>
                      <a:pt x="1" y="195"/>
                    </a:lnTo>
                    <a:lnTo>
                      <a:pt x="1" y="201"/>
                    </a:lnTo>
                    <a:lnTo>
                      <a:pt x="0" y="206"/>
                    </a:lnTo>
                    <a:lnTo>
                      <a:pt x="0" y="207"/>
                    </a:lnTo>
                    <a:lnTo>
                      <a:pt x="1" y="212"/>
                    </a:lnTo>
                    <a:lnTo>
                      <a:pt x="1" y="218"/>
                    </a:lnTo>
                    <a:lnTo>
                      <a:pt x="1" y="223"/>
                    </a:lnTo>
                    <a:lnTo>
                      <a:pt x="2" y="228"/>
                    </a:lnTo>
                    <a:lnTo>
                      <a:pt x="2" y="234"/>
                    </a:lnTo>
                    <a:lnTo>
                      <a:pt x="2" y="239"/>
                    </a:lnTo>
                    <a:lnTo>
                      <a:pt x="3" y="244"/>
                    </a:lnTo>
                    <a:lnTo>
                      <a:pt x="4" y="249"/>
                    </a:lnTo>
                    <a:lnTo>
                      <a:pt x="5" y="255"/>
                    </a:lnTo>
                    <a:lnTo>
                      <a:pt x="7" y="260"/>
                    </a:lnTo>
                    <a:lnTo>
                      <a:pt x="8" y="265"/>
                    </a:lnTo>
                    <a:lnTo>
                      <a:pt x="10" y="271"/>
                    </a:lnTo>
                    <a:lnTo>
                      <a:pt x="12" y="276"/>
                    </a:lnTo>
                    <a:lnTo>
                      <a:pt x="14" y="281"/>
                    </a:lnTo>
                    <a:lnTo>
                      <a:pt x="16" y="287"/>
                    </a:lnTo>
                    <a:lnTo>
                      <a:pt x="19" y="292"/>
                    </a:lnTo>
                    <a:lnTo>
                      <a:pt x="21" y="297"/>
                    </a:lnTo>
                    <a:lnTo>
                      <a:pt x="23" y="303"/>
                    </a:lnTo>
                    <a:lnTo>
                      <a:pt x="27" y="307"/>
                    </a:lnTo>
                    <a:lnTo>
                      <a:pt x="30" y="313"/>
                    </a:lnTo>
                    <a:lnTo>
                      <a:pt x="33" y="319"/>
                    </a:lnTo>
                    <a:lnTo>
                      <a:pt x="37" y="323"/>
                    </a:lnTo>
                    <a:lnTo>
                      <a:pt x="40" y="329"/>
                    </a:lnTo>
                    <a:lnTo>
                      <a:pt x="44" y="335"/>
                    </a:lnTo>
                    <a:lnTo>
                      <a:pt x="49" y="339"/>
                    </a:lnTo>
                    <a:lnTo>
                      <a:pt x="54" y="345"/>
                    </a:lnTo>
                    <a:lnTo>
                      <a:pt x="58" y="350"/>
                    </a:lnTo>
                    <a:lnTo>
                      <a:pt x="64" y="355"/>
                    </a:lnTo>
                    <a:lnTo>
                      <a:pt x="70" y="361"/>
                    </a:lnTo>
                    <a:lnTo>
                      <a:pt x="75" y="366"/>
                    </a:lnTo>
                    <a:lnTo>
                      <a:pt x="82" y="371"/>
                    </a:lnTo>
                    <a:lnTo>
                      <a:pt x="90" y="377"/>
                    </a:lnTo>
                    <a:lnTo>
                      <a:pt x="98" y="382"/>
                    </a:lnTo>
                    <a:lnTo>
                      <a:pt x="107" y="387"/>
                    </a:lnTo>
                    <a:lnTo>
                      <a:pt x="117" y="393"/>
                    </a:lnTo>
                    <a:lnTo>
                      <a:pt x="129" y="398"/>
                    </a:lnTo>
                    <a:lnTo>
                      <a:pt x="144" y="403"/>
                    </a:lnTo>
                    <a:lnTo>
                      <a:pt x="163" y="408"/>
                    </a:lnTo>
                    <a:lnTo>
                      <a:pt x="209" y="414"/>
                    </a:lnTo>
                    <a:lnTo>
                      <a:pt x="632" y="414"/>
                    </a:lnTo>
                    <a:lnTo>
                      <a:pt x="678" y="409"/>
                    </a:lnTo>
                    <a:lnTo>
                      <a:pt x="697" y="404"/>
                    </a:lnTo>
                    <a:lnTo>
                      <a:pt x="711" y="398"/>
                    </a:lnTo>
                    <a:lnTo>
                      <a:pt x="724" y="393"/>
                    </a:lnTo>
                    <a:lnTo>
                      <a:pt x="734" y="388"/>
                    </a:lnTo>
                    <a:lnTo>
                      <a:pt x="743" y="382"/>
                    </a:lnTo>
                    <a:lnTo>
                      <a:pt x="751" y="378"/>
                    </a:lnTo>
                    <a:lnTo>
                      <a:pt x="759" y="372"/>
                    </a:lnTo>
                    <a:lnTo>
                      <a:pt x="765" y="366"/>
                    </a:lnTo>
                    <a:lnTo>
                      <a:pt x="771" y="362"/>
                    </a:lnTo>
                    <a:lnTo>
                      <a:pt x="777" y="356"/>
                    </a:lnTo>
                    <a:lnTo>
                      <a:pt x="782" y="350"/>
                    </a:lnTo>
                    <a:lnTo>
                      <a:pt x="787" y="346"/>
                    </a:lnTo>
                    <a:lnTo>
                      <a:pt x="792" y="340"/>
                    </a:lnTo>
                    <a:lnTo>
                      <a:pt x="797" y="335"/>
                    </a:lnTo>
                    <a:lnTo>
                      <a:pt x="800" y="330"/>
                    </a:lnTo>
                    <a:lnTo>
                      <a:pt x="804" y="324"/>
                    </a:lnTo>
                    <a:lnTo>
                      <a:pt x="808" y="319"/>
                    </a:lnTo>
                    <a:lnTo>
                      <a:pt x="811" y="314"/>
                    </a:lnTo>
                    <a:lnTo>
                      <a:pt x="814" y="308"/>
                    </a:lnTo>
                    <a:lnTo>
                      <a:pt x="817" y="303"/>
                    </a:lnTo>
                    <a:lnTo>
                      <a:pt x="819" y="298"/>
                    </a:lnTo>
                    <a:lnTo>
                      <a:pt x="822" y="292"/>
                    </a:lnTo>
                    <a:lnTo>
                      <a:pt x="825" y="287"/>
                    </a:lnTo>
                    <a:lnTo>
                      <a:pt x="827" y="282"/>
                    </a:lnTo>
                    <a:lnTo>
                      <a:pt x="829" y="277"/>
                    </a:lnTo>
                    <a:lnTo>
                      <a:pt x="831" y="271"/>
                    </a:lnTo>
                    <a:lnTo>
                      <a:pt x="833" y="266"/>
                    </a:lnTo>
                    <a:lnTo>
                      <a:pt x="834" y="261"/>
                    </a:lnTo>
                    <a:lnTo>
                      <a:pt x="835" y="255"/>
                    </a:lnTo>
                    <a:lnTo>
                      <a:pt x="836" y="250"/>
                    </a:lnTo>
                    <a:lnTo>
                      <a:pt x="837" y="245"/>
                    </a:lnTo>
                    <a:lnTo>
                      <a:pt x="838" y="239"/>
                    </a:lnTo>
                    <a:lnTo>
                      <a:pt x="839" y="234"/>
                    </a:lnTo>
                    <a:lnTo>
                      <a:pt x="839" y="229"/>
                    </a:lnTo>
                    <a:lnTo>
                      <a:pt x="840" y="223"/>
                    </a:lnTo>
                    <a:lnTo>
                      <a:pt x="840" y="219"/>
                    </a:lnTo>
                    <a:lnTo>
                      <a:pt x="840" y="213"/>
                    </a:lnTo>
                    <a:lnTo>
                      <a:pt x="841" y="207"/>
                    </a:lnTo>
                    <a:lnTo>
                      <a:pt x="841" y="206"/>
                    </a:lnTo>
                    <a:lnTo>
                      <a:pt x="840" y="202"/>
                    </a:lnTo>
                    <a:lnTo>
                      <a:pt x="840" y="196"/>
                    </a:lnTo>
                    <a:lnTo>
                      <a:pt x="840" y="191"/>
                    </a:lnTo>
                    <a:lnTo>
                      <a:pt x="839" y="186"/>
                    </a:lnTo>
                    <a:lnTo>
                      <a:pt x="839" y="180"/>
                    </a:lnTo>
                    <a:lnTo>
                      <a:pt x="838" y="175"/>
                    </a:lnTo>
                    <a:lnTo>
                      <a:pt x="837" y="170"/>
                    </a:lnTo>
                    <a:lnTo>
                      <a:pt x="836" y="164"/>
                    </a:lnTo>
                    <a:lnTo>
                      <a:pt x="835" y="159"/>
                    </a:lnTo>
                    <a:lnTo>
                      <a:pt x="834" y="154"/>
                    </a:lnTo>
                    <a:lnTo>
                      <a:pt x="833" y="148"/>
                    </a:lnTo>
                    <a:lnTo>
                      <a:pt x="831" y="143"/>
                    </a:lnTo>
                    <a:lnTo>
                      <a:pt x="829" y="138"/>
                    </a:lnTo>
                    <a:lnTo>
                      <a:pt x="827" y="133"/>
                    </a:lnTo>
                    <a:lnTo>
                      <a:pt x="825" y="127"/>
                    </a:lnTo>
                    <a:lnTo>
                      <a:pt x="822" y="122"/>
                    </a:lnTo>
                    <a:lnTo>
                      <a:pt x="819" y="117"/>
                    </a:lnTo>
                    <a:lnTo>
                      <a:pt x="817" y="111"/>
                    </a:lnTo>
                    <a:lnTo>
                      <a:pt x="814" y="106"/>
                    </a:lnTo>
                    <a:lnTo>
                      <a:pt x="811" y="101"/>
                    </a:lnTo>
                    <a:lnTo>
                      <a:pt x="808" y="95"/>
                    </a:lnTo>
                    <a:lnTo>
                      <a:pt x="804" y="90"/>
                    </a:lnTo>
                    <a:lnTo>
                      <a:pt x="800" y="85"/>
                    </a:lnTo>
                    <a:lnTo>
                      <a:pt x="797" y="79"/>
                    </a:lnTo>
                    <a:lnTo>
                      <a:pt x="792" y="75"/>
                    </a:lnTo>
                    <a:lnTo>
                      <a:pt x="787" y="69"/>
                    </a:lnTo>
                    <a:lnTo>
                      <a:pt x="782" y="63"/>
                    </a:lnTo>
                    <a:lnTo>
                      <a:pt x="777" y="59"/>
                    </a:lnTo>
                    <a:lnTo>
                      <a:pt x="771" y="53"/>
                    </a:lnTo>
                    <a:lnTo>
                      <a:pt x="765" y="47"/>
                    </a:lnTo>
                    <a:lnTo>
                      <a:pt x="759" y="43"/>
                    </a:lnTo>
                    <a:lnTo>
                      <a:pt x="751" y="37"/>
                    </a:lnTo>
                    <a:lnTo>
                      <a:pt x="743" y="32"/>
                    </a:lnTo>
                    <a:lnTo>
                      <a:pt x="734" y="27"/>
                    </a:lnTo>
                    <a:lnTo>
                      <a:pt x="724" y="21"/>
                    </a:lnTo>
                    <a:lnTo>
                      <a:pt x="711" y="16"/>
                    </a:lnTo>
                    <a:lnTo>
                      <a:pt x="697" y="11"/>
                    </a:lnTo>
                    <a:lnTo>
                      <a:pt x="678" y="5"/>
                    </a:lnTo>
                    <a:lnTo>
                      <a:pt x="632" y="0"/>
                    </a:lnTo>
                    <a:lnTo>
                      <a:pt x="209" y="0"/>
                    </a:lnTo>
                    <a:close/>
                  </a:path>
                </a:pathLst>
              </a:custGeom>
              <a:noFill/>
              <a:ln w="7938" cap="flat">
                <a:solidFill>
                  <a:srgbClr val="7F7F7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36" name="Line 16"/>
              <p:cNvSpPr>
                <a:spLocks noChangeShapeType="1"/>
              </p:cNvSpPr>
              <p:nvPr/>
            </p:nvSpPr>
            <p:spPr bwMode="auto">
              <a:xfrm flipV="1">
                <a:off x="3993" y="2531"/>
                <a:ext cx="184" cy="200"/>
              </a:xfrm>
              <a:prstGeom prst="line">
                <a:avLst/>
              </a:prstGeom>
              <a:noFill/>
              <a:ln w="7938" cap="flat">
                <a:solidFill>
                  <a:srgbClr val="7F7F7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138" name="Rectangle 18"/>
            <p:cNvSpPr>
              <a:spLocks noChangeArrowheads="1"/>
            </p:cNvSpPr>
            <p:nvPr/>
          </p:nvSpPr>
          <p:spPr bwMode="auto">
            <a:xfrm>
              <a:off x="4171" y="2661"/>
              <a:ext cx="55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Student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5142" name="Group 22"/>
            <p:cNvGrpSpPr>
              <a:grpSpLocks/>
            </p:cNvGrpSpPr>
            <p:nvPr/>
          </p:nvGrpSpPr>
          <p:grpSpPr bwMode="auto">
            <a:xfrm>
              <a:off x="2471" y="1373"/>
              <a:ext cx="806" cy="483"/>
              <a:chOff x="2471" y="1373"/>
              <a:chExt cx="806" cy="483"/>
            </a:xfrm>
          </p:grpSpPr>
          <p:sp>
            <p:nvSpPr>
              <p:cNvPr id="5139" name="Freeform 19"/>
              <p:cNvSpPr>
                <a:spLocks/>
              </p:cNvSpPr>
              <p:nvPr/>
            </p:nvSpPr>
            <p:spPr bwMode="auto">
              <a:xfrm>
                <a:off x="2471" y="1373"/>
                <a:ext cx="806" cy="483"/>
              </a:xfrm>
              <a:custGeom>
                <a:avLst/>
                <a:gdLst/>
                <a:ahLst/>
                <a:cxnLst>
                  <a:cxn ang="0">
                    <a:pos x="167" y="12"/>
                  </a:cxn>
                  <a:cxn ang="0">
                    <a:pos x="125" y="30"/>
                  </a:cxn>
                  <a:cxn ang="0">
                    <a:pos x="97" y="48"/>
                  </a:cxn>
                  <a:cxn ang="0">
                    <a:pos x="75" y="67"/>
                  </a:cxn>
                  <a:cxn ang="0">
                    <a:pos x="57" y="86"/>
                  </a:cxn>
                  <a:cxn ang="0">
                    <a:pos x="43" y="105"/>
                  </a:cxn>
                  <a:cxn ang="0">
                    <a:pos x="32" y="123"/>
                  </a:cxn>
                  <a:cxn ang="0">
                    <a:pos x="22" y="141"/>
                  </a:cxn>
                  <a:cxn ang="0">
                    <a:pos x="15" y="160"/>
                  </a:cxn>
                  <a:cxn ang="0">
                    <a:pos x="9" y="179"/>
                  </a:cxn>
                  <a:cxn ang="0">
                    <a:pos x="5" y="197"/>
                  </a:cxn>
                  <a:cxn ang="0">
                    <a:pos x="2" y="215"/>
                  </a:cxn>
                  <a:cxn ang="0">
                    <a:pos x="1" y="234"/>
                  </a:cxn>
                  <a:cxn ang="0">
                    <a:pos x="1" y="247"/>
                  </a:cxn>
                  <a:cxn ang="0">
                    <a:pos x="2" y="266"/>
                  </a:cxn>
                  <a:cxn ang="0">
                    <a:pos x="5" y="285"/>
                  </a:cxn>
                  <a:cxn ang="0">
                    <a:pos x="9" y="303"/>
                  </a:cxn>
                  <a:cxn ang="0">
                    <a:pos x="15" y="322"/>
                  </a:cxn>
                  <a:cxn ang="0">
                    <a:pos x="22" y="340"/>
                  </a:cxn>
                  <a:cxn ang="0">
                    <a:pos x="32" y="359"/>
                  </a:cxn>
                  <a:cxn ang="0">
                    <a:pos x="43" y="377"/>
                  </a:cxn>
                  <a:cxn ang="0">
                    <a:pos x="57" y="396"/>
                  </a:cxn>
                  <a:cxn ang="0">
                    <a:pos x="75" y="414"/>
                  </a:cxn>
                  <a:cxn ang="0">
                    <a:pos x="97" y="433"/>
                  </a:cxn>
                  <a:cxn ang="0">
                    <a:pos x="125" y="452"/>
                  </a:cxn>
                  <a:cxn ang="0">
                    <a:pos x="167" y="470"/>
                  </a:cxn>
                  <a:cxn ang="0">
                    <a:pos x="563" y="483"/>
                  </a:cxn>
                  <a:cxn ang="0">
                    <a:pos x="656" y="465"/>
                  </a:cxn>
                  <a:cxn ang="0">
                    <a:pos x="692" y="446"/>
                  </a:cxn>
                  <a:cxn ang="0">
                    <a:pos x="718" y="428"/>
                  </a:cxn>
                  <a:cxn ang="0">
                    <a:pos x="738" y="409"/>
                  </a:cxn>
                  <a:cxn ang="0">
                    <a:pos x="754" y="391"/>
                  </a:cxn>
                  <a:cxn ang="0">
                    <a:pos x="768" y="372"/>
                  </a:cxn>
                  <a:cxn ang="0">
                    <a:pos x="778" y="353"/>
                  </a:cxn>
                  <a:cxn ang="0">
                    <a:pos x="787" y="335"/>
                  </a:cxn>
                  <a:cxn ang="0">
                    <a:pos x="794" y="317"/>
                  </a:cxn>
                  <a:cxn ang="0">
                    <a:pos x="800" y="298"/>
                  </a:cxn>
                  <a:cxn ang="0">
                    <a:pos x="803" y="279"/>
                  </a:cxn>
                  <a:cxn ang="0">
                    <a:pos x="805" y="261"/>
                  </a:cxn>
                  <a:cxn ang="0">
                    <a:pos x="806" y="242"/>
                  </a:cxn>
                  <a:cxn ang="0">
                    <a:pos x="805" y="229"/>
                  </a:cxn>
                  <a:cxn ang="0">
                    <a:pos x="804" y="211"/>
                  </a:cxn>
                  <a:cxn ang="0">
                    <a:pos x="801" y="192"/>
                  </a:cxn>
                  <a:cxn ang="0">
                    <a:pos x="796" y="173"/>
                  </a:cxn>
                  <a:cxn ang="0">
                    <a:pos x="789" y="154"/>
                  </a:cxn>
                  <a:cxn ang="0">
                    <a:pos x="782" y="136"/>
                  </a:cxn>
                  <a:cxn ang="0">
                    <a:pos x="771" y="118"/>
                  </a:cxn>
                  <a:cxn ang="0">
                    <a:pos x="759" y="99"/>
                  </a:cxn>
                  <a:cxn ang="0">
                    <a:pos x="744" y="80"/>
                  </a:cxn>
                  <a:cxn ang="0">
                    <a:pos x="725" y="62"/>
                  </a:cxn>
                  <a:cxn ang="0">
                    <a:pos x="701" y="44"/>
                  </a:cxn>
                  <a:cxn ang="0">
                    <a:pos x="670" y="25"/>
                  </a:cxn>
                  <a:cxn ang="0">
                    <a:pos x="617" y="6"/>
                  </a:cxn>
                </a:cxnLst>
                <a:rect l="0" t="0" r="r" b="b"/>
                <a:pathLst>
                  <a:path w="806" h="483">
                    <a:moveTo>
                      <a:pt x="244" y="0"/>
                    </a:moveTo>
                    <a:lnTo>
                      <a:pt x="190" y="5"/>
                    </a:lnTo>
                    <a:lnTo>
                      <a:pt x="167" y="12"/>
                    </a:lnTo>
                    <a:lnTo>
                      <a:pt x="151" y="17"/>
                    </a:lnTo>
                    <a:lnTo>
                      <a:pt x="137" y="24"/>
                    </a:lnTo>
                    <a:lnTo>
                      <a:pt x="125" y="30"/>
                    </a:lnTo>
                    <a:lnTo>
                      <a:pt x="115" y="36"/>
                    </a:lnTo>
                    <a:lnTo>
                      <a:pt x="106" y="43"/>
                    </a:lnTo>
                    <a:lnTo>
                      <a:pt x="97" y="48"/>
                    </a:lnTo>
                    <a:lnTo>
                      <a:pt x="88" y="55"/>
                    </a:lnTo>
                    <a:lnTo>
                      <a:pt x="82" y="61"/>
                    </a:lnTo>
                    <a:lnTo>
                      <a:pt x="75" y="67"/>
                    </a:lnTo>
                    <a:lnTo>
                      <a:pt x="69" y="74"/>
                    </a:lnTo>
                    <a:lnTo>
                      <a:pt x="63" y="79"/>
                    </a:lnTo>
                    <a:lnTo>
                      <a:pt x="57" y="86"/>
                    </a:lnTo>
                    <a:lnTo>
                      <a:pt x="52" y="92"/>
                    </a:lnTo>
                    <a:lnTo>
                      <a:pt x="48" y="98"/>
                    </a:lnTo>
                    <a:lnTo>
                      <a:pt x="43" y="105"/>
                    </a:lnTo>
                    <a:lnTo>
                      <a:pt x="39" y="110"/>
                    </a:lnTo>
                    <a:lnTo>
                      <a:pt x="35" y="117"/>
                    </a:lnTo>
                    <a:lnTo>
                      <a:pt x="32" y="123"/>
                    </a:lnTo>
                    <a:lnTo>
                      <a:pt x="29" y="129"/>
                    </a:lnTo>
                    <a:lnTo>
                      <a:pt x="25" y="135"/>
                    </a:lnTo>
                    <a:lnTo>
                      <a:pt x="22" y="141"/>
                    </a:lnTo>
                    <a:lnTo>
                      <a:pt x="19" y="148"/>
                    </a:lnTo>
                    <a:lnTo>
                      <a:pt x="17" y="154"/>
                    </a:lnTo>
                    <a:lnTo>
                      <a:pt x="15" y="160"/>
                    </a:lnTo>
                    <a:lnTo>
                      <a:pt x="13" y="166"/>
                    </a:lnTo>
                    <a:lnTo>
                      <a:pt x="11" y="172"/>
                    </a:lnTo>
                    <a:lnTo>
                      <a:pt x="9" y="179"/>
                    </a:lnTo>
                    <a:lnTo>
                      <a:pt x="7" y="184"/>
                    </a:lnTo>
                    <a:lnTo>
                      <a:pt x="6" y="191"/>
                    </a:lnTo>
                    <a:lnTo>
                      <a:pt x="5" y="197"/>
                    </a:lnTo>
                    <a:lnTo>
                      <a:pt x="4" y="203"/>
                    </a:lnTo>
                    <a:lnTo>
                      <a:pt x="3" y="210"/>
                    </a:lnTo>
                    <a:lnTo>
                      <a:pt x="2" y="215"/>
                    </a:lnTo>
                    <a:lnTo>
                      <a:pt x="1" y="222"/>
                    </a:lnTo>
                    <a:lnTo>
                      <a:pt x="1" y="228"/>
                    </a:lnTo>
                    <a:lnTo>
                      <a:pt x="1" y="234"/>
                    </a:lnTo>
                    <a:lnTo>
                      <a:pt x="0" y="241"/>
                    </a:lnTo>
                    <a:lnTo>
                      <a:pt x="0" y="242"/>
                    </a:lnTo>
                    <a:lnTo>
                      <a:pt x="1" y="247"/>
                    </a:lnTo>
                    <a:lnTo>
                      <a:pt x="1" y="254"/>
                    </a:lnTo>
                    <a:lnTo>
                      <a:pt x="1" y="260"/>
                    </a:lnTo>
                    <a:lnTo>
                      <a:pt x="2" y="266"/>
                    </a:lnTo>
                    <a:lnTo>
                      <a:pt x="3" y="272"/>
                    </a:lnTo>
                    <a:lnTo>
                      <a:pt x="4" y="278"/>
                    </a:lnTo>
                    <a:lnTo>
                      <a:pt x="5" y="285"/>
                    </a:lnTo>
                    <a:lnTo>
                      <a:pt x="6" y="291"/>
                    </a:lnTo>
                    <a:lnTo>
                      <a:pt x="7" y="297"/>
                    </a:lnTo>
                    <a:lnTo>
                      <a:pt x="9" y="303"/>
                    </a:lnTo>
                    <a:lnTo>
                      <a:pt x="11" y="309"/>
                    </a:lnTo>
                    <a:lnTo>
                      <a:pt x="13" y="316"/>
                    </a:lnTo>
                    <a:lnTo>
                      <a:pt x="15" y="322"/>
                    </a:lnTo>
                    <a:lnTo>
                      <a:pt x="17" y="328"/>
                    </a:lnTo>
                    <a:lnTo>
                      <a:pt x="19" y="334"/>
                    </a:lnTo>
                    <a:lnTo>
                      <a:pt x="22" y="340"/>
                    </a:lnTo>
                    <a:lnTo>
                      <a:pt x="25" y="347"/>
                    </a:lnTo>
                    <a:lnTo>
                      <a:pt x="29" y="353"/>
                    </a:lnTo>
                    <a:lnTo>
                      <a:pt x="32" y="359"/>
                    </a:lnTo>
                    <a:lnTo>
                      <a:pt x="35" y="365"/>
                    </a:lnTo>
                    <a:lnTo>
                      <a:pt x="39" y="371"/>
                    </a:lnTo>
                    <a:lnTo>
                      <a:pt x="43" y="377"/>
                    </a:lnTo>
                    <a:lnTo>
                      <a:pt x="48" y="383"/>
                    </a:lnTo>
                    <a:lnTo>
                      <a:pt x="52" y="390"/>
                    </a:lnTo>
                    <a:lnTo>
                      <a:pt x="57" y="396"/>
                    </a:lnTo>
                    <a:lnTo>
                      <a:pt x="63" y="402"/>
                    </a:lnTo>
                    <a:lnTo>
                      <a:pt x="69" y="408"/>
                    </a:lnTo>
                    <a:lnTo>
                      <a:pt x="75" y="414"/>
                    </a:lnTo>
                    <a:lnTo>
                      <a:pt x="82" y="421"/>
                    </a:lnTo>
                    <a:lnTo>
                      <a:pt x="88" y="427"/>
                    </a:lnTo>
                    <a:lnTo>
                      <a:pt x="97" y="433"/>
                    </a:lnTo>
                    <a:lnTo>
                      <a:pt x="106" y="439"/>
                    </a:lnTo>
                    <a:lnTo>
                      <a:pt x="115" y="445"/>
                    </a:lnTo>
                    <a:lnTo>
                      <a:pt x="125" y="452"/>
                    </a:lnTo>
                    <a:lnTo>
                      <a:pt x="137" y="458"/>
                    </a:lnTo>
                    <a:lnTo>
                      <a:pt x="151" y="464"/>
                    </a:lnTo>
                    <a:lnTo>
                      <a:pt x="167" y="470"/>
                    </a:lnTo>
                    <a:lnTo>
                      <a:pt x="190" y="476"/>
                    </a:lnTo>
                    <a:lnTo>
                      <a:pt x="244" y="483"/>
                    </a:lnTo>
                    <a:lnTo>
                      <a:pt x="563" y="483"/>
                    </a:lnTo>
                    <a:lnTo>
                      <a:pt x="617" y="477"/>
                    </a:lnTo>
                    <a:lnTo>
                      <a:pt x="640" y="471"/>
                    </a:lnTo>
                    <a:lnTo>
                      <a:pt x="656" y="465"/>
                    </a:lnTo>
                    <a:lnTo>
                      <a:pt x="670" y="459"/>
                    </a:lnTo>
                    <a:lnTo>
                      <a:pt x="681" y="453"/>
                    </a:lnTo>
                    <a:lnTo>
                      <a:pt x="692" y="446"/>
                    </a:lnTo>
                    <a:lnTo>
                      <a:pt x="701" y="440"/>
                    </a:lnTo>
                    <a:lnTo>
                      <a:pt x="710" y="434"/>
                    </a:lnTo>
                    <a:lnTo>
                      <a:pt x="718" y="428"/>
                    </a:lnTo>
                    <a:lnTo>
                      <a:pt x="725" y="422"/>
                    </a:lnTo>
                    <a:lnTo>
                      <a:pt x="732" y="415"/>
                    </a:lnTo>
                    <a:lnTo>
                      <a:pt x="738" y="409"/>
                    </a:lnTo>
                    <a:lnTo>
                      <a:pt x="744" y="403"/>
                    </a:lnTo>
                    <a:lnTo>
                      <a:pt x="750" y="397"/>
                    </a:lnTo>
                    <a:lnTo>
                      <a:pt x="754" y="391"/>
                    </a:lnTo>
                    <a:lnTo>
                      <a:pt x="759" y="384"/>
                    </a:lnTo>
                    <a:lnTo>
                      <a:pt x="764" y="378"/>
                    </a:lnTo>
                    <a:lnTo>
                      <a:pt x="768" y="372"/>
                    </a:lnTo>
                    <a:lnTo>
                      <a:pt x="771" y="366"/>
                    </a:lnTo>
                    <a:lnTo>
                      <a:pt x="775" y="360"/>
                    </a:lnTo>
                    <a:lnTo>
                      <a:pt x="778" y="353"/>
                    </a:lnTo>
                    <a:lnTo>
                      <a:pt x="782" y="348"/>
                    </a:lnTo>
                    <a:lnTo>
                      <a:pt x="785" y="341"/>
                    </a:lnTo>
                    <a:lnTo>
                      <a:pt x="787" y="335"/>
                    </a:lnTo>
                    <a:lnTo>
                      <a:pt x="789" y="329"/>
                    </a:lnTo>
                    <a:lnTo>
                      <a:pt x="792" y="322"/>
                    </a:lnTo>
                    <a:lnTo>
                      <a:pt x="794" y="317"/>
                    </a:lnTo>
                    <a:lnTo>
                      <a:pt x="796" y="310"/>
                    </a:lnTo>
                    <a:lnTo>
                      <a:pt x="798" y="304"/>
                    </a:lnTo>
                    <a:lnTo>
                      <a:pt x="800" y="298"/>
                    </a:lnTo>
                    <a:lnTo>
                      <a:pt x="801" y="291"/>
                    </a:lnTo>
                    <a:lnTo>
                      <a:pt x="802" y="286"/>
                    </a:lnTo>
                    <a:lnTo>
                      <a:pt x="803" y="279"/>
                    </a:lnTo>
                    <a:lnTo>
                      <a:pt x="804" y="273"/>
                    </a:lnTo>
                    <a:lnTo>
                      <a:pt x="804" y="267"/>
                    </a:lnTo>
                    <a:lnTo>
                      <a:pt x="805" y="261"/>
                    </a:lnTo>
                    <a:lnTo>
                      <a:pt x="805" y="255"/>
                    </a:lnTo>
                    <a:lnTo>
                      <a:pt x="805" y="248"/>
                    </a:lnTo>
                    <a:lnTo>
                      <a:pt x="806" y="242"/>
                    </a:lnTo>
                    <a:lnTo>
                      <a:pt x="806" y="241"/>
                    </a:lnTo>
                    <a:lnTo>
                      <a:pt x="805" y="235"/>
                    </a:lnTo>
                    <a:lnTo>
                      <a:pt x="805" y="229"/>
                    </a:lnTo>
                    <a:lnTo>
                      <a:pt x="805" y="223"/>
                    </a:lnTo>
                    <a:lnTo>
                      <a:pt x="804" y="216"/>
                    </a:lnTo>
                    <a:lnTo>
                      <a:pt x="804" y="211"/>
                    </a:lnTo>
                    <a:lnTo>
                      <a:pt x="803" y="204"/>
                    </a:lnTo>
                    <a:lnTo>
                      <a:pt x="802" y="198"/>
                    </a:lnTo>
                    <a:lnTo>
                      <a:pt x="801" y="192"/>
                    </a:lnTo>
                    <a:lnTo>
                      <a:pt x="800" y="185"/>
                    </a:lnTo>
                    <a:lnTo>
                      <a:pt x="798" y="180"/>
                    </a:lnTo>
                    <a:lnTo>
                      <a:pt x="796" y="173"/>
                    </a:lnTo>
                    <a:lnTo>
                      <a:pt x="794" y="167"/>
                    </a:lnTo>
                    <a:lnTo>
                      <a:pt x="792" y="161"/>
                    </a:lnTo>
                    <a:lnTo>
                      <a:pt x="789" y="154"/>
                    </a:lnTo>
                    <a:lnTo>
                      <a:pt x="787" y="149"/>
                    </a:lnTo>
                    <a:lnTo>
                      <a:pt x="785" y="142"/>
                    </a:lnTo>
                    <a:lnTo>
                      <a:pt x="782" y="136"/>
                    </a:lnTo>
                    <a:lnTo>
                      <a:pt x="778" y="130"/>
                    </a:lnTo>
                    <a:lnTo>
                      <a:pt x="775" y="123"/>
                    </a:lnTo>
                    <a:lnTo>
                      <a:pt x="771" y="118"/>
                    </a:lnTo>
                    <a:lnTo>
                      <a:pt x="768" y="111"/>
                    </a:lnTo>
                    <a:lnTo>
                      <a:pt x="764" y="106"/>
                    </a:lnTo>
                    <a:lnTo>
                      <a:pt x="759" y="99"/>
                    </a:lnTo>
                    <a:lnTo>
                      <a:pt x="754" y="92"/>
                    </a:lnTo>
                    <a:lnTo>
                      <a:pt x="750" y="87"/>
                    </a:lnTo>
                    <a:lnTo>
                      <a:pt x="744" y="80"/>
                    </a:lnTo>
                    <a:lnTo>
                      <a:pt x="738" y="75"/>
                    </a:lnTo>
                    <a:lnTo>
                      <a:pt x="732" y="68"/>
                    </a:lnTo>
                    <a:lnTo>
                      <a:pt x="725" y="62"/>
                    </a:lnTo>
                    <a:lnTo>
                      <a:pt x="718" y="56"/>
                    </a:lnTo>
                    <a:lnTo>
                      <a:pt x="710" y="49"/>
                    </a:lnTo>
                    <a:lnTo>
                      <a:pt x="701" y="44"/>
                    </a:lnTo>
                    <a:lnTo>
                      <a:pt x="692" y="37"/>
                    </a:lnTo>
                    <a:lnTo>
                      <a:pt x="681" y="31"/>
                    </a:lnTo>
                    <a:lnTo>
                      <a:pt x="670" y="25"/>
                    </a:lnTo>
                    <a:lnTo>
                      <a:pt x="656" y="18"/>
                    </a:lnTo>
                    <a:lnTo>
                      <a:pt x="640" y="13"/>
                    </a:lnTo>
                    <a:lnTo>
                      <a:pt x="617" y="6"/>
                    </a:lnTo>
                    <a:lnTo>
                      <a:pt x="563" y="0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rgbClr val="D8D8D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40" name="Freeform 20"/>
              <p:cNvSpPr>
                <a:spLocks/>
              </p:cNvSpPr>
              <p:nvPr/>
            </p:nvSpPr>
            <p:spPr bwMode="auto">
              <a:xfrm>
                <a:off x="2471" y="1373"/>
                <a:ext cx="806" cy="483"/>
              </a:xfrm>
              <a:custGeom>
                <a:avLst/>
                <a:gdLst/>
                <a:ahLst/>
                <a:cxnLst>
                  <a:cxn ang="0">
                    <a:pos x="167" y="12"/>
                  </a:cxn>
                  <a:cxn ang="0">
                    <a:pos x="125" y="30"/>
                  </a:cxn>
                  <a:cxn ang="0">
                    <a:pos x="97" y="48"/>
                  </a:cxn>
                  <a:cxn ang="0">
                    <a:pos x="75" y="67"/>
                  </a:cxn>
                  <a:cxn ang="0">
                    <a:pos x="57" y="86"/>
                  </a:cxn>
                  <a:cxn ang="0">
                    <a:pos x="43" y="105"/>
                  </a:cxn>
                  <a:cxn ang="0">
                    <a:pos x="32" y="123"/>
                  </a:cxn>
                  <a:cxn ang="0">
                    <a:pos x="22" y="141"/>
                  </a:cxn>
                  <a:cxn ang="0">
                    <a:pos x="15" y="160"/>
                  </a:cxn>
                  <a:cxn ang="0">
                    <a:pos x="9" y="179"/>
                  </a:cxn>
                  <a:cxn ang="0">
                    <a:pos x="5" y="197"/>
                  </a:cxn>
                  <a:cxn ang="0">
                    <a:pos x="2" y="215"/>
                  </a:cxn>
                  <a:cxn ang="0">
                    <a:pos x="1" y="234"/>
                  </a:cxn>
                  <a:cxn ang="0">
                    <a:pos x="1" y="247"/>
                  </a:cxn>
                  <a:cxn ang="0">
                    <a:pos x="2" y="266"/>
                  </a:cxn>
                  <a:cxn ang="0">
                    <a:pos x="5" y="285"/>
                  </a:cxn>
                  <a:cxn ang="0">
                    <a:pos x="9" y="303"/>
                  </a:cxn>
                  <a:cxn ang="0">
                    <a:pos x="15" y="322"/>
                  </a:cxn>
                  <a:cxn ang="0">
                    <a:pos x="22" y="340"/>
                  </a:cxn>
                  <a:cxn ang="0">
                    <a:pos x="32" y="359"/>
                  </a:cxn>
                  <a:cxn ang="0">
                    <a:pos x="43" y="377"/>
                  </a:cxn>
                  <a:cxn ang="0">
                    <a:pos x="57" y="396"/>
                  </a:cxn>
                  <a:cxn ang="0">
                    <a:pos x="75" y="414"/>
                  </a:cxn>
                  <a:cxn ang="0">
                    <a:pos x="97" y="433"/>
                  </a:cxn>
                  <a:cxn ang="0">
                    <a:pos x="125" y="452"/>
                  </a:cxn>
                  <a:cxn ang="0">
                    <a:pos x="167" y="470"/>
                  </a:cxn>
                  <a:cxn ang="0">
                    <a:pos x="563" y="483"/>
                  </a:cxn>
                  <a:cxn ang="0">
                    <a:pos x="656" y="465"/>
                  </a:cxn>
                  <a:cxn ang="0">
                    <a:pos x="692" y="446"/>
                  </a:cxn>
                  <a:cxn ang="0">
                    <a:pos x="718" y="428"/>
                  </a:cxn>
                  <a:cxn ang="0">
                    <a:pos x="738" y="409"/>
                  </a:cxn>
                  <a:cxn ang="0">
                    <a:pos x="754" y="391"/>
                  </a:cxn>
                  <a:cxn ang="0">
                    <a:pos x="768" y="372"/>
                  </a:cxn>
                  <a:cxn ang="0">
                    <a:pos x="778" y="353"/>
                  </a:cxn>
                  <a:cxn ang="0">
                    <a:pos x="787" y="335"/>
                  </a:cxn>
                  <a:cxn ang="0">
                    <a:pos x="794" y="317"/>
                  </a:cxn>
                  <a:cxn ang="0">
                    <a:pos x="800" y="298"/>
                  </a:cxn>
                  <a:cxn ang="0">
                    <a:pos x="803" y="279"/>
                  </a:cxn>
                  <a:cxn ang="0">
                    <a:pos x="805" y="261"/>
                  </a:cxn>
                  <a:cxn ang="0">
                    <a:pos x="806" y="242"/>
                  </a:cxn>
                  <a:cxn ang="0">
                    <a:pos x="805" y="229"/>
                  </a:cxn>
                  <a:cxn ang="0">
                    <a:pos x="804" y="211"/>
                  </a:cxn>
                  <a:cxn ang="0">
                    <a:pos x="801" y="192"/>
                  </a:cxn>
                  <a:cxn ang="0">
                    <a:pos x="796" y="173"/>
                  </a:cxn>
                  <a:cxn ang="0">
                    <a:pos x="789" y="154"/>
                  </a:cxn>
                  <a:cxn ang="0">
                    <a:pos x="782" y="136"/>
                  </a:cxn>
                  <a:cxn ang="0">
                    <a:pos x="771" y="118"/>
                  </a:cxn>
                  <a:cxn ang="0">
                    <a:pos x="759" y="99"/>
                  </a:cxn>
                  <a:cxn ang="0">
                    <a:pos x="744" y="80"/>
                  </a:cxn>
                  <a:cxn ang="0">
                    <a:pos x="725" y="62"/>
                  </a:cxn>
                  <a:cxn ang="0">
                    <a:pos x="701" y="44"/>
                  </a:cxn>
                  <a:cxn ang="0">
                    <a:pos x="670" y="25"/>
                  </a:cxn>
                  <a:cxn ang="0">
                    <a:pos x="617" y="6"/>
                  </a:cxn>
                </a:cxnLst>
                <a:rect l="0" t="0" r="r" b="b"/>
                <a:pathLst>
                  <a:path w="806" h="483">
                    <a:moveTo>
                      <a:pt x="244" y="0"/>
                    </a:moveTo>
                    <a:lnTo>
                      <a:pt x="190" y="5"/>
                    </a:lnTo>
                    <a:lnTo>
                      <a:pt x="167" y="12"/>
                    </a:lnTo>
                    <a:lnTo>
                      <a:pt x="151" y="17"/>
                    </a:lnTo>
                    <a:lnTo>
                      <a:pt x="137" y="24"/>
                    </a:lnTo>
                    <a:lnTo>
                      <a:pt x="125" y="30"/>
                    </a:lnTo>
                    <a:lnTo>
                      <a:pt x="115" y="36"/>
                    </a:lnTo>
                    <a:lnTo>
                      <a:pt x="106" y="43"/>
                    </a:lnTo>
                    <a:lnTo>
                      <a:pt x="97" y="48"/>
                    </a:lnTo>
                    <a:lnTo>
                      <a:pt x="88" y="55"/>
                    </a:lnTo>
                    <a:lnTo>
                      <a:pt x="82" y="61"/>
                    </a:lnTo>
                    <a:lnTo>
                      <a:pt x="75" y="67"/>
                    </a:lnTo>
                    <a:lnTo>
                      <a:pt x="69" y="74"/>
                    </a:lnTo>
                    <a:lnTo>
                      <a:pt x="63" y="79"/>
                    </a:lnTo>
                    <a:lnTo>
                      <a:pt x="57" y="86"/>
                    </a:lnTo>
                    <a:lnTo>
                      <a:pt x="52" y="92"/>
                    </a:lnTo>
                    <a:lnTo>
                      <a:pt x="48" y="98"/>
                    </a:lnTo>
                    <a:lnTo>
                      <a:pt x="43" y="105"/>
                    </a:lnTo>
                    <a:lnTo>
                      <a:pt x="39" y="110"/>
                    </a:lnTo>
                    <a:lnTo>
                      <a:pt x="35" y="117"/>
                    </a:lnTo>
                    <a:lnTo>
                      <a:pt x="32" y="123"/>
                    </a:lnTo>
                    <a:lnTo>
                      <a:pt x="29" y="129"/>
                    </a:lnTo>
                    <a:lnTo>
                      <a:pt x="25" y="135"/>
                    </a:lnTo>
                    <a:lnTo>
                      <a:pt x="22" y="141"/>
                    </a:lnTo>
                    <a:lnTo>
                      <a:pt x="19" y="148"/>
                    </a:lnTo>
                    <a:lnTo>
                      <a:pt x="17" y="154"/>
                    </a:lnTo>
                    <a:lnTo>
                      <a:pt x="15" y="160"/>
                    </a:lnTo>
                    <a:lnTo>
                      <a:pt x="13" y="166"/>
                    </a:lnTo>
                    <a:lnTo>
                      <a:pt x="11" y="172"/>
                    </a:lnTo>
                    <a:lnTo>
                      <a:pt x="9" y="179"/>
                    </a:lnTo>
                    <a:lnTo>
                      <a:pt x="7" y="184"/>
                    </a:lnTo>
                    <a:lnTo>
                      <a:pt x="6" y="191"/>
                    </a:lnTo>
                    <a:lnTo>
                      <a:pt x="5" y="197"/>
                    </a:lnTo>
                    <a:lnTo>
                      <a:pt x="4" y="203"/>
                    </a:lnTo>
                    <a:lnTo>
                      <a:pt x="3" y="210"/>
                    </a:lnTo>
                    <a:lnTo>
                      <a:pt x="2" y="215"/>
                    </a:lnTo>
                    <a:lnTo>
                      <a:pt x="1" y="222"/>
                    </a:lnTo>
                    <a:lnTo>
                      <a:pt x="1" y="228"/>
                    </a:lnTo>
                    <a:lnTo>
                      <a:pt x="1" y="234"/>
                    </a:lnTo>
                    <a:lnTo>
                      <a:pt x="0" y="241"/>
                    </a:lnTo>
                    <a:lnTo>
                      <a:pt x="0" y="242"/>
                    </a:lnTo>
                    <a:lnTo>
                      <a:pt x="1" y="247"/>
                    </a:lnTo>
                    <a:lnTo>
                      <a:pt x="1" y="254"/>
                    </a:lnTo>
                    <a:lnTo>
                      <a:pt x="1" y="260"/>
                    </a:lnTo>
                    <a:lnTo>
                      <a:pt x="2" y="266"/>
                    </a:lnTo>
                    <a:lnTo>
                      <a:pt x="3" y="272"/>
                    </a:lnTo>
                    <a:lnTo>
                      <a:pt x="4" y="278"/>
                    </a:lnTo>
                    <a:lnTo>
                      <a:pt x="5" y="285"/>
                    </a:lnTo>
                    <a:lnTo>
                      <a:pt x="6" y="291"/>
                    </a:lnTo>
                    <a:lnTo>
                      <a:pt x="7" y="297"/>
                    </a:lnTo>
                    <a:lnTo>
                      <a:pt x="9" y="303"/>
                    </a:lnTo>
                    <a:lnTo>
                      <a:pt x="11" y="309"/>
                    </a:lnTo>
                    <a:lnTo>
                      <a:pt x="13" y="316"/>
                    </a:lnTo>
                    <a:lnTo>
                      <a:pt x="15" y="322"/>
                    </a:lnTo>
                    <a:lnTo>
                      <a:pt x="17" y="328"/>
                    </a:lnTo>
                    <a:lnTo>
                      <a:pt x="19" y="334"/>
                    </a:lnTo>
                    <a:lnTo>
                      <a:pt x="22" y="340"/>
                    </a:lnTo>
                    <a:lnTo>
                      <a:pt x="25" y="347"/>
                    </a:lnTo>
                    <a:lnTo>
                      <a:pt x="29" y="353"/>
                    </a:lnTo>
                    <a:lnTo>
                      <a:pt x="32" y="359"/>
                    </a:lnTo>
                    <a:lnTo>
                      <a:pt x="35" y="365"/>
                    </a:lnTo>
                    <a:lnTo>
                      <a:pt x="39" y="371"/>
                    </a:lnTo>
                    <a:lnTo>
                      <a:pt x="43" y="377"/>
                    </a:lnTo>
                    <a:lnTo>
                      <a:pt x="48" y="383"/>
                    </a:lnTo>
                    <a:lnTo>
                      <a:pt x="52" y="390"/>
                    </a:lnTo>
                    <a:lnTo>
                      <a:pt x="57" y="396"/>
                    </a:lnTo>
                    <a:lnTo>
                      <a:pt x="63" y="402"/>
                    </a:lnTo>
                    <a:lnTo>
                      <a:pt x="69" y="408"/>
                    </a:lnTo>
                    <a:lnTo>
                      <a:pt x="75" y="414"/>
                    </a:lnTo>
                    <a:lnTo>
                      <a:pt x="82" y="421"/>
                    </a:lnTo>
                    <a:lnTo>
                      <a:pt x="88" y="427"/>
                    </a:lnTo>
                    <a:lnTo>
                      <a:pt x="97" y="433"/>
                    </a:lnTo>
                    <a:lnTo>
                      <a:pt x="106" y="439"/>
                    </a:lnTo>
                    <a:lnTo>
                      <a:pt x="115" y="445"/>
                    </a:lnTo>
                    <a:lnTo>
                      <a:pt x="125" y="452"/>
                    </a:lnTo>
                    <a:lnTo>
                      <a:pt x="137" y="458"/>
                    </a:lnTo>
                    <a:lnTo>
                      <a:pt x="151" y="464"/>
                    </a:lnTo>
                    <a:lnTo>
                      <a:pt x="167" y="470"/>
                    </a:lnTo>
                    <a:lnTo>
                      <a:pt x="190" y="476"/>
                    </a:lnTo>
                    <a:lnTo>
                      <a:pt x="244" y="483"/>
                    </a:lnTo>
                    <a:lnTo>
                      <a:pt x="563" y="483"/>
                    </a:lnTo>
                    <a:lnTo>
                      <a:pt x="617" y="477"/>
                    </a:lnTo>
                    <a:lnTo>
                      <a:pt x="640" y="471"/>
                    </a:lnTo>
                    <a:lnTo>
                      <a:pt x="656" y="465"/>
                    </a:lnTo>
                    <a:lnTo>
                      <a:pt x="670" y="459"/>
                    </a:lnTo>
                    <a:lnTo>
                      <a:pt x="681" y="453"/>
                    </a:lnTo>
                    <a:lnTo>
                      <a:pt x="692" y="446"/>
                    </a:lnTo>
                    <a:lnTo>
                      <a:pt x="701" y="440"/>
                    </a:lnTo>
                    <a:lnTo>
                      <a:pt x="710" y="434"/>
                    </a:lnTo>
                    <a:lnTo>
                      <a:pt x="718" y="428"/>
                    </a:lnTo>
                    <a:lnTo>
                      <a:pt x="725" y="422"/>
                    </a:lnTo>
                    <a:lnTo>
                      <a:pt x="732" y="415"/>
                    </a:lnTo>
                    <a:lnTo>
                      <a:pt x="738" y="409"/>
                    </a:lnTo>
                    <a:lnTo>
                      <a:pt x="744" y="403"/>
                    </a:lnTo>
                    <a:lnTo>
                      <a:pt x="750" y="397"/>
                    </a:lnTo>
                    <a:lnTo>
                      <a:pt x="754" y="391"/>
                    </a:lnTo>
                    <a:lnTo>
                      <a:pt x="759" y="384"/>
                    </a:lnTo>
                    <a:lnTo>
                      <a:pt x="764" y="378"/>
                    </a:lnTo>
                    <a:lnTo>
                      <a:pt x="768" y="372"/>
                    </a:lnTo>
                    <a:lnTo>
                      <a:pt x="771" y="366"/>
                    </a:lnTo>
                    <a:lnTo>
                      <a:pt x="775" y="360"/>
                    </a:lnTo>
                    <a:lnTo>
                      <a:pt x="778" y="353"/>
                    </a:lnTo>
                    <a:lnTo>
                      <a:pt x="782" y="348"/>
                    </a:lnTo>
                    <a:lnTo>
                      <a:pt x="785" y="341"/>
                    </a:lnTo>
                    <a:lnTo>
                      <a:pt x="787" y="335"/>
                    </a:lnTo>
                    <a:lnTo>
                      <a:pt x="789" y="329"/>
                    </a:lnTo>
                    <a:lnTo>
                      <a:pt x="792" y="322"/>
                    </a:lnTo>
                    <a:lnTo>
                      <a:pt x="794" y="317"/>
                    </a:lnTo>
                    <a:lnTo>
                      <a:pt x="796" y="310"/>
                    </a:lnTo>
                    <a:lnTo>
                      <a:pt x="798" y="304"/>
                    </a:lnTo>
                    <a:lnTo>
                      <a:pt x="800" y="298"/>
                    </a:lnTo>
                    <a:lnTo>
                      <a:pt x="801" y="291"/>
                    </a:lnTo>
                    <a:lnTo>
                      <a:pt x="802" y="286"/>
                    </a:lnTo>
                    <a:lnTo>
                      <a:pt x="803" y="279"/>
                    </a:lnTo>
                    <a:lnTo>
                      <a:pt x="804" y="273"/>
                    </a:lnTo>
                    <a:lnTo>
                      <a:pt x="804" y="267"/>
                    </a:lnTo>
                    <a:lnTo>
                      <a:pt x="805" y="261"/>
                    </a:lnTo>
                    <a:lnTo>
                      <a:pt x="805" y="255"/>
                    </a:lnTo>
                    <a:lnTo>
                      <a:pt x="805" y="248"/>
                    </a:lnTo>
                    <a:lnTo>
                      <a:pt x="806" y="242"/>
                    </a:lnTo>
                    <a:lnTo>
                      <a:pt x="806" y="241"/>
                    </a:lnTo>
                    <a:lnTo>
                      <a:pt x="805" y="235"/>
                    </a:lnTo>
                    <a:lnTo>
                      <a:pt x="805" y="229"/>
                    </a:lnTo>
                    <a:lnTo>
                      <a:pt x="805" y="223"/>
                    </a:lnTo>
                    <a:lnTo>
                      <a:pt x="804" y="216"/>
                    </a:lnTo>
                    <a:lnTo>
                      <a:pt x="804" y="211"/>
                    </a:lnTo>
                    <a:lnTo>
                      <a:pt x="803" y="204"/>
                    </a:lnTo>
                    <a:lnTo>
                      <a:pt x="802" y="198"/>
                    </a:lnTo>
                    <a:lnTo>
                      <a:pt x="801" y="192"/>
                    </a:lnTo>
                    <a:lnTo>
                      <a:pt x="800" y="185"/>
                    </a:lnTo>
                    <a:lnTo>
                      <a:pt x="798" y="180"/>
                    </a:lnTo>
                    <a:lnTo>
                      <a:pt x="796" y="173"/>
                    </a:lnTo>
                    <a:lnTo>
                      <a:pt x="794" y="167"/>
                    </a:lnTo>
                    <a:lnTo>
                      <a:pt x="792" y="161"/>
                    </a:lnTo>
                    <a:lnTo>
                      <a:pt x="789" y="154"/>
                    </a:lnTo>
                    <a:lnTo>
                      <a:pt x="787" y="149"/>
                    </a:lnTo>
                    <a:lnTo>
                      <a:pt x="785" y="142"/>
                    </a:lnTo>
                    <a:lnTo>
                      <a:pt x="782" y="136"/>
                    </a:lnTo>
                    <a:lnTo>
                      <a:pt x="778" y="130"/>
                    </a:lnTo>
                    <a:lnTo>
                      <a:pt x="775" y="123"/>
                    </a:lnTo>
                    <a:lnTo>
                      <a:pt x="771" y="118"/>
                    </a:lnTo>
                    <a:lnTo>
                      <a:pt x="768" y="111"/>
                    </a:lnTo>
                    <a:lnTo>
                      <a:pt x="764" y="106"/>
                    </a:lnTo>
                    <a:lnTo>
                      <a:pt x="759" y="99"/>
                    </a:lnTo>
                    <a:lnTo>
                      <a:pt x="754" y="92"/>
                    </a:lnTo>
                    <a:lnTo>
                      <a:pt x="750" y="87"/>
                    </a:lnTo>
                    <a:lnTo>
                      <a:pt x="744" y="80"/>
                    </a:lnTo>
                    <a:lnTo>
                      <a:pt x="738" y="75"/>
                    </a:lnTo>
                    <a:lnTo>
                      <a:pt x="732" y="68"/>
                    </a:lnTo>
                    <a:lnTo>
                      <a:pt x="725" y="62"/>
                    </a:lnTo>
                    <a:lnTo>
                      <a:pt x="718" y="56"/>
                    </a:lnTo>
                    <a:lnTo>
                      <a:pt x="710" y="49"/>
                    </a:lnTo>
                    <a:lnTo>
                      <a:pt x="701" y="44"/>
                    </a:lnTo>
                    <a:lnTo>
                      <a:pt x="692" y="37"/>
                    </a:lnTo>
                    <a:lnTo>
                      <a:pt x="681" y="31"/>
                    </a:lnTo>
                    <a:lnTo>
                      <a:pt x="670" y="25"/>
                    </a:lnTo>
                    <a:lnTo>
                      <a:pt x="656" y="18"/>
                    </a:lnTo>
                    <a:lnTo>
                      <a:pt x="640" y="13"/>
                    </a:lnTo>
                    <a:lnTo>
                      <a:pt x="617" y="6"/>
                    </a:lnTo>
                    <a:lnTo>
                      <a:pt x="563" y="0"/>
                    </a:lnTo>
                    <a:lnTo>
                      <a:pt x="244" y="0"/>
                    </a:lnTo>
                    <a:close/>
                  </a:path>
                </a:pathLst>
              </a:custGeom>
              <a:noFill/>
              <a:ln w="7938" cap="flat">
                <a:solidFill>
                  <a:srgbClr val="7F7F7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41" name="Line 21"/>
              <p:cNvSpPr>
                <a:spLocks noChangeShapeType="1"/>
              </p:cNvSpPr>
              <p:nvPr/>
            </p:nvSpPr>
            <p:spPr bwMode="auto">
              <a:xfrm flipV="1">
                <a:off x="2473" y="1375"/>
                <a:ext cx="177" cy="233"/>
              </a:xfrm>
              <a:prstGeom prst="line">
                <a:avLst/>
              </a:prstGeom>
              <a:noFill/>
              <a:ln w="7938" cap="flat">
                <a:solidFill>
                  <a:srgbClr val="7F7F7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143" name="Rectangle 23"/>
            <p:cNvSpPr>
              <a:spLocks noChangeArrowheads="1"/>
            </p:cNvSpPr>
            <p:nvPr/>
          </p:nvSpPr>
          <p:spPr bwMode="auto">
            <a:xfrm>
              <a:off x="2678" y="1538"/>
              <a:ext cx="472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Admin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44" name="Line 24"/>
            <p:cNvSpPr>
              <a:spLocks noChangeShapeType="1"/>
            </p:cNvSpPr>
            <p:nvPr/>
          </p:nvSpPr>
          <p:spPr bwMode="auto">
            <a:xfrm>
              <a:off x="3382" y="2740"/>
              <a:ext cx="544" cy="1"/>
            </a:xfrm>
            <a:prstGeom prst="line">
              <a:avLst/>
            </a:prstGeom>
            <a:noFill/>
            <a:ln w="9525" cap="flat">
              <a:solidFill>
                <a:srgbClr val="54545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5" name="Freeform 25"/>
            <p:cNvSpPr>
              <a:spLocks/>
            </p:cNvSpPr>
            <p:nvPr/>
          </p:nvSpPr>
          <p:spPr bwMode="auto">
            <a:xfrm>
              <a:off x="3903" y="2711"/>
              <a:ext cx="81" cy="57"/>
            </a:xfrm>
            <a:custGeom>
              <a:avLst/>
              <a:gdLst/>
              <a:ahLst/>
              <a:cxnLst>
                <a:cxn ang="0">
                  <a:pos x="81" y="29"/>
                </a:cxn>
                <a:cxn ang="0">
                  <a:pos x="0" y="57"/>
                </a:cxn>
                <a:cxn ang="0">
                  <a:pos x="0" y="0"/>
                </a:cxn>
                <a:cxn ang="0">
                  <a:pos x="81" y="29"/>
                </a:cxn>
              </a:cxnLst>
              <a:rect l="0" t="0" r="r" b="b"/>
              <a:pathLst>
                <a:path w="81" h="57">
                  <a:moveTo>
                    <a:pt x="81" y="29"/>
                  </a:moveTo>
                  <a:lnTo>
                    <a:pt x="0" y="57"/>
                  </a:lnTo>
                  <a:lnTo>
                    <a:pt x="0" y="0"/>
                  </a:lnTo>
                  <a:lnTo>
                    <a:pt x="81" y="29"/>
                  </a:lnTo>
                  <a:close/>
                </a:path>
              </a:pathLst>
            </a:custGeom>
            <a:solidFill>
              <a:srgbClr val="54545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6" name="Freeform 26"/>
            <p:cNvSpPr>
              <a:spLocks/>
            </p:cNvSpPr>
            <p:nvPr/>
          </p:nvSpPr>
          <p:spPr bwMode="auto">
            <a:xfrm>
              <a:off x="3903" y="2711"/>
              <a:ext cx="81" cy="57"/>
            </a:xfrm>
            <a:custGeom>
              <a:avLst/>
              <a:gdLst/>
              <a:ahLst/>
              <a:cxnLst>
                <a:cxn ang="0">
                  <a:pos x="81" y="29"/>
                </a:cxn>
                <a:cxn ang="0">
                  <a:pos x="0" y="57"/>
                </a:cxn>
                <a:cxn ang="0">
                  <a:pos x="0" y="0"/>
                </a:cxn>
                <a:cxn ang="0">
                  <a:pos x="81" y="29"/>
                </a:cxn>
              </a:cxnLst>
              <a:rect l="0" t="0" r="r" b="b"/>
              <a:pathLst>
                <a:path w="81" h="57">
                  <a:moveTo>
                    <a:pt x="81" y="29"/>
                  </a:moveTo>
                  <a:lnTo>
                    <a:pt x="0" y="57"/>
                  </a:lnTo>
                  <a:lnTo>
                    <a:pt x="0" y="0"/>
                  </a:lnTo>
                  <a:lnTo>
                    <a:pt x="81" y="29"/>
                  </a:lnTo>
                  <a:close/>
                </a:path>
              </a:pathLst>
            </a:custGeom>
            <a:noFill/>
            <a:ln w="9525" cap="flat">
              <a:solidFill>
                <a:srgbClr val="54545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7" name="Line 27"/>
            <p:cNvSpPr>
              <a:spLocks noChangeShapeType="1"/>
            </p:cNvSpPr>
            <p:nvPr/>
          </p:nvSpPr>
          <p:spPr bwMode="auto">
            <a:xfrm>
              <a:off x="2880" y="1907"/>
              <a:ext cx="1" cy="330"/>
            </a:xfrm>
            <a:prstGeom prst="line">
              <a:avLst/>
            </a:prstGeom>
            <a:noFill/>
            <a:ln w="9525" cap="flat">
              <a:solidFill>
                <a:srgbClr val="54545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8" name="Freeform 28"/>
            <p:cNvSpPr>
              <a:spLocks/>
            </p:cNvSpPr>
            <p:nvPr/>
          </p:nvSpPr>
          <p:spPr bwMode="auto">
            <a:xfrm>
              <a:off x="2852" y="1849"/>
              <a:ext cx="55" cy="81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55" y="81"/>
                </a:cxn>
                <a:cxn ang="0">
                  <a:pos x="0" y="81"/>
                </a:cxn>
                <a:cxn ang="0">
                  <a:pos x="28" y="0"/>
                </a:cxn>
              </a:cxnLst>
              <a:rect l="0" t="0" r="r" b="b"/>
              <a:pathLst>
                <a:path w="55" h="81">
                  <a:moveTo>
                    <a:pt x="28" y="0"/>
                  </a:moveTo>
                  <a:lnTo>
                    <a:pt x="55" y="81"/>
                  </a:lnTo>
                  <a:lnTo>
                    <a:pt x="0" y="81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54545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9" name="Freeform 29"/>
            <p:cNvSpPr>
              <a:spLocks/>
            </p:cNvSpPr>
            <p:nvPr/>
          </p:nvSpPr>
          <p:spPr bwMode="auto">
            <a:xfrm>
              <a:off x="2852" y="1849"/>
              <a:ext cx="55" cy="81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55" y="81"/>
                </a:cxn>
                <a:cxn ang="0">
                  <a:pos x="0" y="81"/>
                </a:cxn>
                <a:cxn ang="0">
                  <a:pos x="28" y="0"/>
                </a:cxn>
              </a:cxnLst>
              <a:rect l="0" t="0" r="r" b="b"/>
              <a:pathLst>
                <a:path w="55" h="81">
                  <a:moveTo>
                    <a:pt x="28" y="0"/>
                  </a:moveTo>
                  <a:lnTo>
                    <a:pt x="55" y="81"/>
                  </a:lnTo>
                  <a:lnTo>
                    <a:pt x="0" y="81"/>
                  </a:lnTo>
                  <a:lnTo>
                    <a:pt x="28" y="0"/>
                  </a:lnTo>
                  <a:close/>
                </a:path>
              </a:pathLst>
            </a:custGeom>
            <a:noFill/>
            <a:ln w="9525" cap="flat">
              <a:solidFill>
                <a:srgbClr val="54545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50" name="Line 30"/>
            <p:cNvSpPr>
              <a:spLocks noChangeShapeType="1"/>
            </p:cNvSpPr>
            <p:nvPr/>
          </p:nvSpPr>
          <p:spPr bwMode="auto">
            <a:xfrm flipV="1">
              <a:off x="1819" y="2740"/>
              <a:ext cx="557" cy="1"/>
            </a:xfrm>
            <a:prstGeom prst="line">
              <a:avLst/>
            </a:prstGeom>
            <a:noFill/>
            <a:ln w="9525" cap="flat">
              <a:solidFill>
                <a:srgbClr val="54545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51" name="Freeform 31"/>
            <p:cNvSpPr>
              <a:spLocks/>
            </p:cNvSpPr>
            <p:nvPr/>
          </p:nvSpPr>
          <p:spPr bwMode="auto">
            <a:xfrm>
              <a:off x="1763" y="2712"/>
              <a:ext cx="80" cy="57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80" y="0"/>
                </a:cxn>
                <a:cxn ang="0">
                  <a:pos x="80" y="57"/>
                </a:cxn>
                <a:cxn ang="0">
                  <a:pos x="0" y="29"/>
                </a:cxn>
              </a:cxnLst>
              <a:rect l="0" t="0" r="r" b="b"/>
              <a:pathLst>
                <a:path w="80" h="57">
                  <a:moveTo>
                    <a:pt x="0" y="29"/>
                  </a:moveTo>
                  <a:lnTo>
                    <a:pt x="80" y="0"/>
                  </a:lnTo>
                  <a:lnTo>
                    <a:pt x="80" y="57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54545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52" name="Freeform 32"/>
            <p:cNvSpPr>
              <a:spLocks/>
            </p:cNvSpPr>
            <p:nvPr/>
          </p:nvSpPr>
          <p:spPr bwMode="auto">
            <a:xfrm>
              <a:off x="1763" y="2712"/>
              <a:ext cx="80" cy="57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80" y="0"/>
                </a:cxn>
                <a:cxn ang="0">
                  <a:pos x="80" y="57"/>
                </a:cxn>
                <a:cxn ang="0">
                  <a:pos x="0" y="29"/>
                </a:cxn>
              </a:cxnLst>
              <a:rect l="0" t="0" r="r" b="b"/>
              <a:pathLst>
                <a:path w="80" h="57">
                  <a:moveTo>
                    <a:pt x="0" y="29"/>
                  </a:moveTo>
                  <a:lnTo>
                    <a:pt x="80" y="0"/>
                  </a:lnTo>
                  <a:lnTo>
                    <a:pt x="80" y="57"/>
                  </a:lnTo>
                  <a:lnTo>
                    <a:pt x="0" y="29"/>
                  </a:lnTo>
                  <a:close/>
                </a:path>
              </a:pathLst>
            </a:custGeom>
            <a:noFill/>
            <a:ln w="9525" cap="flat">
              <a:solidFill>
                <a:srgbClr val="54545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53" name="Rectangle 33"/>
            <p:cNvSpPr>
              <a:spLocks noChangeArrowheads="1"/>
            </p:cNvSpPr>
            <p:nvPr/>
          </p:nvSpPr>
          <p:spPr bwMode="auto">
            <a:xfrm>
              <a:off x="2108" y="923"/>
              <a:ext cx="165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Level 0 (Context diagram)</a:t>
              </a:r>
              <a:endPara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0" name="Group 4"/>
          <p:cNvGrpSpPr>
            <a:grpSpLocks noChangeAspect="1"/>
          </p:cNvGrpSpPr>
          <p:nvPr/>
        </p:nvGrpSpPr>
        <p:grpSpPr bwMode="auto">
          <a:xfrm>
            <a:off x="228600" y="228600"/>
            <a:ext cx="8686800" cy="6400800"/>
            <a:chOff x="288" y="237"/>
            <a:chExt cx="5187" cy="3562"/>
          </a:xfrm>
        </p:grpSpPr>
        <p:sp>
          <p:nvSpPr>
            <p:cNvPr id="4099" name="AutoShape 3"/>
            <p:cNvSpPr>
              <a:spLocks noChangeAspect="1" noChangeArrowheads="1" noTextEdit="1"/>
            </p:cNvSpPr>
            <p:nvPr/>
          </p:nvSpPr>
          <p:spPr bwMode="auto">
            <a:xfrm>
              <a:off x="288" y="237"/>
              <a:ext cx="5187" cy="3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301" name="Group 205"/>
            <p:cNvGrpSpPr>
              <a:grpSpLocks/>
            </p:cNvGrpSpPr>
            <p:nvPr/>
          </p:nvGrpSpPr>
          <p:grpSpPr bwMode="auto">
            <a:xfrm>
              <a:off x="305" y="237"/>
              <a:ext cx="5150" cy="3542"/>
              <a:chOff x="305" y="237"/>
              <a:chExt cx="5150" cy="3542"/>
            </a:xfrm>
          </p:grpSpPr>
          <p:sp>
            <p:nvSpPr>
              <p:cNvPr id="4101" name="Rectangle 5"/>
              <p:cNvSpPr>
                <a:spLocks noChangeArrowheads="1"/>
              </p:cNvSpPr>
              <p:nvPr/>
            </p:nvSpPr>
            <p:spPr bwMode="auto">
              <a:xfrm>
                <a:off x="2427" y="237"/>
                <a:ext cx="1282" cy="2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200" b="0" i="0" u="none" strike="noStrike" cap="none" normalizeH="0" baseline="0" dirty="0" smtClean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Arial" pitchFamily="34" charset="0"/>
                    <a:cs typeface="Arial" pitchFamily="34" charset="0"/>
                  </a:rPr>
                  <a:t>Level 1 (Home)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02" name="Oval 6"/>
              <p:cNvSpPr>
                <a:spLocks noChangeArrowheads="1"/>
              </p:cNvSpPr>
              <p:nvPr/>
            </p:nvSpPr>
            <p:spPr bwMode="auto">
              <a:xfrm>
                <a:off x="1635" y="2057"/>
                <a:ext cx="716" cy="716"/>
              </a:xfrm>
              <a:prstGeom prst="ellipse">
                <a:avLst/>
              </a:prstGeom>
              <a:solidFill>
                <a:srgbClr val="FBD58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3" name="Rectangle 7"/>
              <p:cNvSpPr>
                <a:spLocks noChangeArrowheads="1"/>
              </p:cNvSpPr>
              <p:nvPr/>
            </p:nvSpPr>
            <p:spPr bwMode="auto">
              <a:xfrm>
                <a:off x="1868" y="2362"/>
                <a:ext cx="302" cy="1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Verdana" pitchFamily="34" charset="0"/>
                    <a:cs typeface="Arial" pitchFamily="34" charset="0"/>
                  </a:rPr>
                  <a:t>Home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04" name="Oval 8"/>
              <p:cNvSpPr>
                <a:spLocks noChangeArrowheads="1"/>
              </p:cNvSpPr>
              <p:nvPr/>
            </p:nvSpPr>
            <p:spPr bwMode="auto">
              <a:xfrm>
                <a:off x="1635" y="2057"/>
                <a:ext cx="716" cy="716"/>
              </a:xfrm>
              <a:prstGeom prst="ellips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5" name="Rectangle 9"/>
              <p:cNvSpPr>
                <a:spLocks noChangeArrowheads="1"/>
              </p:cNvSpPr>
              <p:nvPr/>
            </p:nvSpPr>
            <p:spPr bwMode="auto">
              <a:xfrm>
                <a:off x="2903" y="2215"/>
                <a:ext cx="130" cy="131"/>
              </a:xfrm>
              <a:prstGeom prst="rect">
                <a:avLst/>
              </a:prstGeom>
              <a:solidFill>
                <a:srgbClr val="96C6D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6" name="Rectangle 10"/>
              <p:cNvSpPr>
                <a:spLocks noChangeArrowheads="1"/>
              </p:cNvSpPr>
              <p:nvPr/>
            </p:nvSpPr>
            <p:spPr bwMode="auto">
              <a:xfrm>
                <a:off x="2947" y="2236"/>
                <a:ext cx="80" cy="1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Arial" pitchFamily="34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07" name="Rectangle 11"/>
              <p:cNvSpPr>
                <a:spLocks noChangeArrowheads="1"/>
              </p:cNvSpPr>
              <p:nvPr/>
            </p:nvSpPr>
            <p:spPr bwMode="auto">
              <a:xfrm>
                <a:off x="3029" y="2215"/>
                <a:ext cx="456" cy="131"/>
              </a:xfrm>
              <a:prstGeom prst="rect">
                <a:avLst/>
              </a:prstGeom>
              <a:solidFill>
                <a:srgbClr val="96C6D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8" name="Rectangle 12"/>
              <p:cNvSpPr>
                <a:spLocks noChangeArrowheads="1"/>
              </p:cNvSpPr>
              <p:nvPr/>
            </p:nvSpPr>
            <p:spPr bwMode="auto">
              <a:xfrm>
                <a:off x="3129" y="2236"/>
                <a:ext cx="308" cy="1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Arial" pitchFamily="34" charset="0"/>
                    <a:cs typeface="Arial" pitchFamily="34" charset="0"/>
                  </a:rPr>
                  <a:t>Student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09" name="Rectangle 13"/>
              <p:cNvSpPr>
                <a:spLocks noChangeArrowheads="1"/>
              </p:cNvSpPr>
              <p:nvPr/>
            </p:nvSpPr>
            <p:spPr bwMode="auto">
              <a:xfrm>
                <a:off x="2903" y="2342"/>
                <a:ext cx="582" cy="272"/>
              </a:xfrm>
              <a:prstGeom prst="rect">
                <a:avLst/>
              </a:prstGeom>
              <a:solidFill>
                <a:srgbClr val="96C6D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0" name="Rectangle 14"/>
              <p:cNvSpPr>
                <a:spLocks noChangeArrowheads="1"/>
              </p:cNvSpPr>
              <p:nvPr/>
            </p:nvSpPr>
            <p:spPr bwMode="auto">
              <a:xfrm>
                <a:off x="2965" y="2431"/>
                <a:ext cx="509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smtClean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Arial" pitchFamily="34" charset="0"/>
                    <a:cs typeface="Arial" pitchFamily="34" charset="0"/>
                  </a:rPr>
                  <a:t>Registration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11" name="Line 15"/>
              <p:cNvSpPr>
                <a:spLocks noChangeShapeType="1"/>
              </p:cNvSpPr>
              <p:nvPr/>
            </p:nvSpPr>
            <p:spPr bwMode="auto">
              <a:xfrm>
                <a:off x="2903" y="2342"/>
                <a:ext cx="126" cy="1"/>
              </a:xfrm>
              <a:prstGeom prst="line">
                <a:avLst/>
              </a:prstGeom>
              <a:noFill/>
              <a:ln w="4763" cap="sq">
                <a:solidFill>
                  <a:srgbClr val="96C6D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2" name="Line 16"/>
              <p:cNvSpPr>
                <a:spLocks noChangeShapeType="1"/>
              </p:cNvSpPr>
              <p:nvPr/>
            </p:nvSpPr>
            <p:spPr bwMode="auto">
              <a:xfrm>
                <a:off x="3029" y="2342"/>
                <a:ext cx="456" cy="1"/>
              </a:xfrm>
              <a:prstGeom prst="line">
                <a:avLst/>
              </a:prstGeom>
              <a:noFill/>
              <a:ln w="4763" cap="sq">
                <a:solidFill>
                  <a:srgbClr val="96C6D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3" name="Line 17"/>
              <p:cNvSpPr>
                <a:spLocks noChangeShapeType="1"/>
              </p:cNvSpPr>
              <p:nvPr/>
            </p:nvSpPr>
            <p:spPr bwMode="auto">
              <a:xfrm>
                <a:off x="3029" y="2215"/>
                <a:ext cx="1" cy="127"/>
              </a:xfrm>
              <a:prstGeom prst="line">
                <a:avLst/>
              </a:prstGeom>
              <a:noFill/>
              <a:ln w="4763" cap="sq">
                <a:solidFill>
                  <a:srgbClr val="96C6D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4" name="Rectangle 18"/>
              <p:cNvSpPr>
                <a:spLocks noChangeArrowheads="1"/>
              </p:cNvSpPr>
              <p:nvPr/>
            </p:nvSpPr>
            <p:spPr bwMode="auto">
              <a:xfrm>
                <a:off x="2903" y="2215"/>
                <a:ext cx="582" cy="399"/>
              </a:xfrm>
              <a:prstGeom prst="rect">
                <a:avLst/>
              </a:prstGeom>
              <a:noFill/>
              <a:ln w="4763" cap="flat">
                <a:solidFill>
                  <a:srgbClr val="96C6D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5" name="Rectangle 19"/>
              <p:cNvSpPr>
                <a:spLocks noChangeArrowheads="1"/>
              </p:cNvSpPr>
              <p:nvPr/>
            </p:nvSpPr>
            <p:spPr bwMode="auto">
              <a:xfrm>
                <a:off x="2989" y="2875"/>
                <a:ext cx="129" cy="93"/>
              </a:xfrm>
              <a:prstGeom prst="rect">
                <a:avLst/>
              </a:prstGeom>
              <a:solidFill>
                <a:srgbClr val="96C6D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6" name="Rectangle 20"/>
              <p:cNvSpPr>
                <a:spLocks noChangeArrowheads="1"/>
              </p:cNvSpPr>
              <p:nvPr/>
            </p:nvSpPr>
            <p:spPr bwMode="auto">
              <a:xfrm>
                <a:off x="3038" y="2883"/>
                <a:ext cx="64" cy="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Arial" pitchFamily="34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17" name="Rectangle 21"/>
              <p:cNvSpPr>
                <a:spLocks noChangeArrowheads="1"/>
              </p:cNvSpPr>
              <p:nvPr/>
            </p:nvSpPr>
            <p:spPr bwMode="auto">
              <a:xfrm>
                <a:off x="3115" y="2875"/>
                <a:ext cx="456" cy="93"/>
              </a:xfrm>
              <a:prstGeom prst="rect">
                <a:avLst/>
              </a:prstGeom>
              <a:solidFill>
                <a:srgbClr val="96C6D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8" name="Rectangle 22"/>
              <p:cNvSpPr>
                <a:spLocks noChangeArrowheads="1"/>
              </p:cNvSpPr>
              <p:nvPr/>
            </p:nvSpPr>
            <p:spPr bwMode="auto">
              <a:xfrm>
                <a:off x="3259" y="2883"/>
                <a:ext cx="212" cy="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Arial" pitchFamily="34" charset="0"/>
                    <a:cs typeface="Arial" pitchFamily="34" charset="0"/>
                  </a:rPr>
                  <a:t>Admin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19" name="Rectangle 23"/>
              <p:cNvSpPr>
                <a:spLocks noChangeArrowheads="1"/>
              </p:cNvSpPr>
              <p:nvPr/>
            </p:nvSpPr>
            <p:spPr bwMode="auto">
              <a:xfrm>
                <a:off x="2989" y="2965"/>
                <a:ext cx="582" cy="192"/>
              </a:xfrm>
              <a:prstGeom prst="rect">
                <a:avLst/>
              </a:prstGeom>
              <a:solidFill>
                <a:srgbClr val="96C6D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0" name="Rectangle 24"/>
              <p:cNvSpPr>
                <a:spLocks noChangeArrowheads="1"/>
              </p:cNvSpPr>
              <p:nvPr/>
            </p:nvSpPr>
            <p:spPr bwMode="auto">
              <a:xfrm>
                <a:off x="3051" y="3014"/>
                <a:ext cx="509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smtClean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Arial" pitchFamily="34" charset="0"/>
                    <a:cs typeface="Arial" pitchFamily="34" charset="0"/>
                  </a:rPr>
                  <a:t>Registration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21" name="Line 25"/>
              <p:cNvSpPr>
                <a:spLocks noChangeShapeType="1"/>
              </p:cNvSpPr>
              <p:nvPr/>
            </p:nvSpPr>
            <p:spPr bwMode="auto">
              <a:xfrm>
                <a:off x="2989" y="2965"/>
                <a:ext cx="126" cy="1"/>
              </a:xfrm>
              <a:prstGeom prst="line">
                <a:avLst/>
              </a:prstGeom>
              <a:noFill/>
              <a:ln w="4763" cap="sq">
                <a:solidFill>
                  <a:srgbClr val="96C6D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2" name="Line 26"/>
              <p:cNvSpPr>
                <a:spLocks noChangeShapeType="1"/>
              </p:cNvSpPr>
              <p:nvPr/>
            </p:nvSpPr>
            <p:spPr bwMode="auto">
              <a:xfrm>
                <a:off x="3115" y="2965"/>
                <a:ext cx="456" cy="1"/>
              </a:xfrm>
              <a:prstGeom prst="line">
                <a:avLst/>
              </a:prstGeom>
              <a:noFill/>
              <a:ln w="4763" cap="sq">
                <a:solidFill>
                  <a:srgbClr val="96C6D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3" name="Line 27"/>
              <p:cNvSpPr>
                <a:spLocks noChangeShapeType="1"/>
              </p:cNvSpPr>
              <p:nvPr/>
            </p:nvSpPr>
            <p:spPr bwMode="auto">
              <a:xfrm>
                <a:off x="3115" y="2875"/>
                <a:ext cx="1" cy="90"/>
              </a:xfrm>
              <a:prstGeom prst="line">
                <a:avLst/>
              </a:prstGeom>
              <a:noFill/>
              <a:ln w="4763" cap="sq">
                <a:solidFill>
                  <a:srgbClr val="96C6D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4" name="Rectangle 28"/>
              <p:cNvSpPr>
                <a:spLocks noChangeArrowheads="1"/>
              </p:cNvSpPr>
              <p:nvPr/>
            </p:nvSpPr>
            <p:spPr bwMode="auto">
              <a:xfrm>
                <a:off x="2989" y="2875"/>
                <a:ext cx="582" cy="282"/>
              </a:xfrm>
              <a:prstGeom prst="rect">
                <a:avLst/>
              </a:prstGeom>
              <a:noFill/>
              <a:ln w="4763" cap="flat">
                <a:solidFill>
                  <a:srgbClr val="96C6D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5" name="Rectangle 29"/>
              <p:cNvSpPr>
                <a:spLocks noChangeArrowheads="1"/>
              </p:cNvSpPr>
              <p:nvPr/>
            </p:nvSpPr>
            <p:spPr bwMode="auto">
              <a:xfrm>
                <a:off x="2717" y="1728"/>
                <a:ext cx="149" cy="115"/>
              </a:xfrm>
              <a:prstGeom prst="rect">
                <a:avLst/>
              </a:prstGeom>
              <a:solidFill>
                <a:srgbClr val="96C6D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6" name="Rectangle 30"/>
              <p:cNvSpPr>
                <a:spLocks noChangeArrowheads="1"/>
              </p:cNvSpPr>
              <p:nvPr/>
            </p:nvSpPr>
            <p:spPr bwMode="auto">
              <a:xfrm>
                <a:off x="2771" y="1741"/>
                <a:ext cx="80" cy="1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Arial" pitchFamily="34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27" name="Rectangle 31"/>
              <p:cNvSpPr>
                <a:spLocks noChangeArrowheads="1"/>
              </p:cNvSpPr>
              <p:nvPr/>
            </p:nvSpPr>
            <p:spPr bwMode="auto">
              <a:xfrm>
                <a:off x="2862" y="1728"/>
                <a:ext cx="523" cy="115"/>
              </a:xfrm>
              <a:prstGeom prst="rect">
                <a:avLst/>
              </a:prstGeom>
              <a:solidFill>
                <a:srgbClr val="96C6D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8" name="Rectangle 32"/>
              <p:cNvSpPr>
                <a:spLocks noChangeArrowheads="1"/>
              </p:cNvSpPr>
              <p:nvPr/>
            </p:nvSpPr>
            <p:spPr bwMode="auto">
              <a:xfrm>
                <a:off x="2988" y="1741"/>
                <a:ext cx="328" cy="1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Arial" pitchFamily="34" charset="0"/>
                    <a:cs typeface="Arial" pitchFamily="34" charset="0"/>
                  </a:rPr>
                  <a:t>Teacher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29" name="Rectangle 33"/>
              <p:cNvSpPr>
                <a:spLocks noChangeArrowheads="1"/>
              </p:cNvSpPr>
              <p:nvPr/>
            </p:nvSpPr>
            <p:spPr bwMode="auto">
              <a:xfrm>
                <a:off x="2717" y="1840"/>
                <a:ext cx="668" cy="231"/>
              </a:xfrm>
              <a:prstGeom prst="rect">
                <a:avLst/>
              </a:prstGeom>
              <a:solidFill>
                <a:srgbClr val="96C6D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0" name="Rectangle 34"/>
              <p:cNvSpPr>
                <a:spLocks noChangeArrowheads="1"/>
              </p:cNvSpPr>
              <p:nvPr/>
            </p:nvSpPr>
            <p:spPr bwMode="auto">
              <a:xfrm>
                <a:off x="2822" y="1908"/>
                <a:ext cx="509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smtClean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Arial" pitchFamily="34" charset="0"/>
                    <a:cs typeface="Arial" pitchFamily="34" charset="0"/>
                  </a:rPr>
                  <a:t>Registration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31" name="Line 35"/>
              <p:cNvSpPr>
                <a:spLocks noChangeShapeType="1"/>
              </p:cNvSpPr>
              <p:nvPr/>
            </p:nvSpPr>
            <p:spPr bwMode="auto">
              <a:xfrm>
                <a:off x="2717" y="1840"/>
                <a:ext cx="145" cy="1"/>
              </a:xfrm>
              <a:prstGeom prst="line">
                <a:avLst/>
              </a:prstGeom>
              <a:noFill/>
              <a:ln w="4763" cap="sq">
                <a:solidFill>
                  <a:srgbClr val="96C6D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2" name="Line 36"/>
              <p:cNvSpPr>
                <a:spLocks noChangeShapeType="1"/>
              </p:cNvSpPr>
              <p:nvPr/>
            </p:nvSpPr>
            <p:spPr bwMode="auto">
              <a:xfrm>
                <a:off x="2862" y="1840"/>
                <a:ext cx="523" cy="1"/>
              </a:xfrm>
              <a:prstGeom prst="line">
                <a:avLst/>
              </a:prstGeom>
              <a:noFill/>
              <a:ln w="4763" cap="sq">
                <a:solidFill>
                  <a:srgbClr val="96C6D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3" name="Line 37"/>
              <p:cNvSpPr>
                <a:spLocks noChangeShapeType="1"/>
              </p:cNvSpPr>
              <p:nvPr/>
            </p:nvSpPr>
            <p:spPr bwMode="auto">
              <a:xfrm>
                <a:off x="2862" y="1728"/>
                <a:ext cx="1" cy="112"/>
              </a:xfrm>
              <a:prstGeom prst="line">
                <a:avLst/>
              </a:prstGeom>
              <a:noFill/>
              <a:ln w="4763" cap="sq">
                <a:solidFill>
                  <a:srgbClr val="96C6D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4" name="Rectangle 38"/>
              <p:cNvSpPr>
                <a:spLocks noChangeArrowheads="1"/>
              </p:cNvSpPr>
              <p:nvPr/>
            </p:nvSpPr>
            <p:spPr bwMode="auto">
              <a:xfrm>
                <a:off x="2717" y="1728"/>
                <a:ext cx="668" cy="343"/>
              </a:xfrm>
              <a:prstGeom prst="rect">
                <a:avLst/>
              </a:prstGeom>
              <a:noFill/>
              <a:ln w="4763" cap="flat">
                <a:solidFill>
                  <a:srgbClr val="96C6D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5" name="Rectangle 39"/>
              <p:cNvSpPr>
                <a:spLocks noChangeArrowheads="1"/>
              </p:cNvSpPr>
              <p:nvPr/>
            </p:nvSpPr>
            <p:spPr bwMode="auto">
              <a:xfrm>
                <a:off x="4938" y="2130"/>
                <a:ext cx="517" cy="226"/>
              </a:xfrm>
              <a:prstGeom prst="rect">
                <a:avLst/>
              </a:prstGeom>
              <a:solidFill>
                <a:srgbClr val="E3F4F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6" name="Rectangle 40"/>
              <p:cNvSpPr>
                <a:spLocks noChangeArrowheads="1"/>
              </p:cNvSpPr>
              <p:nvPr/>
            </p:nvSpPr>
            <p:spPr bwMode="auto">
              <a:xfrm>
                <a:off x="5092" y="2196"/>
                <a:ext cx="303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smtClean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Arial" pitchFamily="34" charset="0"/>
                    <a:cs typeface="Arial" pitchFamily="34" charset="0"/>
                  </a:rPr>
                  <a:t>  Login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37" name="Rectangle 41"/>
              <p:cNvSpPr>
                <a:spLocks noChangeArrowheads="1"/>
              </p:cNvSpPr>
              <p:nvPr/>
            </p:nvSpPr>
            <p:spPr bwMode="auto">
              <a:xfrm>
                <a:off x="4938" y="2130"/>
                <a:ext cx="517" cy="226"/>
              </a:xfrm>
              <a:prstGeom prst="rect">
                <a:avLst/>
              </a:prstGeom>
              <a:noFill/>
              <a:ln w="4763" cap="flat">
                <a:solidFill>
                  <a:srgbClr val="E3F4FB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8" name="Line 42"/>
              <p:cNvSpPr>
                <a:spLocks noChangeShapeType="1"/>
              </p:cNvSpPr>
              <p:nvPr/>
            </p:nvSpPr>
            <p:spPr bwMode="auto">
              <a:xfrm>
                <a:off x="4932" y="2134"/>
                <a:ext cx="516" cy="1"/>
              </a:xfrm>
              <a:prstGeom prst="line">
                <a:avLst/>
              </a:prstGeom>
              <a:noFill/>
              <a:ln w="4763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9" name="Line 43"/>
              <p:cNvSpPr>
                <a:spLocks noChangeShapeType="1"/>
              </p:cNvSpPr>
              <p:nvPr/>
            </p:nvSpPr>
            <p:spPr bwMode="auto">
              <a:xfrm>
                <a:off x="4936" y="2131"/>
                <a:ext cx="1" cy="228"/>
              </a:xfrm>
              <a:prstGeom prst="line">
                <a:avLst/>
              </a:prstGeom>
              <a:noFill/>
              <a:ln w="4763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0" name="Line 44"/>
              <p:cNvSpPr>
                <a:spLocks noChangeShapeType="1"/>
              </p:cNvSpPr>
              <p:nvPr/>
            </p:nvSpPr>
            <p:spPr bwMode="auto">
              <a:xfrm>
                <a:off x="4937" y="2356"/>
                <a:ext cx="516" cy="1"/>
              </a:xfrm>
              <a:prstGeom prst="line">
                <a:avLst/>
              </a:prstGeom>
              <a:noFill/>
              <a:ln w="4763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1" name="Rectangle 45"/>
              <p:cNvSpPr>
                <a:spLocks noChangeArrowheads="1"/>
              </p:cNvSpPr>
              <p:nvPr/>
            </p:nvSpPr>
            <p:spPr bwMode="auto">
              <a:xfrm>
                <a:off x="4930" y="2129"/>
                <a:ext cx="153" cy="232"/>
              </a:xfrm>
              <a:prstGeom prst="rect">
                <a:avLst/>
              </a:prstGeom>
              <a:solidFill>
                <a:srgbClr val="E3F4F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2" name="Rectangle 46"/>
              <p:cNvSpPr>
                <a:spLocks noChangeArrowheads="1"/>
              </p:cNvSpPr>
              <p:nvPr/>
            </p:nvSpPr>
            <p:spPr bwMode="auto">
              <a:xfrm>
                <a:off x="4952" y="2198"/>
                <a:ext cx="152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smtClean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Arial" pitchFamily="34" charset="0"/>
                    <a:cs typeface="Arial" pitchFamily="34" charset="0"/>
                  </a:rPr>
                  <a:t>D4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43" name="Rectangle 47"/>
              <p:cNvSpPr>
                <a:spLocks noChangeArrowheads="1"/>
              </p:cNvSpPr>
              <p:nvPr/>
            </p:nvSpPr>
            <p:spPr bwMode="auto">
              <a:xfrm>
                <a:off x="4930" y="2129"/>
                <a:ext cx="153" cy="232"/>
              </a:xfrm>
              <a:prstGeom prst="rect">
                <a:avLst/>
              </a:prstGeom>
              <a:noFill/>
              <a:ln w="4763" cap="flat">
                <a:solidFill>
                  <a:srgbClr val="E3F4FB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4" name="Rectangle 48"/>
              <p:cNvSpPr>
                <a:spLocks noChangeArrowheads="1"/>
              </p:cNvSpPr>
              <p:nvPr/>
            </p:nvSpPr>
            <p:spPr bwMode="auto">
              <a:xfrm>
                <a:off x="3981" y="2786"/>
                <a:ext cx="1101" cy="318"/>
              </a:xfrm>
              <a:prstGeom prst="rect">
                <a:avLst/>
              </a:prstGeom>
              <a:solidFill>
                <a:srgbClr val="E3F4F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5" name="Rectangle 49"/>
              <p:cNvSpPr>
                <a:spLocks noChangeArrowheads="1"/>
              </p:cNvSpPr>
              <p:nvPr/>
            </p:nvSpPr>
            <p:spPr bwMode="auto">
              <a:xfrm>
                <a:off x="4374" y="2850"/>
                <a:ext cx="362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smtClean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Arial" pitchFamily="34" charset="0"/>
                    <a:cs typeface="Arial" pitchFamily="34" charset="0"/>
                  </a:rPr>
                  <a:t>   Admin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46" name="Rectangle 50"/>
              <p:cNvSpPr>
                <a:spLocks noChangeArrowheads="1"/>
              </p:cNvSpPr>
              <p:nvPr/>
            </p:nvSpPr>
            <p:spPr bwMode="auto">
              <a:xfrm>
                <a:off x="4302" y="2946"/>
                <a:ext cx="509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smtClean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Arial" pitchFamily="34" charset="0"/>
                    <a:cs typeface="Arial" pitchFamily="34" charset="0"/>
                  </a:rPr>
                  <a:t>Registration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47" name="Rectangle 51"/>
              <p:cNvSpPr>
                <a:spLocks noChangeArrowheads="1"/>
              </p:cNvSpPr>
              <p:nvPr/>
            </p:nvSpPr>
            <p:spPr bwMode="auto">
              <a:xfrm>
                <a:off x="3981" y="2786"/>
                <a:ext cx="1101" cy="318"/>
              </a:xfrm>
              <a:prstGeom prst="rect">
                <a:avLst/>
              </a:prstGeom>
              <a:noFill/>
              <a:ln w="4763" cap="flat">
                <a:solidFill>
                  <a:srgbClr val="E3F4FB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8" name="Line 52"/>
              <p:cNvSpPr>
                <a:spLocks noChangeShapeType="1"/>
              </p:cNvSpPr>
              <p:nvPr/>
            </p:nvSpPr>
            <p:spPr bwMode="auto">
              <a:xfrm>
                <a:off x="3969" y="2790"/>
                <a:ext cx="1099" cy="1"/>
              </a:xfrm>
              <a:prstGeom prst="line">
                <a:avLst/>
              </a:prstGeom>
              <a:noFill/>
              <a:ln w="4763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9" name="Line 53"/>
              <p:cNvSpPr>
                <a:spLocks noChangeShapeType="1"/>
              </p:cNvSpPr>
              <p:nvPr/>
            </p:nvSpPr>
            <p:spPr bwMode="auto">
              <a:xfrm>
                <a:off x="3973" y="2787"/>
                <a:ext cx="1" cy="321"/>
              </a:xfrm>
              <a:prstGeom prst="line">
                <a:avLst/>
              </a:prstGeom>
              <a:noFill/>
              <a:ln w="4763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0" name="Line 54"/>
              <p:cNvSpPr>
                <a:spLocks noChangeShapeType="1"/>
              </p:cNvSpPr>
              <p:nvPr/>
            </p:nvSpPr>
            <p:spPr bwMode="auto">
              <a:xfrm>
                <a:off x="3980" y="3103"/>
                <a:ext cx="1099" cy="1"/>
              </a:xfrm>
              <a:prstGeom prst="line">
                <a:avLst/>
              </a:prstGeom>
              <a:noFill/>
              <a:ln w="4763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1" name="Rectangle 55"/>
              <p:cNvSpPr>
                <a:spLocks noChangeArrowheads="1"/>
              </p:cNvSpPr>
              <p:nvPr/>
            </p:nvSpPr>
            <p:spPr bwMode="auto">
              <a:xfrm>
                <a:off x="3966" y="2785"/>
                <a:ext cx="325" cy="326"/>
              </a:xfrm>
              <a:prstGeom prst="rect">
                <a:avLst/>
              </a:prstGeom>
              <a:solidFill>
                <a:srgbClr val="E3F4F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2" name="Rectangle 56"/>
              <p:cNvSpPr>
                <a:spLocks noChangeArrowheads="1"/>
              </p:cNvSpPr>
              <p:nvPr/>
            </p:nvSpPr>
            <p:spPr bwMode="auto">
              <a:xfrm>
                <a:off x="4074" y="2901"/>
                <a:ext cx="152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smtClean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Arial" pitchFamily="34" charset="0"/>
                    <a:cs typeface="Arial" pitchFamily="34" charset="0"/>
                  </a:rPr>
                  <a:t>D3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53" name="Rectangle 57"/>
              <p:cNvSpPr>
                <a:spLocks noChangeArrowheads="1"/>
              </p:cNvSpPr>
              <p:nvPr/>
            </p:nvSpPr>
            <p:spPr bwMode="auto">
              <a:xfrm>
                <a:off x="3966" y="2785"/>
                <a:ext cx="325" cy="326"/>
              </a:xfrm>
              <a:prstGeom prst="rect">
                <a:avLst/>
              </a:prstGeom>
              <a:noFill/>
              <a:ln w="4763" cap="flat">
                <a:solidFill>
                  <a:srgbClr val="E3F4FB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4" name="Rectangle 58"/>
              <p:cNvSpPr>
                <a:spLocks noChangeArrowheads="1"/>
              </p:cNvSpPr>
              <p:nvPr/>
            </p:nvSpPr>
            <p:spPr bwMode="auto">
              <a:xfrm>
                <a:off x="3694" y="2299"/>
                <a:ext cx="1102" cy="232"/>
              </a:xfrm>
              <a:prstGeom prst="rect">
                <a:avLst/>
              </a:prstGeom>
              <a:solidFill>
                <a:srgbClr val="E3F4F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5" name="Rectangle 59"/>
              <p:cNvSpPr>
                <a:spLocks noChangeArrowheads="1"/>
              </p:cNvSpPr>
              <p:nvPr/>
            </p:nvSpPr>
            <p:spPr bwMode="auto">
              <a:xfrm>
                <a:off x="4098" y="2319"/>
                <a:ext cx="390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smtClean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Arial" pitchFamily="34" charset="0"/>
                    <a:cs typeface="Arial" pitchFamily="34" charset="0"/>
                  </a:rPr>
                  <a:t>  Student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56" name="Rectangle 60"/>
              <p:cNvSpPr>
                <a:spLocks noChangeArrowheads="1"/>
              </p:cNvSpPr>
              <p:nvPr/>
            </p:nvSpPr>
            <p:spPr bwMode="auto">
              <a:xfrm>
                <a:off x="4016" y="2416"/>
                <a:ext cx="509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smtClean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Arial" pitchFamily="34" charset="0"/>
                    <a:cs typeface="Arial" pitchFamily="34" charset="0"/>
                  </a:rPr>
                  <a:t>Registration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57" name="Rectangle 61"/>
              <p:cNvSpPr>
                <a:spLocks noChangeArrowheads="1"/>
              </p:cNvSpPr>
              <p:nvPr/>
            </p:nvSpPr>
            <p:spPr bwMode="auto">
              <a:xfrm>
                <a:off x="3694" y="2299"/>
                <a:ext cx="1102" cy="232"/>
              </a:xfrm>
              <a:prstGeom prst="rect">
                <a:avLst/>
              </a:prstGeom>
              <a:noFill/>
              <a:ln w="4763" cap="flat">
                <a:solidFill>
                  <a:srgbClr val="E3F4FB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8" name="Line 62"/>
              <p:cNvSpPr>
                <a:spLocks noChangeShapeType="1"/>
              </p:cNvSpPr>
              <p:nvPr/>
            </p:nvSpPr>
            <p:spPr bwMode="auto">
              <a:xfrm>
                <a:off x="3683" y="2303"/>
                <a:ext cx="1099" cy="1"/>
              </a:xfrm>
              <a:prstGeom prst="line">
                <a:avLst/>
              </a:prstGeom>
              <a:noFill/>
              <a:ln w="4763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9" name="Line 63"/>
              <p:cNvSpPr>
                <a:spLocks noChangeShapeType="1"/>
              </p:cNvSpPr>
              <p:nvPr/>
            </p:nvSpPr>
            <p:spPr bwMode="auto">
              <a:xfrm>
                <a:off x="3686" y="2300"/>
                <a:ext cx="1" cy="234"/>
              </a:xfrm>
              <a:prstGeom prst="line">
                <a:avLst/>
              </a:prstGeom>
              <a:noFill/>
              <a:ln w="4763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0" name="Line 64"/>
              <p:cNvSpPr>
                <a:spLocks noChangeShapeType="1"/>
              </p:cNvSpPr>
              <p:nvPr/>
            </p:nvSpPr>
            <p:spPr bwMode="auto">
              <a:xfrm>
                <a:off x="3693" y="2532"/>
                <a:ext cx="1099" cy="1"/>
              </a:xfrm>
              <a:prstGeom prst="line">
                <a:avLst/>
              </a:prstGeom>
              <a:noFill/>
              <a:ln w="4763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1" name="Rectangle 65"/>
              <p:cNvSpPr>
                <a:spLocks noChangeArrowheads="1"/>
              </p:cNvSpPr>
              <p:nvPr/>
            </p:nvSpPr>
            <p:spPr bwMode="auto">
              <a:xfrm>
                <a:off x="3679" y="2298"/>
                <a:ext cx="326" cy="238"/>
              </a:xfrm>
              <a:prstGeom prst="rect">
                <a:avLst/>
              </a:prstGeom>
              <a:solidFill>
                <a:srgbClr val="E3F4F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2" name="Rectangle 66"/>
              <p:cNvSpPr>
                <a:spLocks noChangeArrowheads="1"/>
              </p:cNvSpPr>
              <p:nvPr/>
            </p:nvSpPr>
            <p:spPr bwMode="auto">
              <a:xfrm>
                <a:off x="3787" y="2370"/>
                <a:ext cx="152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smtClean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Arial" pitchFamily="34" charset="0"/>
                    <a:cs typeface="Arial" pitchFamily="34" charset="0"/>
                  </a:rPr>
                  <a:t>D2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63" name="Rectangle 67"/>
              <p:cNvSpPr>
                <a:spLocks noChangeArrowheads="1"/>
              </p:cNvSpPr>
              <p:nvPr/>
            </p:nvSpPr>
            <p:spPr bwMode="auto">
              <a:xfrm>
                <a:off x="3679" y="2298"/>
                <a:ext cx="326" cy="238"/>
              </a:xfrm>
              <a:prstGeom prst="rect">
                <a:avLst/>
              </a:prstGeom>
              <a:noFill/>
              <a:ln w="4763" cap="flat">
                <a:solidFill>
                  <a:srgbClr val="E3F4FB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4" name="Rectangle 68"/>
              <p:cNvSpPr>
                <a:spLocks noChangeArrowheads="1"/>
              </p:cNvSpPr>
              <p:nvPr/>
            </p:nvSpPr>
            <p:spPr bwMode="auto">
              <a:xfrm>
                <a:off x="3572" y="1610"/>
                <a:ext cx="1118" cy="235"/>
              </a:xfrm>
              <a:prstGeom prst="rect">
                <a:avLst/>
              </a:prstGeom>
              <a:solidFill>
                <a:srgbClr val="E3F4F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5" name="Rectangle 69"/>
              <p:cNvSpPr>
                <a:spLocks noChangeArrowheads="1"/>
              </p:cNvSpPr>
              <p:nvPr/>
            </p:nvSpPr>
            <p:spPr bwMode="auto">
              <a:xfrm>
                <a:off x="4005" y="1632"/>
                <a:ext cx="386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smtClean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Arial" pitchFamily="34" charset="0"/>
                    <a:cs typeface="Arial" pitchFamily="34" charset="0"/>
                  </a:rPr>
                  <a:t> Teacher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66" name="Rectangle 70"/>
              <p:cNvSpPr>
                <a:spLocks noChangeArrowheads="1"/>
              </p:cNvSpPr>
              <p:nvPr/>
            </p:nvSpPr>
            <p:spPr bwMode="auto">
              <a:xfrm>
                <a:off x="3902" y="1728"/>
                <a:ext cx="509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smtClean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Arial" pitchFamily="34" charset="0"/>
                    <a:cs typeface="Arial" pitchFamily="34" charset="0"/>
                  </a:rPr>
                  <a:t>Registration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67" name="Rectangle 71"/>
              <p:cNvSpPr>
                <a:spLocks noChangeArrowheads="1"/>
              </p:cNvSpPr>
              <p:nvPr/>
            </p:nvSpPr>
            <p:spPr bwMode="auto">
              <a:xfrm>
                <a:off x="3572" y="1610"/>
                <a:ext cx="1118" cy="235"/>
              </a:xfrm>
              <a:prstGeom prst="rect">
                <a:avLst/>
              </a:prstGeom>
              <a:noFill/>
              <a:ln w="4763" cap="flat">
                <a:solidFill>
                  <a:srgbClr val="E3F4FB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8" name="Line 72"/>
              <p:cNvSpPr>
                <a:spLocks noChangeShapeType="1"/>
              </p:cNvSpPr>
              <p:nvPr/>
            </p:nvSpPr>
            <p:spPr bwMode="auto">
              <a:xfrm>
                <a:off x="3561" y="1614"/>
                <a:ext cx="1115" cy="1"/>
              </a:xfrm>
              <a:prstGeom prst="line">
                <a:avLst/>
              </a:prstGeom>
              <a:noFill/>
              <a:ln w="4763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9" name="Line 73"/>
              <p:cNvSpPr>
                <a:spLocks noChangeShapeType="1"/>
              </p:cNvSpPr>
              <p:nvPr/>
            </p:nvSpPr>
            <p:spPr bwMode="auto">
              <a:xfrm>
                <a:off x="3564" y="1611"/>
                <a:ext cx="1" cy="237"/>
              </a:xfrm>
              <a:prstGeom prst="line">
                <a:avLst/>
              </a:prstGeom>
              <a:noFill/>
              <a:ln w="4763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0" name="Line 74"/>
              <p:cNvSpPr>
                <a:spLocks noChangeShapeType="1"/>
              </p:cNvSpPr>
              <p:nvPr/>
            </p:nvSpPr>
            <p:spPr bwMode="auto">
              <a:xfrm>
                <a:off x="3572" y="1846"/>
                <a:ext cx="1115" cy="1"/>
              </a:xfrm>
              <a:prstGeom prst="line">
                <a:avLst/>
              </a:prstGeom>
              <a:noFill/>
              <a:ln w="4763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1" name="Rectangle 75"/>
              <p:cNvSpPr>
                <a:spLocks noChangeArrowheads="1"/>
              </p:cNvSpPr>
              <p:nvPr/>
            </p:nvSpPr>
            <p:spPr bwMode="auto">
              <a:xfrm>
                <a:off x="3557" y="1609"/>
                <a:ext cx="331" cy="242"/>
              </a:xfrm>
              <a:prstGeom prst="rect">
                <a:avLst/>
              </a:prstGeom>
              <a:solidFill>
                <a:srgbClr val="E3F4F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2" name="Rectangle 76"/>
              <p:cNvSpPr>
                <a:spLocks noChangeArrowheads="1"/>
              </p:cNvSpPr>
              <p:nvPr/>
            </p:nvSpPr>
            <p:spPr bwMode="auto">
              <a:xfrm>
                <a:off x="3668" y="1683"/>
                <a:ext cx="152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smtClean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Arial" pitchFamily="34" charset="0"/>
                    <a:cs typeface="Arial" pitchFamily="34" charset="0"/>
                  </a:rPr>
                  <a:t>D1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73" name="Rectangle 77"/>
              <p:cNvSpPr>
                <a:spLocks noChangeArrowheads="1"/>
              </p:cNvSpPr>
              <p:nvPr/>
            </p:nvSpPr>
            <p:spPr bwMode="auto">
              <a:xfrm>
                <a:off x="3557" y="1609"/>
                <a:ext cx="331" cy="242"/>
              </a:xfrm>
              <a:prstGeom prst="rect">
                <a:avLst/>
              </a:prstGeom>
              <a:noFill/>
              <a:ln w="4763" cap="flat">
                <a:solidFill>
                  <a:srgbClr val="E3F4FB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4" name="Freeform 78"/>
              <p:cNvSpPr>
                <a:spLocks/>
              </p:cNvSpPr>
              <p:nvPr/>
            </p:nvSpPr>
            <p:spPr bwMode="auto">
              <a:xfrm>
                <a:off x="1047" y="1770"/>
                <a:ext cx="403" cy="260"/>
              </a:xfrm>
              <a:custGeom>
                <a:avLst/>
                <a:gdLst/>
                <a:ahLst/>
                <a:cxnLst>
                  <a:cxn ang="0">
                    <a:pos x="89" y="7"/>
                  </a:cxn>
                  <a:cxn ang="0">
                    <a:pos x="67" y="17"/>
                  </a:cxn>
                  <a:cxn ang="0">
                    <a:pos x="51" y="27"/>
                  </a:cxn>
                  <a:cxn ang="0">
                    <a:pos x="40" y="37"/>
                  </a:cxn>
                  <a:cxn ang="0">
                    <a:pos x="31" y="47"/>
                  </a:cxn>
                  <a:cxn ang="0">
                    <a:pos x="23" y="57"/>
                  </a:cxn>
                  <a:cxn ang="0">
                    <a:pos x="17" y="66"/>
                  </a:cxn>
                  <a:cxn ang="0">
                    <a:pos x="12" y="77"/>
                  </a:cxn>
                  <a:cxn ang="0">
                    <a:pos x="8" y="86"/>
                  </a:cxn>
                  <a:cxn ang="0">
                    <a:pos x="5" y="97"/>
                  </a:cxn>
                  <a:cxn ang="0">
                    <a:pos x="3" y="106"/>
                  </a:cxn>
                  <a:cxn ang="0">
                    <a:pos x="1" y="116"/>
                  </a:cxn>
                  <a:cxn ang="0">
                    <a:pos x="1" y="126"/>
                  </a:cxn>
                  <a:cxn ang="0">
                    <a:pos x="1" y="133"/>
                  </a:cxn>
                  <a:cxn ang="0">
                    <a:pos x="1" y="144"/>
                  </a:cxn>
                  <a:cxn ang="0">
                    <a:pos x="3" y="153"/>
                  </a:cxn>
                  <a:cxn ang="0">
                    <a:pos x="5" y="163"/>
                  </a:cxn>
                  <a:cxn ang="0">
                    <a:pos x="8" y="173"/>
                  </a:cxn>
                  <a:cxn ang="0">
                    <a:pos x="12" y="183"/>
                  </a:cxn>
                  <a:cxn ang="0">
                    <a:pos x="17" y="193"/>
                  </a:cxn>
                  <a:cxn ang="0">
                    <a:pos x="23" y="203"/>
                  </a:cxn>
                  <a:cxn ang="0">
                    <a:pos x="31" y="213"/>
                  </a:cxn>
                  <a:cxn ang="0">
                    <a:pos x="40" y="223"/>
                  </a:cxn>
                  <a:cxn ang="0">
                    <a:pos x="51" y="233"/>
                  </a:cxn>
                  <a:cxn ang="0">
                    <a:pos x="67" y="243"/>
                  </a:cxn>
                  <a:cxn ang="0">
                    <a:pos x="89" y="253"/>
                  </a:cxn>
                  <a:cxn ang="0">
                    <a:pos x="274" y="260"/>
                  </a:cxn>
                  <a:cxn ang="0">
                    <a:pos x="323" y="250"/>
                  </a:cxn>
                  <a:cxn ang="0">
                    <a:pos x="342" y="240"/>
                  </a:cxn>
                  <a:cxn ang="0">
                    <a:pos x="356" y="230"/>
                  </a:cxn>
                  <a:cxn ang="0">
                    <a:pos x="367" y="220"/>
                  </a:cxn>
                  <a:cxn ang="0">
                    <a:pos x="376" y="210"/>
                  </a:cxn>
                  <a:cxn ang="0">
                    <a:pos x="382" y="200"/>
                  </a:cxn>
                  <a:cxn ang="0">
                    <a:pos x="388" y="190"/>
                  </a:cxn>
                  <a:cxn ang="0">
                    <a:pos x="393" y="180"/>
                  </a:cxn>
                  <a:cxn ang="0">
                    <a:pos x="397" y="170"/>
                  </a:cxn>
                  <a:cxn ang="0">
                    <a:pos x="399" y="161"/>
                  </a:cxn>
                  <a:cxn ang="0">
                    <a:pos x="401" y="150"/>
                  </a:cxn>
                  <a:cxn ang="0">
                    <a:pos x="402" y="141"/>
                  </a:cxn>
                  <a:cxn ang="0">
                    <a:pos x="403" y="130"/>
                  </a:cxn>
                  <a:cxn ang="0">
                    <a:pos x="402" y="124"/>
                  </a:cxn>
                  <a:cxn ang="0">
                    <a:pos x="402" y="114"/>
                  </a:cxn>
                  <a:cxn ang="0">
                    <a:pos x="400" y="103"/>
                  </a:cxn>
                  <a:cxn ang="0">
                    <a:pos x="397" y="94"/>
                  </a:cxn>
                  <a:cxn ang="0">
                    <a:pos x="394" y="83"/>
                  </a:cxn>
                  <a:cxn ang="0">
                    <a:pos x="390" y="74"/>
                  </a:cxn>
                  <a:cxn ang="0">
                    <a:pos x="385" y="64"/>
                  </a:cxn>
                  <a:cxn ang="0">
                    <a:pos x="378" y="54"/>
                  </a:cxn>
                  <a:cxn ang="0">
                    <a:pos x="370" y="44"/>
                  </a:cxn>
                  <a:cxn ang="0">
                    <a:pos x="360" y="34"/>
                  </a:cxn>
                  <a:cxn ang="0">
                    <a:pos x="348" y="24"/>
                  </a:cxn>
                  <a:cxn ang="0">
                    <a:pos x="330" y="14"/>
                  </a:cxn>
                  <a:cxn ang="0">
                    <a:pos x="302" y="4"/>
                  </a:cxn>
                </a:cxnLst>
                <a:rect l="0" t="0" r="r" b="b"/>
                <a:pathLst>
                  <a:path w="403" h="260">
                    <a:moveTo>
                      <a:pt x="130" y="0"/>
                    </a:moveTo>
                    <a:lnTo>
                      <a:pt x="101" y="3"/>
                    </a:lnTo>
                    <a:lnTo>
                      <a:pt x="89" y="7"/>
                    </a:lnTo>
                    <a:lnTo>
                      <a:pt x="80" y="10"/>
                    </a:lnTo>
                    <a:lnTo>
                      <a:pt x="73" y="14"/>
                    </a:lnTo>
                    <a:lnTo>
                      <a:pt x="67" y="17"/>
                    </a:lnTo>
                    <a:lnTo>
                      <a:pt x="61" y="20"/>
                    </a:lnTo>
                    <a:lnTo>
                      <a:pt x="56" y="23"/>
                    </a:lnTo>
                    <a:lnTo>
                      <a:pt x="51" y="27"/>
                    </a:lnTo>
                    <a:lnTo>
                      <a:pt x="47" y="30"/>
                    </a:lnTo>
                    <a:lnTo>
                      <a:pt x="43" y="33"/>
                    </a:lnTo>
                    <a:lnTo>
                      <a:pt x="40" y="37"/>
                    </a:lnTo>
                    <a:lnTo>
                      <a:pt x="36" y="40"/>
                    </a:lnTo>
                    <a:lnTo>
                      <a:pt x="33" y="43"/>
                    </a:lnTo>
                    <a:lnTo>
                      <a:pt x="31" y="47"/>
                    </a:lnTo>
                    <a:lnTo>
                      <a:pt x="28" y="50"/>
                    </a:lnTo>
                    <a:lnTo>
                      <a:pt x="25" y="53"/>
                    </a:lnTo>
                    <a:lnTo>
                      <a:pt x="23" y="57"/>
                    </a:lnTo>
                    <a:lnTo>
                      <a:pt x="21" y="60"/>
                    </a:lnTo>
                    <a:lnTo>
                      <a:pt x="19" y="63"/>
                    </a:lnTo>
                    <a:lnTo>
                      <a:pt x="17" y="66"/>
                    </a:lnTo>
                    <a:lnTo>
                      <a:pt x="15" y="70"/>
                    </a:lnTo>
                    <a:lnTo>
                      <a:pt x="13" y="73"/>
                    </a:lnTo>
                    <a:lnTo>
                      <a:pt x="12" y="77"/>
                    </a:lnTo>
                    <a:lnTo>
                      <a:pt x="11" y="80"/>
                    </a:lnTo>
                    <a:lnTo>
                      <a:pt x="9" y="83"/>
                    </a:lnTo>
                    <a:lnTo>
                      <a:pt x="8" y="86"/>
                    </a:lnTo>
                    <a:lnTo>
                      <a:pt x="7" y="90"/>
                    </a:lnTo>
                    <a:lnTo>
                      <a:pt x="6" y="93"/>
                    </a:lnTo>
                    <a:lnTo>
                      <a:pt x="5" y="97"/>
                    </a:lnTo>
                    <a:lnTo>
                      <a:pt x="4" y="99"/>
                    </a:lnTo>
                    <a:lnTo>
                      <a:pt x="3" y="103"/>
                    </a:lnTo>
                    <a:lnTo>
                      <a:pt x="3" y="106"/>
                    </a:lnTo>
                    <a:lnTo>
                      <a:pt x="2" y="110"/>
                    </a:lnTo>
                    <a:lnTo>
                      <a:pt x="1" y="113"/>
                    </a:lnTo>
                    <a:lnTo>
                      <a:pt x="1" y="116"/>
                    </a:lnTo>
                    <a:lnTo>
                      <a:pt x="1" y="120"/>
                    </a:lnTo>
                    <a:lnTo>
                      <a:pt x="1" y="123"/>
                    </a:lnTo>
                    <a:lnTo>
                      <a:pt x="1" y="126"/>
                    </a:lnTo>
                    <a:lnTo>
                      <a:pt x="0" y="130"/>
                    </a:lnTo>
                    <a:lnTo>
                      <a:pt x="0" y="130"/>
                    </a:lnTo>
                    <a:lnTo>
                      <a:pt x="1" y="133"/>
                    </a:lnTo>
                    <a:lnTo>
                      <a:pt x="1" y="137"/>
                    </a:lnTo>
                    <a:lnTo>
                      <a:pt x="1" y="140"/>
                    </a:lnTo>
                    <a:lnTo>
                      <a:pt x="1" y="144"/>
                    </a:lnTo>
                    <a:lnTo>
                      <a:pt x="1" y="146"/>
                    </a:lnTo>
                    <a:lnTo>
                      <a:pt x="2" y="150"/>
                    </a:lnTo>
                    <a:lnTo>
                      <a:pt x="3" y="153"/>
                    </a:lnTo>
                    <a:lnTo>
                      <a:pt x="3" y="157"/>
                    </a:lnTo>
                    <a:lnTo>
                      <a:pt x="4" y="160"/>
                    </a:lnTo>
                    <a:lnTo>
                      <a:pt x="5" y="163"/>
                    </a:lnTo>
                    <a:lnTo>
                      <a:pt x="6" y="166"/>
                    </a:lnTo>
                    <a:lnTo>
                      <a:pt x="7" y="170"/>
                    </a:lnTo>
                    <a:lnTo>
                      <a:pt x="8" y="173"/>
                    </a:lnTo>
                    <a:lnTo>
                      <a:pt x="9" y="177"/>
                    </a:lnTo>
                    <a:lnTo>
                      <a:pt x="11" y="180"/>
                    </a:lnTo>
                    <a:lnTo>
                      <a:pt x="12" y="183"/>
                    </a:lnTo>
                    <a:lnTo>
                      <a:pt x="13" y="186"/>
                    </a:lnTo>
                    <a:lnTo>
                      <a:pt x="15" y="190"/>
                    </a:lnTo>
                    <a:lnTo>
                      <a:pt x="17" y="193"/>
                    </a:lnTo>
                    <a:lnTo>
                      <a:pt x="19" y="196"/>
                    </a:lnTo>
                    <a:lnTo>
                      <a:pt x="21" y="200"/>
                    </a:lnTo>
                    <a:lnTo>
                      <a:pt x="23" y="203"/>
                    </a:lnTo>
                    <a:lnTo>
                      <a:pt x="25" y="206"/>
                    </a:lnTo>
                    <a:lnTo>
                      <a:pt x="28" y="210"/>
                    </a:lnTo>
                    <a:lnTo>
                      <a:pt x="31" y="213"/>
                    </a:lnTo>
                    <a:lnTo>
                      <a:pt x="33" y="216"/>
                    </a:lnTo>
                    <a:lnTo>
                      <a:pt x="36" y="220"/>
                    </a:lnTo>
                    <a:lnTo>
                      <a:pt x="40" y="223"/>
                    </a:lnTo>
                    <a:lnTo>
                      <a:pt x="43" y="227"/>
                    </a:lnTo>
                    <a:lnTo>
                      <a:pt x="47" y="229"/>
                    </a:lnTo>
                    <a:lnTo>
                      <a:pt x="51" y="233"/>
                    </a:lnTo>
                    <a:lnTo>
                      <a:pt x="56" y="236"/>
                    </a:lnTo>
                    <a:lnTo>
                      <a:pt x="61" y="240"/>
                    </a:lnTo>
                    <a:lnTo>
                      <a:pt x="67" y="243"/>
                    </a:lnTo>
                    <a:lnTo>
                      <a:pt x="73" y="246"/>
                    </a:lnTo>
                    <a:lnTo>
                      <a:pt x="80" y="249"/>
                    </a:lnTo>
                    <a:lnTo>
                      <a:pt x="89" y="253"/>
                    </a:lnTo>
                    <a:lnTo>
                      <a:pt x="101" y="256"/>
                    </a:lnTo>
                    <a:lnTo>
                      <a:pt x="130" y="260"/>
                    </a:lnTo>
                    <a:lnTo>
                      <a:pt x="274" y="260"/>
                    </a:lnTo>
                    <a:lnTo>
                      <a:pt x="302" y="257"/>
                    </a:lnTo>
                    <a:lnTo>
                      <a:pt x="314" y="253"/>
                    </a:lnTo>
                    <a:lnTo>
                      <a:pt x="323" y="250"/>
                    </a:lnTo>
                    <a:lnTo>
                      <a:pt x="330" y="247"/>
                    </a:lnTo>
                    <a:lnTo>
                      <a:pt x="337" y="244"/>
                    </a:lnTo>
                    <a:lnTo>
                      <a:pt x="342" y="240"/>
                    </a:lnTo>
                    <a:lnTo>
                      <a:pt x="348" y="237"/>
                    </a:lnTo>
                    <a:lnTo>
                      <a:pt x="352" y="233"/>
                    </a:lnTo>
                    <a:lnTo>
                      <a:pt x="356" y="230"/>
                    </a:lnTo>
                    <a:lnTo>
                      <a:pt x="360" y="227"/>
                    </a:lnTo>
                    <a:lnTo>
                      <a:pt x="364" y="224"/>
                    </a:lnTo>
                    <a:lnTo>
                      <a:pt x="367" y="220"/>
                    </a:lnTo>
                    <a:lnTo>
                      <a:pt x="370" y="217"/>
                    </a:lnTo>
                    <a:lnTo>
                      <a:pt x="373" y="213"/>
                    </a:lnTo>
                    <a:lnTo>
                      <a:pt x="376" y="210"/>
                    </a:lnTo>
                    <a:lnTo>
                      <a:pt x="378" y="207"/>
                    </a:lnTo>
                    <a:lnTo>
                      <a:pt x="380" y="204"/>
                    </a:lnTo>
                    <a:lnTo>
                      <a:pt x="382" y="200"/>
                    </a:lnTo>
                    <a:lnTo>
                      <a:pt x="385" y="197"/>
                    </a:lnTo>
                    <a:lnTo>
                      <a:pt x="386" y="194"/>
                    </a:lnTo>
                    <a:lnTo>
                      <a:pt x="388" y="190"/>
                    </a:lnTo>
                    <a:lnTo>
                      <a:pt x="390" y="187"/>
                    </a:lnTo>
                    <a:lnTo>
                      <a:pt x="392" y="184"/>
                    </a:lnTo>
                    <a:lnTo>
                      <a:pt x="393" y="180"/>
                    </a:lnTo>
                    <a:lnTo>
                      <a:pt x="394" y="177"/>
                    </a:lnTo>
                    <a:lnTo>
                      <a:pt x="396" y="174"/>
                    </a:lnTo>
                    <a:lnTo>
                      <a:pt x="397" y="170"/>
                    </a:lnTo>
                    <a:lnTo>
                      <a:pt x="397" y="167"/>
                    </a:lnTo>
                    <a:lnTo>
                      <a:pt x="398" y="164"/>
                    </a:lnTo>
                    <a:lnTo>
                      <a:pt x="399" y="161"/>
                    </a:lnTo>
                    <a:lnTo>
                      <a:pt x="400" y="157"/>
                    </a:lnTo>
                    <a:lnTo>
                      <a:pt x="401" y="154"/>
                    </a:lnTo>
                    <a:lnTo>
                      <a:pt x="401" y="150"/>
                    </a:lnTo>
                    <a:lnTo>
                      <a:pt x="402" y="147"/>
                    </a:lnTo>
                    <a:lnTo>
                      <a:pt x="402" y="144"/>
                    </a:lnTo>
                    <a:lnTo>
                      <a:pt x="402" y="141"/>
                    </a:lnTo>
                    <a:lnTo>
                      <a:pt x="402" y="137"/>
                    </a:lnTo>
                    <a:lnTo>
                      <a:pt x="402" y="134"/>
                    </a:lnTo>
                    <a:lnTo>
                      <a:pt x="403" y="130"/>
                    </a:lnTo>
                    <a:lnTo>
                      <a:pt x="403" y="130"/>
                    </a:lnTo>
                    <a:lnTo>
                      <a:pt x="402" y="127"/>
                    </a:lnTo>
                    <a:lnTo>
                      <a:pt x="402" y="124"/>
                    </a:lnTo>
                    <a:lnTo>
                      <a:pt x="402" y="120"/>
                    </a:lnTo>
                    <a:lnTo>
                      <a:pt x="402" y="117"/>
                    </a:lnTo>
                    <a:lnTo>
                      <a:pt x="402" y="114"/>
                    </a:lnTo>
                    <a:lnTo>
                      <a:pt x="401" y="110"/>
                    </a:lnTo>
                    <a:lnTo>
                      <a:pt x="401" y="107"/>
                    </a:lnTo>
                    <a:lnTo>
                      <a:pt x="400" y="103"/>
                    </a:lnTo>
                    <a:lnTo>
                      <a:pt x="399" y="100"/>
                    </a:lnTo>
                    <a:lnTo>
                      <a:pt x="398" y="97"/>
                    </a:lnTo>
                    <a:lnTo>
                      <a:pt x="397" y="94"/>
                    </a:lnTo>
                    <a:lnTo>
                      <a:pt x="397" y="90"/>
                    </a:lnTo>
                    <a:lnTo>
                      <a:pt x="396" y="87"/>
                    </a:lnTo>
                    <a:lnTo>
                      <a:pt x="394" y="83"/>
                    </a:lnTo>
                    <a:lnTo>
                      <a:pt x="393" y="81"/>
                    </a:lnTo>
                    <a:lnTo>
                      <a:pt x="392" y="77"/>
                    </a:lnTo>
                    <a:lnTo>
                      <a:pt x="390" y="74"/>
                    </a:lnTo>
                    <a:lnTo>
                      <a:pt x="388" y="70"/>
                    </a:lnTo>
                    <a:lnTo>
                      <a:pt x="386" y="67"/>
                    </a:lnTo>
                    <a:lnTo>
                      <a:pt x="385" y="64"/>
                    </a:lnTo>
                    <a:lnTo>
                      <a:pt x="382" y="61"/>
                    </a:lnTo>
                    <a:lnTo>
                      <a:pt x="380" y="57"/>
                    </a:lnTo>
                    <a:lnTo>
                      <a:pt x="378" y="54"/>
                    </a:lnTo>
                    <a:lnTo>
                      <a:pt x="376" y="50"/>
                    </a:lnTo>
                    <a:lnTo>
                      <a:pt x="373" y="47"/>
                    </a:lnTo>
                    <a:lnTo>
                      <a:pt x="370" y="44"/>
                    </a:lnTo>
                    <a:lnTo>
                      <a:pt x="367" y="41"/>
                    </a:lnTo>
                    <a:lnTo>
                      <a:pt x="364" y="37"/>
                    </a:lnTo>
                    <a:lnTo>
                      <a:pt x="360" y="34"/>
                    </a:lnTo>
                    <a:lnTo>
                      <a:pt x="356" y="31"/>
                    </a:lnTo>
                    <a:lnTo>
                      <a:pt x="352" y="27"/>
                    </a:lnTo>
                    <a:lnTo>
                      <a:pt x="348" y="24"/>
                    </a:lnTo>
                    <a:lnTo>
                      <a:pt x="342" y="21"/>
                    </a:lnTo>
                    <a:lnTo>
                      <a:pt x="337" y="17"/>
                    </a:lnTo>
                    <a:lnTo>
                      <a:pt x="330" y="14"/>
                    </a:lnTo>
                    <a:lnTo>
                      <a:pt x="323" y="11"/>
                    </a:lnTo>
                    <a:lnTo>
                      <a:pt x="314" y="7"/>
                    </a:lnTo>
                    <a:lnTo>
                      <a:pt x="302" y="4"/>
                    </a:lnTo>
                    <a:lnTo>
                      <a:pt x="274" y="0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BFBFB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5" name="Rectangle 79"/>
              <p:cNvSpPr>
                <a:spLocks noChangeArrowheads="1"/>
              </p:cNvSpPr>
              <p:nvPr/>
            </p:nvSpPr>
            <p:spPr bwMode="auto">
              <a:xfrm>
                <a:off x="1135" y="1847"/>
                <a:ext cx="280" cy="1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Verdana" pitchFamily="34" charset="0"/>
                    <a:cs typeface="Arial" pitchFamily="34" charset="0"/>
                  </a:rPr>
                  <a:t>News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76" name="Freeform 80"/>
              <p:cNvSpPr>
                <a:spLocks/>
              </p:cNvSpPr>
              <p:nvPr/>
            </p:nvSpPr>
            <p:spPr bwMode="auto">
              <a:xfrm>
                <a:off x="1047" y="1770"/>
                <a:ext cx="403" cy="260"/>
              </a:xfrm>
              <a:custGeom>
                <a:avLst/>
                <a:gdLst/>
                <a:ahLst/>
                <a:cxnLst>
                  <a:cxn ang="0">
                    <a:pos x="89" y="7"/>
                  </a:cxn>
                  <a:cxn ang="0">
                    <a:pos x="67" y="17"/>
                  </a:cxn>
                  <a:cxn ang="0">
                    <a:pos x="51" y="27"/>
                  </a:cxn>
                  <a:cxn ang="0">
                    <a:pos x="40" y="37"/>
                  </a:cxn>
                  <a:cxn ang="0">
                    <a:pos x="31" y="47"/>
                  </a:cxn>
                  <a:cxn ang="0">
                    <a:pos x="23" y="57"/>
                  </a:cxn>
                  <a:cxn ang="0">
                    <a:pos x="17" y="66"/>
                  </a:cxn>
                  <a:cxn ang="0">
                    <a:pos x="12" y="77"/>
                  </a:cxn>
                  <a:cxn ang="0">
                    <a:pos x="8" y="86"/>
                  </a:cxn>
                  <a:cxn ang="0">
                    <a:pos x="5" y="97"/>
                  </a:cxn>
                  <a:cxn ang="0">
                    <a:pos x="3" y="106"/>
                  </a:cxn>
                  <a:cxn ang="0">
                    <a:pos x="1" y="116"/>
                  </a:cxn>
                  <a:cxn ang="0">
                    <a:pos x="1" y="126"/>
                  </a:cxn>
                  <a:cxn ang="0">
                    <a:pos x="1" y="133"/>
                  </a:cxn>
                  <a:cxn ang="0">
                    <a:pos x="1" y="144"/>
                  </a:cxn>
                  <a:cxn ang="0">
                    <a:pos x="3" y="153"/>
                  </a:cxn>
                  <a:cxn ang="0">
                    <a:pos x="5" y="163"/>
                  </a:cxn>
                  <a:cxn ang="0">
                    <a:pos x="8" y="173"/>
                  </a:cxn>
                  <a:cxn ang="0">
                    <a:pos x="12" y="183"/>
                  </a:cxn>
                  <a:cxn ang="0">
                    <a:pos x="17" y="193"/>
                  </a:cxn>
                  <a:cxn ang="0">
                    <a:pos x="23" y="203"/>
                  </a:cxn>
                  <a:cxn ang="0">
                    <a:pos x="31" y="213"/>
                  </a:cxn>
                  <a:cxn ang="0">
                    <a:pos x="40" y="223"/>
                  </a:cxn>
                  <a:cxn ang="0">
                    <a:pos x="51" y="233"/>
                  </a:cxn>
                  <a:cxn ang="0">
                    <a:pos x="67" y="243"/>
                  </a:cxn>
                  <a:cxn ang="0">
                    <a:pos x="89" y="253"/>
                  </a:cxn>
                  <a:cxn ang="0">
                    <a:pos x="274" y="260"/>
                  </a:cxn>
                  <a:cxn ang="0">
                    <a:pos x="323" y="250"/>
                  </a:cxn>
                  <a:cxn ang="0">
                    <a:pos x="342" y="240"/>
                  </a:cxn>
                  <a:cxn ang="0">
                    <a:pos x="356" y="230"/>
                  </a:cxn>
                  <a:cxn ang="0">
                    <a:pos x="367" y="220"/>
                  </a:cxn>
                  <a:cxn ang="0">
                    <a:pos x="376" y="210"/>
                  </a:cxn>
                  <a:cxn ang="0">
                    <a:pos x="382" y="200"/>
                  </a:cxn>
                  <a:cxn ang="0">
                    <a:pos x="388" y="190"/>
                  </a:cxn>
                  <a:cxn ang="0">
                    <a:pos x="393" y="180"/>
                  </a:cxn>
                  <a:cxn ang="0">
                    <a:pos x="397" y="170"/>
                  </a:cxn>
                  <a:cxn ang="0">
                    <a:pos x="399" y="161"/>
                  </a:cxn>
                  <a:cxn ang="0">
                    <a:pos x="401" y="150"/>
                  </a:cxn>
                  <a:cxn ang="0">
                    <a:pos x="402" y="141"/>
                  </a:cxn>
                  <a:cxn ang="0">
                    <a:pos x="403" y="130"/>
                  </a:cxn>
                  <a:cxn ang="0">
                    <a:pos x="402" y="124"/>
                  </a:cxn>
                  <a:cxn ang="0">
                    <a:pos x="402" y="114"/>
                  </a:cxn>
                  <a:cxn ang="0">
                    <a:pos x="400" y="103"/>
                  </a:cxn>
                  <a:cxn ang="0">
                    <a:pos x="397" y="94"/>
                  </a:cxn>
                  <a:cxn ang="0">
                    <a:pos x="394" y="83"/>
                  </a:cxn>
                  <a:cxn ang="0">
                    <a:pos x="390" y="74"/>
                  </a:cxn>
                  <a:cxn ang="0">
                    <a:pos x="385" y="64"/>
                  </a:cxn>
                  <a:cxn ang="0">
                    <a:pos x="378" y="54"/>
                  </a:cxn>
                  <a:cxn ang="0">
                    <a:pos x="370" y="44"/>
                  </a:cxn>
                  <a:cxn ang="0">
                    <a:pos x="360" y="34"/>
                  </a:cxn>
                  <a:cxn ang="0">
                    <a:pos x="348" y="24"/>
                  </a:cxn>
                  <a:cxn ang="0">
                    <a:pos x="330" y="14"/>
                  </a:cxn>
                  <a:cxn ang="0">
                    <a:pos x="302" y="4"/>
                  </a:cxn>
                </a:cxnLst>
                <a:rect l="0" t="0" r="r" b="b"/>
                <a:pathLst>
                  <a:path w="403" h="260">
                    <a:moveTo>
                      <a:pt x="130" y="0"/>
                    </a:moveTo>
                    <a:lnTo>
                      <a:pt x="101" y="3"/>
                    </a:lnTo>
                    <a:lnTo>
                      <a:pt x="89" y="7"/>
                    </a:lnTo>
                    <a:lnTo>
                      <a:pt x="80" y="10"/>
                    </a:lnTo>
                    <a:lnTo>
                      <a:pt x="73" y="14"/>
                    </a:lnTo>
                    <a:lnTo>
                      <a:pt x="67" y="17"/>
                    </a:lnTo>
                    <a:lnTo>
                      <a:pt x="61" y="20"/>
                    </a:lnTo>
                    <a:lnTo>
                      <a:pt x="56" y="23"/>
                    </a:lnTo>
                    <a:lnTo>
                      <a:pt x="51" y="27"/>
                    </a:lnTo>
                    <a:lnTo>
                      <a:pt x="47" y="30"/>
                    </a:lnTo>
                    <a:lnTo>
                      <a:pt x="43" y="33"/>
                    </a:lnTo>
                    <a:lnTo>
                      <a:pt x="40" y="37"/>
                    </a:lnTo>
                    <a:lnTo>
                      <a:pt x="36" y="40"/>
                    </a:lnTo>
                    <a:lnTo>
                      <a:pt x="33" y="43"/>
                    </a:lnTo>
                    <a:lnTo>
                      <a:pt x="31" y="47"/>
                    </a:lnTo>
                    <a:lnTo>
                      <a:pt x="28" y="50"/>
                    </a:lnTo>
                    <a:lnTo>
                      <a:pt x="25" y="53"/>
                    </a:lnTo>
                    <a:lnTo>
                      <a:pt x="23" y="57"/>
                    </a:lnTo>
                    <a:lnTo>
                      <a:pt x="21" y="60"/>
                    </a:lnTo>
                    <a:lnTo>
                      <a:pt x="19" y="63"/>
                    </a:lnTo>
                    <a:lnTo>
                      <a:pt x="17" y="66"/>
                    </a:lnTo>
                    <a:lnTo>
                      <a:pt x="15" y="70"/>
                    </a:lnTo>
                    <a:lnTo>
                      <a:pt x="13" y="73"/>
                    </a:lnTo>
                    <a:lnTo>
                      <a:pt x="12" y="77"/>
                    </a:lnTo>
                    <a:lnTo>
                      <a:pt x="11" y="80"/>
                    </a:lnTo>
                    <a:lnTo>
                      <a:pt x="9" y="83"/>
                    </a:lnTo>
                    <a:lnTo>
                      <a:pt x="8" y="86"/>
                    </a:lnTo>
                    <a:lnTo>
                      <a:pt x="7" y="90"/>
                    </a:lnTo>
                    <a:lnTo>
                      <a:pt x="6" y="93"/>
                    </a:lnTo>
                    <a:lnTo>
                      <a:pt x="5" y="97"/>
                    </a:lnTo>
                    <a:lnTo>
                      <a:pt x="4" y="99"/>
                    </a:lnTo>
                    <a:lnTo>
                      <a:pt x="3" y="103"/>
                    </a:lnTo>
                    <a:lnTo>
                      <a:pt x="3" y="106"/>
                    </a:lnTo>
                    <a:lnTo>
                      <a:pt x="2" y="110"/>
                    </a:lnTo>
                    <a:lnTo>
                      <a:pt x="1" y="113"/>
                    </a:lnTo>
                    <a:lnTo>
                      <a:pt x="1" y="116"/>
                    </a:lnTo>
                    <a:lnTo>
                      <a:pt x="1" y="120"/>
                    </a:lnTo>
                    <a:lnTo>
                      <a:pt x="1" y="123"/>
                    </a:lnTo>
                    <a:lnTo>
                      <a:pt x="1" y="126"/>
                    </a:lnTo>
                    <a:lnTo>
                      <a:pt x="0" y="130"/>
                    </a:lnTo>
                    <a:lnTo>
                      <a:pt x="0" y="130"/>
                    </a:lnTo>
                    <a:lnTo>
                      <a:pt x="1" y="133"/>
                    </a:lnTo>
                    <a:lnTo>
                      <a:pt x="1" y="137"/>
                    </a:lnTo>
                    <a:lnTo>
                      <a:pt x="1" y="140"/>
                    </a:lnTo>
                    <a:lnTo>
                      <a:pt x="1" y="144"/>
                    </a:lnTo>
                    <a:lnTo>
                      <a:pt x="1" y="146"/>
                    </a:lnTo>
                    <a:lnTo>
                      <a:pt x="2" y="150"/>
                    </a:lnTo>
                    <a:lnTo>
                      <a:pt x="3" y="153"/>
                    </a:lnTo>
                    <a:lnTo>
                      <a:pt x="3" y="157"/>
                    </a:lnTo>
                    <a:lnTo>
                      <a:pt x="4" y="160"/>
                    </a:lnTo>
                    <a:lnTo>
                      <a:pt x="5" y="163"/>
                    </a:lnTo>
                    <a:lnTo>
                      <a:pt x="6" y="166"/>
                    </a:lnTo>
                    <a:lnTo>
                      <a:pt x="7" y="170"/>
                    </a:lnTo>
                    <a:lnTo>
                      <a:pt x="8" y="173"/>
                    </a:lnTo>
                    <a:lnTo>
                      <a:pt x="9" y="177"/>
                    </a:lnTo>
                    <a:lnTo>
                      <a:pt x="11" y="180"/>
                    </a:lnTo>
                    <a:lnTo>
                      <a:pt x="12" y="183"/>
                    </a:lnTo>
                    <a:lnTo>
                      <a:pt x="13" y="186"/>
                    </a:lnTo>
                    <a:lnTo>
                      <a:pt x="15" y="190"/>
                    </a:lnTo>
                    <a:lnTo>
                      <a:pt x="17" y="193"/>
                    </a:lnTo>
                    <a:lnTo>
                      <a:pt x="19" y="196"/>
                    </a:lnTo>
                    <a:lnTo>
                      <a:pt x="21" y="200"/>
                    </a:lnTo>
                    <a:lnTo>
                      <a:pt x="23" y="203"/>
                    </a:lnTo>
                    <a:lnTo>
                      <a:pt x="25" y="206"/>
                    </a:lnTo>
                    <a:lnTo>
                      <a:pt x="28" y="210"/>
                    </a:lnTo>
                    <a:lnTo>
                      <a:pt x="31" y="213"/>
                    </a:lnTo>
                    <a:lnTo>
                      <a:pt x="33" y="216"/>
                    </a:lnTo>
                    <a:lnTo>
                      <a:pt x="36" y="220"/>
                    </a:lnTo>
                    <a:lnTo>
                      <a:pt x="40" y="223"/>
                    </a:lnTo>
                    <a:lnTo>
                      <a:pt x="43" y="227"/>
                    </a:lnTo>
                    <a:lnTo>
                      <a:pt x="47" y="229"/>
                    </a:lnTo>
                    <a:lnTo>
                      <a:pt x="51" y="233"/>
                    </a:lnTo>
                    <a:lnTo>
                      <a:pt x="56" y="236"/>
                    </a:lnTo>
                    <a:lnTo>
                      <a:pt x="61" y="240"/>
                    </a:lnTo>
                    <a:lnTo>
                      <a:pt x="67" y="243"/>
                    </a:lnTo>
                    <a:lnTo>
                      <a:pt x="73" y="246"/>
                    </a:lnTo>
                    <a:lnTo>
                      <a:pt x="80" y="249"/>
                    </a:lnTo>
                    <a:lnTo>
                      <a:pt x="89" y="253"/>
                    </a:lnTo>
                    <a:lnTo>
                      <a:pt x="101" y="256"/>
                    </a:lnTo>
                    <a:lnTo>
                      <a:pt x="130" y="260"/>
                    </a:lnTo>
                    <a:lnTo>
                      <a:pt x="274" y="260"/>
                    </a:lnTo>
                    <a:lnTo>
                      <a:pt x="302" y="257"/>
                    </a:lnTo>
                    <a:lnTo>
                      <a:pt x="314" y="253"/>
                    </a:lnTo>
                    <a:lnTo>
                      <a:pt x="323" y="250"/>
                    </a:lnTo>
                    <a:lnTo>
                      <a:pt x="330" y="247"/>
                    </a:lnTo>
                    <a:lnTo>
                      <a:pt x="337" y="244"/>
                    </a:lnTo>
                    <a:lnTo>
                      <a:pt x="342" y="240"/>
                    </a:lnTo>
                    <a:lnTo>
                      <a:pt x="348" y="237"/>
                    </a:lnTo>
                    <a:lnTo>
                      <a:pt x="352" y="233"/>
                    </a:lnTo>
                    <a:lnTo>
                      <a:pt x="356" y="230"/>
                    </a:lnTo>
                    <a:lnTo>
                      <a:pt x="360" y="227"/>
                    </a:lnTo>
                    <a:lnTo>
                      <a:pt x="364" y="224"/>
                    </a:lnTo>
                    <a:lnTo>
                      <a:pt x="367" y="220"/>
                    </a:lnTo>
                    <a:lnTo>
                      <a:pt x="370" y="217"/>
                    </a:lnTo>
                    <a:lnTo>
                      <a:pt x="373" y="213"/>
                    </a:lnTo>
                    <a:lnTo>
                      <a:pt x="376" y="210"/>
                    </a:lnTo>
                    <a:lnTo>
                      <a:pt x="378" y="207"/>
                    </a:lnTo>
                    <a:lnTo>
                      <a:pt x="380" y="204"/>
                    </a:lnTo>
                    <a:lnTo>
                      <a:pt x="382" y="200"/>
                    </a:lnTo>
                    <a:lnTo>
                      <a:pt x="385" y="197"/>
                    </a:lnTo>
                    <a:lnTo>
                      <a:pt x="386" y="194"/>
                    </a:lnTo>
                    <a:lnTo>
                      <a:pt x="388" y="190"/>
                    </a:lnTo>
                    <a:lnTo>
                      <a:pt x="390" y="187"/>
                    </a:lnTo>
                    <a:lnTo>
                      <a:pt x="392" y="184"/>
                    </a:lnTo>
                    <a:lnTo>
                      <a:pt x="393" y="180"/>
                    </a:lnTo>
                    <a:lnTo>
                      <a:pt x="394" y="177"/>
                    </a:lnTo>
                    <a:lnTo>
                      <a:pt x="396" y="174"/>
                    </a:lnTo>
                    <a:lnTo>
                      <a:pt x="397" y="170"/>
                    </a:lnTo>
                    <a:lnTo>
                      <a:pt x="397" y="167"/>
                    </a:lnTo>
                    <a:lnTo>
                      <a:pt x="398" y="164"/>
                    </a:lnTo>
                    <a:lnTo>
                      <a:pt x="399" y="161"/>
                    </a:lnTo>
                    <a:lnTo>
                      <a:pt x="400" y="157"/>
                    </a:lnTo>
                    <a:lnTo>
                      <a:pt x="401" y="154"/>
                    </a:lnTo>
                    <a:lnTo>
                      <a:pt x="401" y="150"/>
                    </a:lnTo>
                    <a:lnTo>
                      <a:pt x="402" y="147"/>
                    </a:lnTo>
                    <a:lnTo>
                      <a:pt x="402" y="144"/>
                    </a:lnTo>
                    <a:lnTo>
                      <a:pt x="402" y="141"/>
                    </a:lnTo>
                    <a:lnTo>
                      <a:pt x="402" y="137"/>
                    </a:lnTo>
                    <a:lnTo>
                      <a:pt x="402" y="134"/>
                    </a:lnTo>
                    <a:lnTo>
                      <a:pt x="403" y="130"/>
                    </a:lnTo>
                    <a:lnTo>
                      <a:pt x="403" y="130"/>
                    </a:lnTo>
                    <a:lnTo>
                      <a:pt x="402" y="127"/>
                    </a:lnTo>
                    <a:lnTo>
                      <a:pt x="402" y="124"/>
                    </a:lnTo>
                    <a:lnTo>
                      <a:pt x="402" y="120"/>
                    </a:lnTo>
                    <a:lnTo>
                      <a:pt x="402" y="117"/>
                    </a:lnTo>
                    <a:lnTo>
                      <a:pt x="402" y="114"/>
                    </a:lnTo>
                    <a:lnTo>
                      <a:pt x="401" y="110"/>
                    </a:lnTo>
                    <a:lnTo>
                      <a:pt x="401" y="107"/>
                    </a:lnTo>
                    <a:lnTo>
                      <a:pt x="400" y="103"/>
                    </a:lnTo>
                    <a:lnTo>
                      <a:pt x="399" y="100"/>
                    </a:lnTo>
                    <a:lnTo>
                      <a:pt x="398" y="97"/>
                    </a:lnTo>
                    <a:lnTo>
                      <a:pt x="397" y="94"/>
                    </a:lnTo>
                    <a:lnTo>
                      <a:pt x="397" y="90"/>
                    </a:lnTo>
                    <a:lnTo>
                      <a:pt x="396" y="87"/>
                    </a:lnTo>
                    <a:lnTo>
                      <a:pt x="394" y="83"/>
                    </a:lnTo>
                    <a:lnTo>
                      <a:pt x="393" y="81"/>
                    </a:lnTo>
                    <a:lnTo>
                      <a:pt x="392" y="77"/>
                    </a:lnTo>
                    <a:lnTo>
                      <a:pt x="390" y="74"/>
                    </a:lnTo>
                    <a:lnTo>
                      <a:pt x="388" y="70"/>
                    </a:lnTo>
                    <a:lnTo>
                      <a:pt x="386" y="67"/>
                    </a:lnTo>
                    <a:lnTo>
                      <a:pt x="385" y="64"/>
                    </a:lnTo>
                    <a:lnTo>
                      <a:pt x="382" y="61"/>
                    </a:lnTo>
                    <a:lnTo>
                      <a:pt x="380" y="57"/>
                    </a:lnTo>
                    <a:lnTo>
                      <a:pt x="378" y="54"/>
                    </a:lnTo>
                    <a:lnTo>
                      <a:pt x="376" y="50"/>
                    </a:lnTo>
                    <a:lnTo>
                      <a:pt x="373" y="47"/>
                    </a:lnTo>
                    <a:lnTo>
                      <a:pt x="370" y="44"/>
                    </a:lnTo>
                    <a:lnTo>
                      <a:pt x="367" y="41"/>
                    </a:lnTo>
                    <a:lnTo>
                      <a:pt x="364" y="37"/>
                    </a:lnTo>
                    <a:lnTo>
                      <a:pt x="360" y="34"/>
                    </a:lnTo>
                    <a:lnTo>
                      <a:pt x="356" y="31"/>
                    </a:lnTo>
                    <a:lnTo>
                      <a:pt x="352" y="27"/>
                    </a:lnTo>
                    <a:lnTo>
                      <a:pt x="348" y="24"/>
                    </a:lnTo>
                    <a:lnTo>
                      <a:pt x="342" y="21"/>
                    </a:lnTo>
                    <a:lnTo>
                      <a:pt x="337" y="17"/>
                    </a:lnTo>
                    <a:lnTo>
                      <a:pt x="330" y="14"/>
                    </a:lnTo>
                    <a:lnTo>
                      <a:pt x="323" y="11"/>
                    </a:lnTo>
                    <a:lnTo>
                      <a:pt x="314" y="7"/>
                    </a:lnTo>
                    <a:lnTo>
                      <a:pt x="302" y="4"/>
                    </a:lnTo>
                    <a:lnTo>
                      <a:pt x="274" y="0"/>
                    </a:lnTo>
                    <a:lnTo>
                      <a:pt x="130" y="0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7F7F7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7" name="Rectangle 81"/>
              <p:cNvSpPr>
                <a:spLocks noChangeArrowheads="1"/>
              </p:cNvSpPr>
              <p:nvPr/>
            </p:nvSpPr>
            <p:spPr bwMode="auto">
              <a:xfrm>
                <a:off x="1510" y="902"/>
                <a:ext cx="157" cy="161"/>
              </a:xfrm>
              <a:prstGeom prst="rect">
                <a:avLst/>
              </a:prstGeom>
              <a:solidFill>
                <a:srgbClr val="96C6D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8" name="Rectangle 82"/>
              <p:cNvSpPr>
                <a:spLocks noChangeArrowheads="1"/>
              </p:cNvSpPr>
              <p:nvPr/>
            </p:nvSpPr>
            <p:spPr bwMode="auto">
              <a:xfrm>
                <a:off x="1571" y="937"/>
                <a:ext cx="80" cy="1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Arial" pitchFamily="34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79" name="Rectangle 83"/>
              <p:cNvSpPr>
                <a:spLocks noChangeArrowheads="1"/>
              </p:cNvSpPr>
              <p:nvPr/>
            </p:nvSpPr>
            <p:spPr bwMode="auto">
              <a:xfrm>
                <a:off x="1664" y="902"/>
                <a:ext cx="869" cy="161"/>
              </a:xfrm>
              <a:prstGeom prst="rect">
                <a:avLst/>
              </a:prstGeom>
              <a:solidFill>
                <a:srgbClr val="96C6D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0" name="Rectangle 84"/>
              <p:cNvSpPr>
                <a:spLocks noChangeArrowheads="1"/>
              </p:cNvSpPr>
              <p:nvPr/>
            </p:nvSpPr>
            <p:spPr bwMode="auto">
              <a:xfrm>
                <a:off x="1707" y="937"/>
                <a:ext cx="871" cy="1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Arial" pitchFamily="34" charset="0"/>
                    <a:cs typeface="Arial" pitchFamily="34" charset="0"/>
                  </a:rPr>
                  <a:t>Teacher/Student/Admin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81" name="Rectangle 85"/>
              <p:cNvSpPr>
                <a:spLocks noChangeArrowheads="1"/>
              </p:cNvSpPr>
              <p:nvPr/>
            </p:nvSpPr>
            <p:spPr bwMode="auto">
              <a:xfrm>
                <a:off x="1510" y="1059"/>
                <a:ext cx="1023" cy="179"/>
              </a:xfrm>
              <a:prstGeom prst="rect">
                <a:avLst/>
              </a:prstGeom>
              <a:solidFill>
                <a:srgbClr val="96C6D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2" name="Rectangle 86"/>
              <p:cNvSpPr>
                <a:spLocks noChangeArrowheads="1"/>
              </p:cNvSpPr>
              <p:nvPr/>
            </p:nvSpPr>
            <p:spPr bwMode="auto">
              <a:xfrm>
                <a:off x="1916" y="1101"/>
                <a:ext cx="255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smtClean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Arial" pitchFamily="34" charset="0"/>
                    <a:cs typeface="Arial" pitchFamily="34" charset="0"/>
                  </a:rPr>
                  <a:t>Login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83" name="Line 87"/>
              <p:cNvSpPr>
                <a:spLocks noChangeShapeType="1"/>
              </p:cNvSpPr>
              <p:nvPr/>
            </p:nvSpPr>
            <p:spPr bwMode="auto">
              <a:xfrm>
                <a:off x="1510" y="1059"/>
                <a:ext cx="154" cy="1"/>
              </a:xfrm>
              <a:prstGeom prst="line">
                <a:avLst/>
              </a:prstGeom>
              <a:noFill/>
              <a:ln w="4763" cap="sq">
                <a:solidFill>
                  <a:srgbClr val="96C6D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4" name="Line 88"/>
              <p:cNvSpPr>
                <a:spLocks noChangeShapeType="1"/>
              </p:cNvSpPr>
              <p:nvPr/>
            </p:nvSpPr>
            <p:spPr bwMode="auto">
              <a:xfrm>
                <a:off x="1664" y="1059"/>
                <a:ext cx="869" cy="1"/>
              </a:xfrm>
              <a:prstGeom prst="line">
                <a:avLst/>
              </a:prstGeom>
              <a:noFill/>
              <a:ln w="4763" cap="sq">
                <a:solidFill>
                  <a:srgbClr val="96C6D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5" name="Line 89"/>
              <p:cNvSpPr>
                <a:spLocks noChangeShapeType="1"/>
              </p:cNvSpPr>
              <p:nvPr/>
            </p:nvSpPr>
            <p:spPr bwMode="auto">
              <a:xfrm>
                <a:off x="1664" y="902"/>
                <a:ext cx="1" cy="157"/>
              </a:xfrm>
              <a:prstGeom prst="line">
                <a:avLst/>
              </a:prstGeom>
              <a:noFill/>
              <a:ln w="4763" cap="sq">
                <a:solidFill>
                  <a:srgbClr val="96C6D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6" name="Rectangle 90"/>
              <p:cNvSpPr>
                <a:spLocks noChangeArrowheads="1"/>
              </p:cNvSpPr>
              <p:nvPr/>
            </p:nvSpPr>
            <p:spPr bwMode="auto">
              <a:xfrm>
                <a:off x="1510" y="902"/>
                <a:ext cx="1023" cy="336"/>
              </a:xfrm>
              <a:prstGeom prst="rect">
                <a:avLst/>
              </a:prstGeom>
              <a:noFill/>
              <a:ln w="4763" cap="flat">
                <a:solidFill>
                  <a:srgbClr val="96C6D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7" name="Rectangle 91"/>
              <p:cNvSpPr>
                <a:spLocks noChangeArrowheads="1"/>
              </p:cNvSpPr>
              <p:nvPr/>
            </p:nvSpPr>
            <p:spPr bwMode="auto">
              <a:xfrm>
                <a:off x="3160" y="3511"/>
                <a:ext cx="143" cy="103"/>
              </a:xfrm>
              <a:prstGeom prst="rect">
                <a:avLst/>
              </a:prstGeom>
              <a:solidFill>
                <a:srgbClr val="96C6D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8" name="Rectangle 92"/>
              <p:cNvSpPr>
                <a:spLocks noChangeArrowheads="1"/>
              </p:cNvSpPr>
              <p:nvPr/>
            </p:nvSpPr>
            <p:spPr bwMode="auto">
              <a:xfrm>
                <a:off x="3212" y="3518"/>
                <a:ext cx="72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Arial" pitchFamily="34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89" name="Rectangle 93"/>
              <p:cNvSpPr>
                <a:spLocks noChangeArrowheads="1"/>
              </p:cNvSpPr>
              <p:nvPr/>
            </p:nvSpPr>
            <p:spPr bwMode="auto">
              <a:xfrm>
                <a:off x="3299" y="3511"/>
                <a:ext cx="501" cy="103"/>
              </a:xfrm>
              <a:prstGeom prst="rect">
                <a:avLst/>
              </a:prstGeom>
              <a:solidFill>
                <a:srgbClr val="96C6D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0" name="Rectangle 94"/>
              <p:cNvSpPr>
                <a:spLocks noChangeArrowheads="1"/>
              </p:cNvSpPr>
              <p:nvPr/>
            </p:nvSpPr>
            <p:spPr bwMode="auto">
              <a:xfrm>
                <a:off x="3438" y="3518"/>
                <a:ext cx="260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Arial" pitchFamily="34" charset="0"/>
                    <a:cs typeface="Arial" pitchFamily="34" charset="0"/>
                  </a:rPr>
                  <a:t>Guests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91" name="Rectangle 95"/>
              <p:cNvSpPr>
                <a:spLocks noChangeArrowheads="1"/>
              </p:cNvSpPr>
              <p:nvPr/>
            </p:nvSpPr>
            <p:spPr bwMode="auto">
              <a:xfrm>
                <a:off x="3160" y="3611"/>
                <a:ext cx="640" cy="168"/>
              </a:xfrm>
              <a:prstGeom prst="rect">
                <a:avLst/>
              </a:prstGeom>
              <a:solidFill>
                <a:srgbClr val="96C6D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2" name="Rectangle 96"/>
              <p:cNvSpPr>
                <a:spLocks noChangeArrowheads="1"/>
              </p:cNvSpPr>
              <p:nvPr/>
            </p:nvSpPr>
            <p:spPr bwMode="auto">
              <a:xfrm>
                <a:off x="3332" y="3648"/>
                <a:ext cx="342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smtClean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Arial" pitchFamily="34" charset="0"/>
                    <a:cs typeface="Arial" pitchFamily="34" charset="0"/>
                  </a:rPr>
                  <a:t>Contact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93" name="Line 97"/>
              <p:cNvSpPr>
                <a:spLocks noChangeShapeType="1"/>
              </p:cNvSpPr>
              <p:nvPr/>
            </p:nvSpPr>
            <p:spPr bwMode="auto">
              <a:xfrm>
                <a:off x="3160" y="3611"/>
                <a:ext cx="139" cy="1"/>
              </a:xfrm>
              <a:prstGeom prst="line">
                <a:avLst/>
              </a:prstGeom>
              <a:noFill/>
              <a:ln w="4763" cap="sq">
                <a:solidFill>
                  <a:srgbClr val="96C6D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4" name="Line 98"/>
              <p:cNvSpPr>
                <a:spLocks noChangeShapeType="1"/>
              </p:cNvSpPr>
              <p:nvPr/>
            </p:nvSpPr>
            <p:spPr bwMode="auto">
              <a:xfrm>
                <a:off x="3299" y="3611"/>
                <a:ext cx="501" cy="1"/>
              </a:xfrm>
              <a:prstGeom prst="line">
                <a:avLst/>
              </a:prstGeom>
              <a:noFill/>
              <a:ln w="4763" cap="sq">
                <a:solidFill>
                  <a:srgbClr val="96C6D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5" name="Line 99"/>
              <p:cNvSpPr>
                <a:spLocks noChangeShapeType="1"/>
              </p:cNvSpPr>
              <p:nvPr/>
            </p:nvSpPr>
            <p:spPr bwMode="auto">
              <a:xfrm>
                <a:off x="3299" y="3511"/>
                <a:ext cx="1" cy="100"/>
              </a:xfrm>
              <a:prstGeom prst="line">
                <a:avLst/>
              </a:prstGeom>
              <a:noFill/>
              <a:ln w="4763" cap="sq">
                <a:solidFill>
                  <a:srgbClr val="96C6D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6" name="Rectangle 100"/>
              <p:cNvSpPr>
                <a:spLocks noChangeArrowheads="1"/>
              </p:cNvSpPr>
              <p:nvPr/>
            </p:nvSpPr>
            <p:spPr bwMode="auto">
              <a:xfrm>
                <a:off x="3160" y="3511"/>
                <a:ext cx="640" cy="268"/>
              </a:xfrm>
              <a:prstGeom prst="rect">
                <a:avLst/>
              </a:prstGeom>
              <a:noFill/>
              <a:ln w="4763" cap="flat">
                <a:solidFill>
                  <a:srgbClr val="96C6D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7" name="Rectangle 101"/>
              <p:cNvSpPr>
                <a:spLocks noChangeArrowheads="1"/>
              </p:cNvSpPr>
              <p:nvPr/>
            </p:nvSpPr>
            <p:spPr bwMode="auto">
              <a:xfrm>
                <a:off x="305" y="1268"/>
                <a:ext cx="160" cy="136"/>
              </a:xfrm>
              <a:prstGeom prst="rect">
                <a:avLst/>
              </a:prstGeom>
              <a:solidFill>
                <a:srgbClr val="96C6D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8" name="Rectangle 102"/>
              <p:cNvSpPr>
                <a:spLocks noChangeArrowheads="1"/>
              </p:cNvSpPr>
              <p:nvPr/>
            </p:nvSpPr>
            <p:spPr bwMode="auto">
              <a:xfrm>
                <a:off x="367" y="1291"/>
                <a:ext cx="80" cy="1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Arial" pitchFamily="34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99" name="Rectangle 103"/>
              <p:cNvSpPr>
                <a:spLocks noChangeArrowheads="1"/>
              </p:cNvSpPr>
              <p:nvPr/>
            </p:nvSpPr>
            <p:spPr bwMode="auto">
              <a:xfrm>
                <a:off x="462" y="1268"/>
                <a:ext cx="872" cy="136"/>
              </a:xfrm>
              <a:prstGeom prst="rect">
                <a:avLst/>
              </a:prstGeom>
              <a:solidFill>
                <a:srgbClr val="96C6D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0" name="Rectangle 104"/>
              <p:cNvSpPr>
                <a:spLocks noChangeArrowheads="1"/>
              </p:cNvSpPr>
              <p:nvPr/>
            </p:nvSpPr>
            <p:spPr bwMode="auto">
              <a:xfrm>
                <a:off x="494" y="1291"/>
                <a:ext cx="898" cy="1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Arial" pitchFamily="34" charset="0"/>
                    <a:cs typeface="Arial" pitchFamily="34" charset="0"/>
                  </a:rPr>
                  <a:t>Teacher/Student/Guests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201" name="Rectangle 105"/>
              <p:cNvSpPr>
                <a:spLocks noChangeArrowheads="1"/>
              </p:cNvSpPr>
              <p:nvPr/>
            </p:nvSpPr>
            <p:spPr bwMode="auto">
              <a:xfrm>
                <a:off x="305" y="1400"/>
                <a:ext cx="1029" cy="216"/>
              </a:xfrm>
              <a:prstGeom prst="rect">
                <a:avLst/>
              </a:prstGeom>
              <a:solidFill>
                <a:srgbClr val="96C6D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2" name="Rectangle 106"/>
              <p:cNvSpPr>
                <a:spLocks noChangeArrowheads="1"/>
              </p:cNvSpPr>
              <p:nvPr/>
            </p:nvSpPr>
            <p:spPr bwMode="auto">
              <a:xfrm>
                <a:off x="630" y="1461"/>
                <a:ext cx="196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smtClean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Arial" pitchFamily="34" charset="0"/>
                    <a:cs typeface="Arial" pitchFamily="34" charset="0"/>
                  </a:rPr>
                  <a:t>Add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203" name="Rectangle 107"/>
              <p:cNvSpPr>
                <a:spLocks noChangeArrowheads="1"/>
              </p:cNvSpPr>
              <p:nvPr/>
            </p:nvSpPr>
            <p:spPr bwMode="auto">
              <a:xfrm>
                <a:off x="805" y="1461"/>
                <a:ext cx="250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smtClean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Arial" pitchFamily="34" charset="0"/>
                    <a:cs typeface="Arial" pitchFamily="34" charset="0"/>
                  </a:rPr>
                  <a:t>blogs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204" name="Line 108"/>
              <p:cNvSpPr>
                <a:spLocks noChangeShapeType="1"/>
              </p:cNvSpPr>
              <p:nvPr/>
            </p:nvSpPr>
            <p:spPr bwMode="auto">
              <a:xfrm>
                <a:off x="305" y="1400"/>
                <a:ext cx="157" cy="1"/>
              </a:xfrm>
              <a:prstGeom prst="line">
                <a:avLst/>
              </a:prstGeom>
              <a:noFill/>
              <a:ln w="4763" cap="sq">
                <a:solidFill>
                  <a:srgbClr val="96C6D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5" name="Line 109"/>
              <p:cNvSpPr>
                <a:spLocks noChangeShapeType="1"/>
              </p:cNvSpPr>
              <p:nvPr/>
            </p:nvSpPr>
            <p:spPr bwMode="auto">
              <a:xfrm>
                <a:off x="462" y="1400"/>
                <a:ext cx="872" cy="1"/>
              </a:xfrm>
              <a:prstGeom prst="line">
                <a:avLst/>
              </a:prstGeom>
              <a:noFill/>
              <a:ln w="4763" cap="sq">
                <a:solidFill>
                  <a:srgbClr val="96C6D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6" name="Line 110"/>
              <p:cNvSpPr>
                <a:spLocks noChangeShapeType="1"/>
              </p:cNvSpPr>
              <p:nvPr/>
            </p:nvSpPr>
            <p:spPr bwMode="auto">
              <a:xfrm>
                <a:off x="462" y="1268"/>
                <a:ext cx="1" cy="132"/>
              </a:xfrm>
              <a:prstGeom prst="line">
                <a:avLst/>
              </a:prstGeom>
              <a:noFill/>
              <a:ln w="4763" cap="sq">
                <a:solidFill>
                  <a:srgbClr val="96C6D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7" name="Rectangle 111"/>
              <p:cNvSpPr>
                <a:spLocks noChangeArrowheads="1"/>
              </p:cNvSpPr>
              <p:nvPr/>
            </p:nvSpPr>
            <p:spPr bwMode="auto">
              <a:xfrm>
                <a:off x="305" y="1268"/>
                <a:ext cx="1029" cy="348"/>
              </a:xfrm>
              <a:prstGeom prst="rect">
                <a:avLst/>
              </a:prstGeom>
              <a:noFill/>
              <a:ln w="4763" cap="flat">
                <a:solidFill>
                  <a:srgbClr val="96C6D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8" name="Rectangle 112"/>
              <p:cNvSpPr>
                <a:spLocks noChangeArrowheads="1"/>
              </p:cNvSpPr>
              <p:nvPr/>
            </p:nvSpPr>
            <p:spPr bwMode="auto">
              <a:xfrm>
                <a:off x="398" y="2462"/>
                <a:ext cx="149" cy="142"/>
              </a:xfrm>
              <a:prstGeom prst="rect">
                <a:avLst/>
              </a:prstGeom>
              <a:solidFill>
                <a:srgbClr val="96C6D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9" name="Rectangle 113"/>
              <p:cNvSpPr>
                <a:spLocks noChangeArrowheads="1"/>
              </p:cNvSpPr>
              <p:nvPr/>
            </p:nvSpPr>
            <p:spPr bwMode="auto">
              <a:xfrm>
                <a:off x="453" y="2488"/>
                <a:ext cx="80" cy="1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Arial" pitchFamily="34" charset="0"/>
                    <a:cs typeface="Arial" pitchFamily="34" charset="0"/>
                  </a:rPr>
                  <a:t>2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210" name="Rectangle 114"/>
              <p:cNvSpPr>
                <a:spLocks noChangeArrowheads="1"/>
              </p:cNvSpPr>
              <p:nvPr/>
            </p:nvSpPr>
            <p:spPr bwMode="auto">
              <a:xfrm>
                <a:off x="544" y="2462"/>
                <a:ext cx="525" cy="142"/>
              </a:xfrm>
              <a:prstGeom prst="rect">
                <a:avLst/>
              </a:prstGeom>
              <a:solidFill>
                <a:srgbClr val="96C6D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1" name="Rectangle 115"/>
              <p:cNvSpPr>
                <a:spLocks noChangeArrowheads="1"/>
              </p:cNvSpPr>
              <p:nvPr/>
            </p:nvSpPr>
            <p:spPr bwMode="auto">
              <a:xfrm>
                <a:off x="702" y="2488"/>
                <a:ext cx="261" cy="1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Arial" pitchFamily="34" charset="0"/>
                    <a:cs typeface="Arial" pitchFamily="34" charset="0"/>
                  </a:rPr>
                  <a:t>Admin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212" name="Rectangle 116"/>
              <p:cNvSpPr>
                <a:spLocks noChangeArrowheads="1"/>
              </p:cNvSpPr>
              <p:nvPr/>
            </p:nvSpPr>
            <p:spPr bwMode="auto">
              <a:xfrm>
                <a:off x="398" y="2600"/>
                <a:ext cx="671" cy="226"/>
              </a:xfrm>
              <a:prstGeom prst="rect">
                <a:avLst/>
              </a:prstGeom>
              <a:solidFill>
                <a:srgbClr val="96C6D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3" name="Rectangle 117"/>
              <p:cNvSpPr>
                <a:spLocks noChangeArrowheads="1"/>
              </p:cNvSpPr>
              <p:nvPr/>
            </p:nvSpPr>
            <p:spPr bwMode="auto">
              <a:xfrm>
                <a:off x="440" y="2666"/>
                <a:ext cx="640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smtClean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Arial" pitchFamily="34" charset="0"/>
                    <a:cs typeface="Arial" pitchFamily="34" charset="0"/>
                  </a:rPr>
                  <a:t>Approve/Reject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214" name="Line 118"/>
              <p:cNvSpPr>
                <a:spLocks noChangeShapeType="1"/>
              </p:cNvSpPr>
              <p:nvPr/>
            </p:nvSpPr>
            <p:spPr bwMode="auto">
              <a:xfrm>
                <a:off x="398" y="2600"/>
                <a:ext cx="146" cy="1"/>
              </a:xfrm>
              <a:prstGeom prst="line">
                <a:avLst/>
              </a:prstGeom>
              <a:noFill/>
              <a:ln w="4763" cap="sq">
                <a:solidFill>
                  <a:srgbClr val="96C6D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5" name="Line 119"/>
              <p:cNvSpPr>
                <a:spLocks noChangeShapeType="1"/>
              </p:cNvSpPr>
              <p:nvPr/>
            </p:nvSpPr>
            <p:spPr bwMode="auto">
              <a:xfrm>
                <a:off x="544" y="2600"/>
                <a:ext cx="525" cy="1"/>
              </a:xfrm>
              <a:prstGeom prst="line">
                <a:avLst/>
              </a:prstGeom>
              <a:noFill/>
              <a:ln w="4763" cap="sq">
                <a:solidFill>
                  <a:srgbClr val="96C6D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6" name="Line 120"/>
              <p:cNvSpPr>
                <a:spLocks noChangeShapeType="1"/>
              </p:cNvSpPr>
              <p:nvPr/>
            </p:nvSpPr>
            <p:spPr bwMode="auto">
              <a:xfrm>
                <a:off x="544" y="2462"/>
                <a:ext cx="1" cy="138"/>
              </a:xfrm>
              <a:prstGeom prst="line">
                <a:avLst/>
              </a:prstGeom>
              <a:noFill/>
              <a:ln w="4763" cap="sq">
                <a:solidFill>
                  <a:srgbClr val="96C6D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7" name="Rectangle 121"/>
              <p:cNvSpPr>
                <a:spLocks noChangeArrowheads="1"/>
              </p:cNvSpPr>
              <p:nvPr/>
            </p:nvSpPr>
            <p:spPr bwMode="auto">
              <a:xfrm>
                <a:off x="398" y="2462"/>
                <a:ext cx="671" cy="364"/>
              </a:xfrm>
              <a:prstGeom prst="rect">
                <a:avLst/>
              </a:prstGeom>
              <a:noFill/>
              <a:ln w="4763" cap="flat">
                <a:solidFill>
                  <a:srgbClr val="96C6D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8" name="Rectangle 122"/>
              <p:cNvSpPr>
                <a:spLocks noChangeArrowheads="1"/>
              </p:cNvSpPr>
              <p:nvPr/>
            </p:nvSpPr>
            <p:spPr bwMode="auto">
              <a:xfrm>
                <a:off x="356" y="2011"/>
                <a:ext cx="470" cy="179"/>
              </a:xfrm>
              <a:prstGeom prst="rect">
                <a:avLst/>
              </a:prstGeom>
              <a:solidFill>
                <a:srgbClr val="E3F4F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9" name="Rectangle 123"/>
              <p:cNvSpPr>
                <a:spLocks noChangeArrowheads="1"/>
              </p:cNvSpPr>
              <p:nvPr/>
            </p:nvSpPr>
            <p:spPr bwMode="auto">
              <a:xfrm>
                <a:off x="474" y="2053"/>
                <a:ext cx="308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smtClean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Arial" pitchFamily="34" charset="0"/>
                    <a:cs typeface="Arial" pitchFamily="34" charset="0"/>
                  </a:rPr>
                  <a:t>  Blogs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220" name="Rectangle 124"/>
              <p:cNvSpPr>
                <a:spLocks noChangeArrowheads="1"/>
              </p:cNvSpPr>
              <p:nvPr/>
            </p:nvSpPr>
            <p:spPr bwMode="auto">
              <a:xfrm>
                <a:off x="356" y="2011"/>
                <a:ext cx="470" cy="179"/>
              </a:xfrm>
              <a:prstGeom prst="rect">
                <a:avLst/>
              </a:prstGeom>
              <a:noFill/>
              <a:ln w="4763" cap="flat">
                <a:solidFill>
                  <a:srgbClr val="E3F4FB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1" name="Line 125"/>
              <p:cNvSpPr>
                <a:spLocks noChangeShapeType="1"/>
              </p:cNvSpPr>
              <p:nvPr/>
            </p:nvSpPr>
            <p:spPr bwMode="auto">
              <a:xfrm>
                <a:off x="351" y="2015"/>
                <a:ext cx="469" cy="1"/>
              </a:xfrm>
              <a:prstGeom prst="line">
                <a:avLst/>
              </a:prstGeom>
              <a:noFill/>
              <a:ln w="4763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2" name="Line 126"/>
              <p:cNvSpPr>
                <a:spLocks noChangeShapeType="1"/>
              </p:cNvSpPr>
              <p:nvPr/>
            </p:nvSpPr>
            <p:spPr bwMode="auto">
              <a:xfrm>
                <a:off x="354" y="2011"/>
                <a:ext cx="1" cy="181"/>
              </a:xfrm>
              <a:prstGeom prst="line">
                <a:avLst/>
              </a:prstGeom>
              <a:noFill/>
              <a:ln w="4763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3" name="Line 127"/>
              <p:cNvSpPr>
                <a:spLocks noChangeShapeType="1"/>
              </p:cNvSpPr>
              <p:nvPr/>
            </p:nvSpPr>
            <p:spPr bwMode="auto">
              <a:xfrm>
                <a:off x="356" y="2191"/>
                <a:ext cx="468" cy="1"/>
              </a:xfrm>
              <a:prstGeom prst="line">
                <a:avLst/>
              </a:prstGeom>
              <a:noFill/>
              <a:ln w="4763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4" name="Rectangle 128"/>
              <p:cNvSpPr>
                <a:spLocks noChangeArrowheads="1"/>
              </p:cNvSpPr>
              <p:nvPr/>
            </p:nvSpPr>
            <p:spPr bwMode="auto">
              <a:xfrm>
                <a:off x="349" y="2010"/>
                <a:ext cx="139" cy="183"/>
              </a:xfrm>
              <a:prstGeom prst="rect">
                <a:avLst/>
              </a:prstGeom>
              <a:solidFill>
                <a:srgbClr val="E3F4F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5" name="Rectangle 129"/>
              <p:cNvSpPr>
                <a:spLocks noChangeArrowheads="1"/>
              </p:cNvSpPr>
              <p:nvPr/>
            </p:nvSpPr>
            <p:spPr bwMode="auto">
              <a:xfrm>
                <a:off x="364" y="2054"/>
                <a:ext cx="152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smtClean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Arial" pitchFamily="34" charset="0"/>
                    <a:cs typeface="Arial" pitchFamily="34" charset="0"/>
                  </a:rPr>
                  <a:t>D5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226" name="Rectangle 130"/>
              <p:cNvSpPr>
                <a:spLocks noChangeArrowheads="1"/>
              </p:cNvSpPr>
              <p:nvPr/>
            </p:nvSpPr>
            <p:spPr bwMode="auto">
              <a:xfrm>
                <a:off x="349" y="2010"/>
                <a:ext cx="139" cy="183"/>
              </a:xfrm>
              <a:prstGeom prst="rect">
                <a:avLst/>
              </a:prstGeom>
              <a:noFill/>
              <a:ln w="4763" cap="flat">
                <a:solidFill>
                  <a:srgbClr val="E3F4FB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7" name="Line 131"/>
              <p:cNvSpPr>
                <a:spLocks noChangeShapeType="1"/>
              </p:cNvSpPr>
              <p:nvPr/>
            </p:nvSpPr>
            <p:spPr bwMode="auto">
              <a:xfrm flipV="1">
                <a:off x="3385" y="1754"/>
                <a:ext cx="148" cy="146"/>
              </a:xfrm>
              <a:prstGeom prst="line">
                <a:avLst/>
              </a:prstGeom>
              <a:noFill/>
              <a:ln w="4763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8" name="Freeform 132"/>
              <p:cNvSpPr>
                <a:spLocks/>
              </p:cNvSpPr>
              <p:nvPr/>
            </p:nvSpPr>
            <p:spPr bwMode="auto">
              <a:xfrm>
                <a:off x="3511" y="1730"/>
                <a:ext cx="46" cy="46"/>
              </a:xfrm>
              <a:custGeom>
                <a:avLst/>
                <a:gdLst/>
                <a:ahLst/>
                <a:cxnLst>
                  <a:cxn ang="0">
                    <a:pos x="46" y="0"/>
                  </a:cxn>
                  <a:cxn ang="0">
                    <a:pos x="24" y="46"/>
                  </a:cxn>
                  <a:cxn ang="0">
                    <a:pos x="0" y="22"/>
                  </a:cxn>
                  <a:cxn ang="0">
                    <a:pos x="46" y="0"/>
                  </a:cxn>
                </a:cxnLst>
                <a:rect l="0" t="0" r="r" b="b"/>
                <a:pathLst>
                  <a:path w="46" h="46">
                    <a:moveTo>
                      <a:pt x="46" y="0"/>
                    </a:moveTo>
                    <a:lnTo>
                      <a:pt x="24" y="46"/>
                    </a:lnTo>
                    <a:lnTo>
                      <a:pt x="0" y="22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54545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9" name="Freeform 133"/>
              <p:cNvSpPr>
                <a:spLocks/>
              </p:cNvSpPr>
              <p:nvPr/>
            </p:nvSpPr>
            <p:spPr bwMode="auto">
              <a:xfrm>
                <a:off x="3511" y="1730"/>
                <a:ext cx="46" cy="46"/>
              </a:xfrm>
              <a:custGeom>
                <a:avLst/>
                <a:gdLst/>
                <a:ahLst/>
                <a:cxnLst>
                  <a:cxn ang="0">
                    <a:pos x="46" y="0"/>
                  </a:cxn>
                  <a:cxn ang="0">
                    <a:pos x="24" y="46"/>
                  </a:cxn>
                  <a:cxn ang="0">
                    <a:pos x="0" y="22"/>
                  </a:cxn>
                  <a:cxn ang="0">
                    <a:pos x="46" y="0"/>
                  </a:cxn>
                </a:cxnLst>
                <a:rect l="0" t="0" r="r" b="b"/>
                <a:pathLst>
                  <a:path w="46" h="46">
                    <a:moveTo>
                      <a:pt x="46" y="0"/>
                    </a:moveTo>
                    <a:lnTo>
                      <a:pt x="24" y="46"/>
                    </a:lnTo>
                    <a:lnTo>
                      <a:pt x="0" y="22"/>
                    </a:lnTo>
                    <a:lnTo>
                      <a:pt x="46" y="0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0" name="Line 134"/>
              <p:cNvSpPr>
                <a:spLocks noChangeShapeType="1"/>
              </p:cNvSpPr>
              <p:nvPr/>
            </p:nvSpPr>
            <p:spPr bwMode="auto">
              <a:xfrm>
                <a:off x="3485" y="2415"/>
                <a:ext cx="160" cy="2"/>
              </a:xfrm>
              <a:prstGeom prst="line">
                <a:avLst/>
              </a:prstGeom>
              <a:noFill/>
              <a:ln w="4763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1" name="Freeform 135"/>
              <p:cNvSpPr>
                <a:spLocks/>
              </p:cNvSpPr>
              <p:nvPr/>
            </p:nvSpPr>
            <p:spPr bwMode="auto">
              <a:xfrm>
                <a:off x="3630" y="2400"/>
                <a:ext cx="49" cy="33"/>
              </a:xfrm>
              <a:custGeom>
                <a:avLst/>
                <a:gdLst/>
                <a:ahLst/>
                <a:cxnLst>
                  <a:cxn ang="0">
                    <a:pos x="49" y="17"/>
                  </a:cxn>
                  <a:cxn ang="0">
                    <a:pos x="0" y="33"/>
                  </a:cxn>
                  <a:cxn ang="0">
                    <a:pos x="1" y="0"/>
                  </a:cxn>
                  <a:cxn ang="0">
                    <a:pos x="49" y="17"/>
                  </a:cxn>
                </a:cxnLst>
                <a:rect l="0" t="0" r="r" b="b"/>
                <a:pathLst>
                  <a:path w="49" h="33">
                    <a:moveTo>
                      <a:pt x="49" y="17"/>
                    </a:moveTo>
                    <a:lnTo>
                      <a:pt x="0" y="33"/>
                    </a:lnTo>
                    <a:lnTo>
                      <a:pt x="1" y="0"/>
                    </a:lnTo>
                    <a:lnTo>
                      <a:pt x="49" y="17"/>
                    </a:lnTo>
                    <a:close/>
                  </a:path>
                </a:pathLst>
              </a:custGeom>
              <a:solidFill>
                <a:srgbClr val="54545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2" name="Freeform 136"/>
              <p:cNvSpPr>
                <a:spLocks/>
              </p:cNvSpPr>
              <p:nvPr/>
            </p:nvSpPr>
            <p:spPr bwMode="auto">
              <a:xfrm>
                <a:off x="3630" y="2400"/>
                <a:ext cx="49" cy="33"/>
              </a:xfrm>
              <a:custGeom>
                <a:avLst/>
                <a:gdLst/>
                <a:ahLst/>
                <a:cxnLst>
                  <a:cxn ang="0">
                    <a:pos x="49" y="17"/>
                  </a:cxn>
                  <a:cxn ang="0">
                    <a:pos x="0" y="33"/>
                  </a:cxn>
                  <a:cxn ang="0">
                    <a:pos x="1" y="0"/>
                  </a:cxn>
                  <a:cxn ang="0">
                    <a:pos x="49" y="17"/>
                  </a:cxn>
                </a:cxnLst>
                <a:rect l="0" t="0" r="r" b="b"/>
                <a:pathLst>
                  <a:path w="49" h="33">
                    <a:moveTo>
                      <a:pt x="49" y="17"/>
                    </a:moveTo>
                    <a:lnTo>
                      <a:pt x="0" y="33"/>
                    </a:lnTo>
                    <a:lnTo>
                      <a:pt x="1" y="0"/>
                    </a:lnTo>
                    <a:lnTo>
                      <a:pt x="49" y="17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3" name="Line 137"/>
              <p:cNvSpPr>
                <a:spLocks noChangeShapeType="1"/>
              </p:cNvSpPr>
              <p:nvPr/>
            </p:nvSpPr>
            <p:spPr bwMode="auto">
              <a:xfrm>
                <a:off x="3571" y="3016"/>
                <a:ext cx="361" cy="12"/>
              </a:xfrm>
              <a:prstGeom prst="line">
                <a:avLst/>
              </a:prstGeom>
              <a:noFill/>
              <a:ln w="4763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4" name="Freeform 138"/>
              <p:cNvSpPr>
                <a:spLocks/>
              </p:cNvSpPr>
              <p:nvPr/>
            </p:nvSpPr>
            <p:spPr bwMode="auto">
              <a:xfrm>
                <a:off x="3917" y="3011"/>
                <a:ext cx="49" cy="34"/>
              </a:xfrm>
              <a:custGeom>
                <a:avLst/>
                <a:gdLst/>
                <a:ahLst/>
                <a:cxnLst>
                  <a:cxn ang="0">
                    <a:pos x="49" y="18"/>
                  </a:cxn>
                  <a:cxn ang="0">
                    <a:pos x="0" y="34"/>
                  </a:cxn>
                  <a:cxn ang="0">
                    <a:pos x="1" y="0"/>
                  </a:cxn>
                  <a:cxn ang="0">
                    <a:pos x="49" y="18"/>
                  </a:cxn>
                </a:cxnLst>
                <a:rect l="0" t="0" r="r" b="b"/>
                <a:pathLst>
                  <a:path w="49" h="34">
                    <a:moveTo>
                      <a:pt x="49" y="18"/>
                    </a:moveTo>
                    <a:lnTo>
                      <a:pt x="0" y="34"/>
                    </a:lnTo>
                    <a:lnTo>
                      <a:pt x="1" y="0"/>
                    </a:lnTo>
                    <a:lnTo>
                      <a:pt x="49" y="18"/>
                    </a:lnTo>
                    <a:close/>
                  </a:path>
                </a:pathLst>
              </a:custGeom>
              <a:solidFill>
                <a:srgbClr val="54545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5" name="Freeform 139"/>
              <p:cNvSpPr>
                <a:spLocks/>
              </p:cNvSpPr>
              <p:nvPr/>
            </p:nvSpPr>
            <p:spPr bwMode="auto">
              <a:xfrm>
                <a:off x="3917" y="3011"/>
                <a:ext cx="49" cy="34"/>
              </a:xfrm>
              <a:custGeom>
                <a:avLst/>
                <a:gdLst/>
                <a:ahLst/>
                <a:cxnLst>
                  <a:cxn ang="0">
                    <a:pos x="49" y="18"/>
                  </a:cxn>
                  <a:cxn ang="0">
                    <a:pos x="0" y="34"/>
                  </a:cxn>
                  <a:cxn ang="0">
                    <a:pos x="1" y="0"/>
                  </a:cxn>
                  <a:cxn ang="0">
                    <a:pos x="49" y="18"/>
                  </a:cxn>
                </a:cxnLst>
                <a:rect l="0" t="0" r="r" b="b"/>
                <a:pathLst>
                  <a:path w="49" h="34">
                    <a:moveTo>
                      <a:pt x="49" y="18"/>
                    </a:moveTo>
                    <a:lnTo>
                      <a:pt x="0" y="34"/>
                    </a:lnTo>
                    <a:lnTo>
                      <a:pt x="1" y="0"/>
                    </a:lnTo>
                    <a:lnTo>
                      <a:pt x="49" y="18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6" name="Line 140"/>
              <p:cNvSpPr>
                <a:spLocks noChangeShapeType="1"/>
              </p:cNvSpPr>
              <p:nvPr/>
            </p:nvSpPr>
            <p:spPr bwMode="auto">
              <a:xfrm flipV="1">
                <a:off x="4806" y="2392"/>
                <a:ext cx="186" cy="394"/>
              </a:xfrm>
              <a:prstGeom prst="line">
                <a:avLst/>
              </a:prstGeom>
              <a:noFill/>
              <a:ln w="4763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7" name="Freeform 141"/>
              <p:cNvSpPr>
                <a:spLocks/>
              </p:cNvSpPr>
              <p:nvPr/>
            </p:nvSpPr>
            <p:spPr bwMode="auto">
              <a:xfrm>
                <a:off x="4970" y="2361"/>
                <a:ext cx="36" cy="51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1" y="51"/>
                  </a:cxn>
                  <a:cxn ang="0">
                    <a:pos x="0" y="37"/>
                  </a:cxn>
                  <a:cxn ang="0">
                    <a:pos x="36" y="0"/>
                  </a:cxn>
                </a:cxnLst>
                <a:rect l="0" t="0" r="r" b="b"/>
                <a:pathLst>
                  <a:path w="36" h="51">
                    <a:moveTo>
                      <a:pt x="36" y="0"/>
                    </a:moveTo>
                    <a:lnTo>
                      <a:pt x="31" y="51"/>
                    </a:lnTo>
                    <a:lnTo>
                      <a:pt x="0" y="37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54545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8" name="Freeform 142"/>
              <p:cNvSpPr>
                <a:spLocks/>
              </p:cNvSpPr>
              <p:nvPr/>
            </p:nvSpPr>
            <p:spPr bwMode="auto">
              <a:xfrm>
                <a:off x="4970" y="2361"/>
                <a:ext cx="36" cy="51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1" y="51"/>
                  </a:cxn>
                  <a:cxn ang="0">
                    <a:pos x="0" y="37"/>
                  </a:cxn>
                  <a:cxn ang="0">
                    <a:pos x="36" y="0"/>
                  </a:cxn>
                </a:cxnLst>
                <a:rect l="0" t="0" r="r" b="b"/>
                <a:pathLst>
                  <a:path w="36" h="51">
                    <a:moveTo>
                      <a:pt x="36" y="0"/>
                    </a:moveTo>
                    <a:lnTo>
                      <a:pt x="31" y="51"/>
                    </a:lnTo>
                    <a:lnTo>
                      <a:pt x="0" y="37"/>
                    </a:lnTo>
                    <a:lnTo>
                      <a:pt x="36" y="0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9" name="Line 143"/>
              <p:cNvSpPr>
                <a:spLocks noChangeShapeType="1"/>
              </p:cNvSpPr>
              <p:nvPr/>
            </p:nvSpPr>
            <p:spPr bwMode="auto">
              <a:xfrm flipV="1">
                <a:off x="4796" y="2272"/>
                <a:ext cx="113" cy="143"/>
              </a:xfrm>
              <a:prstGeom prst="line">
                <a:avLst/>
              </a:prstGeom>
              <a:noFill/>
              <a:ln w="4763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0" name="Freeform 144"/>
              <p:cNvSpPr>
                <a:spLocks/>
              </p:cNvSpPr>
              <p:nvPr/>
            </p:nvSpPr>
            <p:spPr bwMode="auto">
              <a:xfrm>
                <a:off x="4886" y="2245"/>
                <a:ext cx="44" cy="48"/>
              </a:xfrm>
              <a:custGeom>
                <a:avLst/>
                <a:gdLst/>
                <a:ahLst/>
                <a:cxnLst>
                  <a:cxn ang="0">
                    <a:pos x="44" y="0"/>
                  </a:cxn>
                  <a:cxn ang="0">
                    <a:pos x="28" y="48"/>
                  </a:cxn>
                  <a:cxn ang="0">
                    <a:pos x="0" y="27"/>
                  </a:cxn>
                  <a:cxn ang="0">
                    <a:pos x="44" y="0"/>
                  </a:cxn>
                </a:cxnLst>
                <a:rect l="0" t="0" r="r" b="b"/>
                <a:pathLst>
                  <a:path w="44" h="48">
                    <a:moveTo>
                      <a:pt x="44" y="0"/>
                    </a:moveTo>
                    <a:lnTo>
                      <a:pt x="28" y="48"/>
                    </a:lnTo>
                    <a:lnTo>
                      <a:pt x="0" y="27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54545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1" name="Freeform 145"/>
              <p:cNvSpPr>
                <a:spLocks/>
              </p:cNvSpPr>
              <p:nvPr/>
            </p:nvSpPr>
            <p:spPr bwMode="auto">
              <a:xfrm>
                <a:off x="4886" y="2245"/>
                <a:ext cx="44" cy="48"/>
              </a:xfrm>
              <a:custGeom>
                <a:avLst/>
                <a:gdLst/>
                <a:ahLst/>
                <a:cxnLst>
                  <a:cxn ang="0">
                    <a:pos x="44" y="0"/>
                  </a:cxn>
                  <a:cxn ang="0">
                    <a:pos x="28" y="48"/>
                  </a:cxn>
                  <a:cxn ang="0">
                    <a:pos x="0" y="27"/>
                  </a:cxn>
                  <a:cxn ang="0">
                    <a:pos x="44" y="0"/>
                  </a:cxn>
                </a:cxnLst>
                <a:rect l="0" t="0" r="r" b="b"/>
                <a:pathLst>
                  <a:path w="44" h="48">
                    <a:moveTo>
                      <a:pt x="44" y="0"/>
                    </a:moveTo>
                    <a:lnTo>
                      <a:pt x="28" y="48"/>
                    </a:lnTo>
                    <a:lnTo>
                      <a:pt x="0" y="27"/>
                    </a:lnTo>
                    <a:lnTo>
                      <a:pt x="44" y="0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2" name="Line 146"/>
              <p:cNvSpPr>
                <a:spLocks noChangeShapeType="1"/>
              </p:cNvSpPr>
              <p:nvPr/>
            </p:nvSpPr>
            <p:spPr bwMode="auto">
              <a:xfrm>
                <a:off x="4690" y="1728"/>
                <a:ext cx="354" cy="378"/>
              </a:xfrm>
              <a:prstGeom prst="line">
                <a:avLst/>
              </a:prstGeom>
              <a:noFill/>
              <a:ln w="4763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3" name="Freeform 147"/>
              <p:cNvSpPr>
                <a:spLocks/>
              </p:cNvSpPr>
              <p:nvPr/>
            </p:nvSpPr>
            <p:spPr bwMode="auto">
              <a:xfrm>
                <a:off x="5022" y="2083"/>
                <a:ext cx="45" cy="47"/>
              </a:xfrm>
              <a:custGeom>
                <a:avLst/>
                <a:gdLst/>
                <a:ahLst/>
                <a:cxnLst>
                  <a:cxn ang="0">
                    <a:pos x="45" y="47"/>
                  </a:cxn>
                  <a:cxn ang="0">
                    <a:pos x="0" y="24"/>
                  </a:cxn>
                  <a:cxn ang="0">
                    <a:pos x="25" y="0"/>
                  </a:cxn>
                  <a:cxn ang="0">
                    <a:pos x="45" y="47"/>
                  </a:cxn>
                </a:cxnLst>
                <a:rect l="0" t="0" r="r" b="b"/>
                <a:pathLst>
                  <a:path w="45" h="47">
                    <a:moveTo>
                      <a:pt x="45" y="47"/>
                    </a:moveTo>
                    <a:lnTo>
                      <a:pt x="0" y="24"/>
                    </a:lnTo>
                    <a:lnTo>
                      <a:pt x="25" y="0"/>
                    </a:lnTo>
                    <a:lnTo>
                      <a:pt x="45" y="47"/>
                    </a:lnTo>
                    <a:close/>
                  </a:path>
                </a:pathLst>
              </a:custGeom>
              <a:solidFill>
                <a:srgbClr val="54545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4" name="Freeform 148"/>
              <p:cNvSpPr>
                <a:spLocks/>
              </p:cNvSpPr>
              <p:nvPr/>
            </p:nvSpPr>
            <p:spPr bwMode="auto">
              <a:xfrm>
                <a:off x="5022" y="2083"/>
                <a:ext cx="45" cy="47"/>
              </a:xfrm>
              <a:custGeom>
                <a:avLst/>
                <a:gdLst/>
                <a:ahLst/>
                <a:cxnLst>
                  <a:cxn ang="0">
                    <a:pos x="45" y="47"/>
                  </a:cxn>
                  <a:cxn ang="0">
                    <a:pos x="0" y="24"/>
                  </a:cxn>
                  <a:cxn ang="0">
                    <a:pos x="25" y="0"/>
                  </a:cxn>
                  <a:cxn ang="0">
                    <a:pos x="45" y="47"/>
                  </a:cxn>
                </a:cxnLst>
                <a:rect l="0" t="0" r="r" b="b"/>
                <a:pathLst>
                  <a:path w="45" h="47">
                    <a:moveTo>
                      <a:pt x="45" y="47"/>
                    </a:moveTo>
                    <a:lnTo>
                      <a:pt x="0" y="24"/>
                    </a:lnTo>
                    <a:lnTo>
                      <a:pt x="25" y="0"/>
                    </a:lnTo>
                    <a:lnTo>
                      <a:pt x="45" y="47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5" name="Line 149"/>
              <p:cNvSpPr>
                <a:spLocks noChangeShapeType="1"/>
              </p:cNvSpPr>
              <p:nvPr/>
            </p:nvSpPr>
            <p:spPr bwMode="auto">
              <a:xfrm flipV="1">
                <a:off x="1992" y="1272"/>
                <a:ext cx="28" cy="785"/>
              </a:xfrm>
              <a:prstGeom prst="line">
                <a:avLst/>
              </a:prstGeom>
              <a:noFill/>
              <a:ln w="4763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6" name="Freeform 150"/>
              <p:cNvSpPr>
                <a:spLocks/>
              </p:cNvSpPr>
              <p:nvPr/>
            </p:nvSpPr>
            <p:spPr bwMode="auto">
              <a:xfrm>
                <a:off x="2003" y="1238"/>
                <a:ext cx="33" cy="49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33" y="49"/>
                  </a:cxn>
                  <a:cxn ang="0">
                    <a:pos x="0" y="48"/>
                  </a:cxn>
                  <a:cxn ang="0">
                    <a:pos x="18" y="0"/>
                  </a:cxn>
                </a:cxnLst>
                <a:rect l="0" t="0" r="r" b="b"/>
                <a:pathLst>
                  <a:path w="33" h="49">
                    <a:moveTo>
                      <a:pt x="18" y="0"/>
                    </a:moveTo>
                    <a:lnTo>
                      <a:pt x="33" y="49"/>
                    </a:lnTo>
                    <a:lnTo>
                      <a:pt x="0" y="48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54545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7" name="Freeform 151"/>
              <p:cNvSpPr>
                <a:spLocks/>
              </p:cNvSpPr>
              <p:nvPr/>
            </p:nvSpPr>
            <p:spPr bwMode="auto">
              <a:xfrm>
                <a:off x="2003" y="1238"/>
                <a:ext cx="33" cy="49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33" y="49"/>
                  </a:cxn>
                  <a:cxn ang="0">
                    <a:pos x="0" y="48"/>
                  </a:cxn>
                  <a:cxn ang="0">
                    <a:pos x="18" y="0"/>
                  </a:cxn>
                </a:cxnLst>
                <a:rect l="0" t="0" r="r" b="b"/>
                <a:pathLst>
                  <a:path w="33" h="49">
                    <a:moveTo>
                      <a:pt x="18" y="0"/>
                    </a:moveTo>
                    <a:lnTo>
                      <a:pt x="33" y="49"/>
                    </a:lnTo>
                    <a:lnTo>
                      <a:pt x="0" y="48"/>
                    </a:lnTo>
                    <a:lnTo>
                      <a:pt x="18" y="0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8" name="Line 152"/>
              <p:cNvSpPr>
                <a:spLocks noChangeShapeType="1"/>
              </p:cNvSpPr>
              <p:nvPr/>
            </p:nvSpPr>
            <p:spPr bwMode="auto">
              <a:xfrm flipV="1">
                <a:off x="717" y="1616"/>
                <a:ext cx="103" cy="362"/>
              </a:xfrm>
              <a:prstGeom prst="line">
                <a:avLst/>
              </a:prstGeom>
              <a:noFill/>
              <a:ln w="4763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9" name="Freeform 153"/>
              <p:cNvSpPr>
                <a:spLocks/>
              </p:cNvSpPr>
              <p:nvPr/>
            </p:nvSpPr>
            <p:spPr bwMode="auto">
              <a:xfrm>
                <a:off x="705" y="1960"/>
                <a:ext cx="32" cy="51"/>
              </a:xfrm>
              <a:custGeom>
                <a:avLst/>
                <a:gdLst/>
                <a:ahLst/>
                <a:cxnLst>
                  <a:cxn ang="0">
                    <a:pos x="3" y="51"/>
                  </a:cxn>
                  <a:cxn ang="0">
                    <a:pos x="0" y="0"/>
                  </a:cxn>
                  <a:cxn ang="0">
                    <a:pos x="32" y="9"/>
                  </a:cxn>
                  <a:cxn ang="0">
                    <a:pos x="3" y="51"/>
                  </a:cxn>
                </a:cxnLst>
                <a:rect l="0" t="0" r="r" b="b"/>
                <a:pathLst>
                  <a:path w="32" h="51">
                    <a:moveTo>
                      <a:pt x="3" y="51"/>
                    </a:moveTo>
                    <a:lnTo>
                      <a:pt x="0" y="0"/>
                    </a:lnTo>
                    <a:lnTo>
                      <a:pt x="32" y="9"/>
                    </a:lnTo>
                    <a:lnTo>
                      <a:pt x="3" y="51"/>
                    </a:lnTo>
                    <a:close/>
                  </a:path>
                </a:pathLst>
              </a:custGeom>
              <a:solidFill>
                <a:srgbClr val="54545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0" name="Freeform 154"/>
              <p:cNvSpPr>
                <a:spLocks/>
              </p:cNvSpPr>
              <p:nvPr/>
            </p:nvSpPr>
            <p:spPr bwMode="auto">
              <a:xfrm>
                <a:off x="705" y="1960"/>
                <a:ext cx="32" cy="51"/>
              </a:xfrm>
              <a:custGeom>
                <a:avLst/>
                <a:gdLst/>
                <a:ahLst/>
                <a:cxnLst>
                  <a:cxn ang="0">
                    <a:pos x="3" y="51"/>
                  </a:cxn>
                  <a:cxn ang="0">
                    <a:pos x="0" y="0"/>
                  </a:cxn>
                  <a:cxn ang="0">
                    <a:pos x="32" y="9"/>
                  </a:cxn>
                  <a:cxn ang="0">
                    <a:pos x="3" y="51"/>
                  </a:cxn>
                </a:cxnLst>
                <a:rect l="0" t="0" r="r" b="b"/>
                <a:pathLst>
                  <a:path w="32" h="51">
                    <a:moveTo>
                      <a:pt x="3" y="51"/>
                    </a:moveTo>
                    <a:lnTo>
                      <a:pt x="0" y="0"/>
                    </a:lnTo>
                    <a:lnTo>
                      <a:pt x="32" y="9"/>
                    </a:lnTo>
                    <a:lnTo>
                      <a:pt x="3" y="51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1" name="Line 155"/>
              <p:cNvSpPr>
                <a:spLocks noChangeShapeType="1"/>
              </p:cNvSpPr>
              <p:nvPr/>
            </p:nvSpPr>
            <p:spPr bwMode="auto">
              <a:xfrm>
                <a:off x="705" y="2215"/>
                <a:ext cx="25" cy="213"/>
              </a:xfrm>
              <a:prstGeom prst="line">
                <a:avLst/>
              </a:prstGeom>
              <a:noFill/>
              <a:ln w="4763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2" name="Freeform 156"/>
              <p:cNvSpPr>
                <a:spLocks/>
              </p:cNvSpPr>
              <p:nvPr/>
            </p:nvSpPr>
            <p:spPr bwMode="auto">
              <a:xfrm>
                <a:off x="711" y="2412"/>
                <a:ext cx="34" cy="50"/>
              </a:xfrm>
              <a:custGeom>
                <a:avLst/>
                <a:gdLst/>
                <a:ahLst/>
                <a:cxnLst>
                  <a:cxn ang="0">
                    <a:pos x="23" y="50"/>
                  </a:cxn>
                  <a:cxn ang="0">
                    <a:pos x="0" y="4"/>
                  </a:cxn>
                  <a:cxn ang="0">
                    <a:pos x="34" y="0"/>
                  </a:cxn>
                  <a:cxn ang="0">
                    <a:pos x="23" y="50"/>
                  </a:cxn>
                </a:cxnLst>
                <a:rect l="0" t="0" r="r" b="b"/>
                <a:pathLst>
                  <a:path w="34" h="50">
                    <a:moveTo>
                      <a:pt x="23" y="50"/>
                    </a:moveTo>
                    <a:lnTo>
                      <a:pt x="0" y="4"/>
                    </a:lnTo>
                    <a:lnTo>
                      <a:pt x="34" y="0"/>
                    </a:lnTo>
                    <a:lnTo>
                      <a:pt x="23" y="50"/>
                    </a:lnTo>
                    <a:close/>
                  </a:path>
                </a:pathLst>
              </a:custGeom>
              <a:solidFill>
                <a:srgbClr val="54545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3" name="Freeform 157"/>
              <p:cNvSpPr>
                <a:spLocks/>
              </p:cNvSpPr>
              <p:nvPr/>
            </p:nvSpPr>
            <p:spPr bwMode="auto">
              <a:xfrm>
                <a:off x="711" y="2412"/>
                <a:ext cx="34" cy="50"/>
              </a:xfrm>
              <a:custGeom>
                <a:avLst/>
                <a:gdLst/>
                <a:ahLst/>
                <a:cxnLst>
                  <a:cxn ang="0">
                    <a:pos x="23" y="50"/>
                  </a:cxn>
                  <a:cxn ang="0">
                    <a:pos x="0" y="4"/>
                  </a:cxn>
                  <a:cxn ang="0">
                    <a:pos x="34" y="0"/>
                  </a:cxn>
                  <a:cxn ang="0">
                    <a:pos x="23" y="50"/>
                  </a:cxn>
                </a:cxnLst>
                <a:rect l="0" t="0" r="r" b="b"/>
                <a:pathLst>
                  <a:path w="34" h="50">
                    <a:moveTo>
                      <a:pt x="23" y="50"/>
                    </a:moveTo>
                    <a:lnTo>
                      <a:pt x="0" y="4"/>
                    </a:lnTo>
                    <a:lnTo>
                      <a:pt x="34" y="0"/>
                    </a:lnTo>
                    <a:lnTo>
                      <a:pt x="23" y="50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4" name="Line 158"/>
              <p:cNvSpPr>
                <a:spLocks noChangeShapeType="1"/>
              </p:cNvSpPr>
              <p:nvPr/>
            </p:nvSpPr>
            <p:spPr bwMode="auto">
              <a:xfrm>
                <a:off x="1069" y="2553"/>
                <a:ext cx="569" cy="20"/>
              </a:xfrm>
              <a:prstGeom prst="line">
                <a:avLst/>
              </a:prstGeom>
              <a:noFill/>
              <a:ln w="4763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5" name="Freeform 159"/>
              <p:cNvSpPr>
                <a:spLocks/>
              </p:cNvSpPr>
              <p:nvPr/>
            </p:nvSpPr>
            <p:spPr bwMode="auto">
              <a:xfrm>
                <a:off x="1623" y="2556"/>
                <a:ext cx="49" cy="33"/>
              </a:xfrm>
              <a:custGeom>
                <a:avLst/>
                <a:gdLst/>
                <a:ahLst/>
                <a:cxnLst>
                  <a:cxn ang="0">
                    <a:pos x="49" y="18"/>
                  </a:cxn>
                  <a:cxn ang="0">
                    <a:pos x="0" y="33"/>
                  </a:cxn>
                  <a:cxn ang="0">
                    <a:pos x="2" y="0"/>
                  </a:cxn>
                  <a:cxn ang="0">
                    <a:pos x="49" y="18"/>
                  </a:cxn>
                </a:cxnLst>
                <a:rect l="0" t="0" r="r" b="b"/>
                <a:pathLst>
                  <a:path w="49" h="33">
                    <a:moveTo>
                      <a:pt x="49" y="18"/>
                    </a:moveTo>
                    <a:lnTo>
                      <a:pt x="0" y="33"/>
                    </a:lnTo>
                    <a:lnTo>
                      <a:pt x="2" y="0"/>
                    </a:lnTo>
                    <a:lnTo>
                      <a:pt x="49" y="18"/>
                    </a:lnTo>
                    <a:close/>
                  </a:path>
                </a:pathLst>
              </a:custGeom>
              <a:solidFill>
                <a:srgbClr val="54545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6" name="Freeform 160"/>
              <p:cNvSpPr>
                <a:spLocks/>
              </p:cNvSpPr>
              <p:nvPr/>
            </p:nvSpPr>
            <p:spPr bwMode="auto">
              <a:xfrm>
                <a:off x="1623" y="2556"/>
                <a:ext cx="49" cy="33"/>
              </a:xfrm>
              <a:custGeom>
                <a:avLst/>
                <a:gdLst/>
                <a:ahLst/>
                <a:cxnLst>
                  <a:cxn ang="0">
                    <a:pos x="49" y="18"/>
                  </a:cxn>
                  <a:cxn ang="0">
                    <a:pos x="0" y="33"/>
                  </a:cxn>
                  <a:cxn ang="0">
                    <a:pos x="2" y="0"/>
                  </a:cxn>
                  <a:cxn ang="0">
                    <a:pos x="49" y="18"/>
                  </a:cxn>
                </a:cxnLst>
                <a:rect l="0" t="0" r="r" b="b"/>
                <a:pathLst>
                  <a:path w="49" h="33">
                    <a:moveTo>
                      <a:pt x="49" y="18"/>
                    </a:moveTo>
                    <a:lnTo>
                      <a:pt x="0" y="33"/>
                    </a:lnTo>
                    <a:lnTo>
                      <a:pt x="2" y="0"/>
                    </a:lnTo>
                    <a:lnTo>
                      <a:pt x="49" y="18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7" name="Line 161"/>
              <p:cNvSpPr>
                <a:spLocks noChangeShapeType="1"/>
              </p:cNvSpPr>
              <p:nvPr/>
            </p:nvSpPr>
            <p:spPr bwMode="auto">
              <a:xfrm>
                <a:off x="1450" y="1900"/>
                <a:ext cx="204" cy="326"/>
              </a:xfrm>
              <a:prstGeom prst="line">
                <a:avLst/>
              </a:prstGeom>
              <a:noFill/>
              <a:ln w="4763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8" name="Freeform 162"/>
              <p:cNvSpPr>
                <a:spLocks/>
              </p:cNvSpPr>
              <p:nvPr/>
            </p:nvSpPr>
            <p:spPr bwMode="auto">
              <a:xfrm>
                <a:off x="1632" y="2205"/>
                <a:ext cx="40" cy="50"/>
              </a:xfrm>
              <a:custGeom>
                <a:avLst/>
                <a:gdLst/>
                <a:ahLst/>
                <a:cxnLst>
                  <a:cxn ang="0">
                    <a:pos x="40" y="50"/>
                  </a:cxn>
                  <a:cxn ang="0">
                    <a:pos x="0" y="18"/>
                  </a:cxn>
                  <a:cxn ang="0">
                    <a:pos x="29" y="0"/>
                  </a:cxn>
                  <a:cxn ang="0">
                    <a:pos x="40" y="50"/>
                  </a:cxn>
                </a:cxnLst>
                <a:rect l="0" t="0" r="r" b="b"/>
                <a:pathLst>
                  <a:path w="40" h="50">
                    <a:moveTo>
                      <a:pt x="40" y="50"/>
                    </a:moveTo>
                    <a:lnTo>
                      <a:pt x="0" y="18"/>
                    </a:lnTo>
                    <a:lnTo>
                      <a:pt x="29" y="0"/>
                    </a:lnTo>
                    <a:lnTo>
                      <a:pt x="40" y="50"/>
                    </a:lnTo>
                    <a:close/>
                  </a:path>
                </a:pathLst>
              </a:custGeom>
              <a:solidFill>
                <a:srgbClr val="54545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9" name="Freeform 163"/>
              <p:cNvSpPr>
                <a:spLocks/>
              </p:cNvSpPr>
              <p:nvPr/>
            </p:nvSpPr>
            <p:spPr bwMode="auto">
              <a:xfrm>
                <a:off x="1632" y="2205"/>
                <a:ext cx="40" cy="50"/>
              </a:xfrm>
              <a:custGeom>
                <a:avLst/>
                <a:gdLst/>
                <a:ahLst/>
                <a:cxnLst>
                  <a:cxn ang="0">
                    <a:pos x="40" y="50"/>
                  </a:cxn>
                  <a:cxn ang="0">
                    <a:pos x="0" y="18"/>
                  </a:cxn>
                  <a:cxn ang="0">
                    <a:pos x="29" y="0"/>
                  </a:cxn>
                  <a:cxn ang="0">
                    <a:pos x="40" y="50"/>
                  </a:cxn>
                </a:cxnLst>
                <a:rect l="0" t="0" r="r" b="b"/>
                <a:pathLst>
                  <a:path w="40" h="50">
                    <a:moveTo>
                      <a:pt x="40" y="50"/>
                    </a:moveTo>
                    <a:lnTo>
                      <a:pt x="0" y="18"/>
                    </a:lnTo>
                    <a:lnTo>
                      <a:pt x="29" y="0"/>
                    </a:lnTo>
                    <a:lnTo>
                      <a:pt x="40" y="50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0" name="Line 164"/>
              <p:cNvSpPr>
                <a:spLocks noChangeShapeType="1"/>
              </p:cNvSpPr>
              <p:nvPr/>
            </p:nvSpPr>
            <p:spPr bwMode="auto">
              <a:xfrm>
                <a:off x="2152" y="2735"/>
                <a:ext cx="981" cy="756"/>
              </a:xfrm>
              <a:prstGeom prst="line">
                <a:avLst/>
              </a:prstGeom>
              <a:noFill/>
              <a:ln w="4763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1" name="Freeform 165"/>
              <p:cNvSpPr>
                <a:spLocks/>
              </p:cNvSpPr>
              <p:nvPr/>
            </p:nvSpPr>
            <p:spPr bwMode="auto">
              <a:xfrm>
                <a:off x="3112" y="3468"/>
                <a:ext cx="48" cy="43"/>
              </a:xfrm>
              <a:custGeom>
                <a:avLst/>
                <a:gdLst/>
                <a:ahLst/>
                <a:cxnLst>
                  <a:cxn ang="0">
                    <a:pos x="48" y="43"/>
                  </a:cxn>
                  <a:cxn ang="0">
                    <a:pos x="0" y="27"/>
                  </a:cxn>
                  <a:cxn ang="0">
                    <a:pos x="21" y="0"/>
                  </a:cxn>
                  <a:cxn ang="0">
                    <a:pos x="48" y="43"/>
                  </a:cxn>
                </a:cxnLst>
                <a:rect l="0" t="0" r="r" b="b"/>
                <a:pathLst>
                  <a:path w="48" h="43">
                    <a:moveTo>
                      <a:pt x="48" y="43"/>
                    </a:moveTo>
                    <a:lnTo>
                      <a:pt x="0" y="27"/>
                    </a:lnTo>
                    <a:lnTo>
                      <a:pt x="21" y="0"/>
                    </a:lnTo>
                    <a:lnTo>
                      <a:pt x="48" y="43"/>
                    </a:lnTo>
                    <a:close/>
                  </a:path>
                </a:pathLst>
              </a:custGeom>
              <a:solidFill>
                <a:srgbClr val="54545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2" name="Freeform 166"/>
              <p:cNvSpPr>
                <a:spLocks/>
              </p:cNvSpPr>
              <p:nvPr/>
            </p:nvSpPr>
            <p:spPr bwMode="auto">
              <a:xfrm>
                <a:off x="3112" y="3468"/>
                <a:ext cx="48" cy="43"/>
              </a:xfrm>
              <a:custGeom>
                <a:avLst/>
                <a:gdLst/>
                <a:ahLst/>
                <a:cxnLst>
                  <a:cxn ang="0">
                    <a:pos x="48" y="43"/>
                  </a:cxn>
                  <a:cxn ang="0">
                    <a:pos x="0" y="27"/>
                  </a:cxn>
                  <a:cxn ang="0">
                    <a:pos x="21" y="0"/>
                  </a:cxn>
                  <a:cxn ang="0">
                    <a:pos x="48" y="43"/>
                  </a:cxn>
                </a:cxnLst>
                <a:rect l="0" t="0" r="r" b="b"/>
                <a:pathLst>
                  <a:path w="48" h="43">
                    <a:moveTo>
                      <a:pt x="48" y="43"/>
                    </a:moveTo>
                    <a:lnTo>
                      <a:pt x="0" y="27"/>
                    </a:lnTo>
                    <a:lnTo>
                      <a:pt x="21" y="0"/>
                    </a:lnTo>
                    <a:lnTo>
                      <a:pt x="48" y="43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3" name="Freeform 167"/>
              <p:cNvSpPr>
                <a:spLocks/>
              </p:cNvSpPr>
              <p:nvPr/>
            </p:nvSpPr>
            <p:spPr bwMode="auto">
              <a:xfrm>
                <a:off x="3800" y="3145"/>
                <a:ext cx="247" cy="366"/>
              </a:xfrm>
              <a:custGeom>
                <a:avLst/>
                <a:gdLst/>
                <a:ahLst/>
                <a:cxnLst>
                  <a:cxn ang="0">
                    <a:pos x="0" y="366"/>
                  </a:cxn>
                  <a:cxn ang="0">
                    <a:pos x="247" y="366"/>
                  </a:cxn>
                  <a:cxn ang="0">
                    <a:pos x="247" y="0"/>
                  </a:cxn>
                </a:cxnLst>
                <a:rect l="0" t="0" r="r" b="b"/>
                <a:pathLst>
                  <a:path w="247" h="366">
                    <a:moveTo>
                      <a:pt x="0" y="366"/>
                    </a:moveTo>
                    <a:lnTo>
                      <a:pt x="247" y="366"/>
                    </a:lnTo>
                    <a:lnTo>
                      <a:pt x="247" y="0"/>
                    </a:lnTo>
                  </a:path>
                </a:pathLst>
              </a:custGeom>
              <a:noFill/>
              <a:ln w="4763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4" name="Freeform 168"/>
              <p:cNvSpPr>
                <a:spLocks/>
              </p:cNvSpPr>
              <p:nvPr/>
            </p:nvSpPr>
            <p:spPr bwMode="auto">
              <a:xfrm>
                <a:off x="4030" y="3111"/>
                <a:ext cx="34" cy="48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34" y="48"/>
                  </a:cxn>
                  <a:cxn ang="0">
                    <a:pos x="0" y="48"/>
                  </a:cxn>
                  <a:cxn ang="0">
                    <a:pos x="17" y="0"/>
                  </a:cxn>
                </a:cxnLst>
                <a:rect l="0" t="0" r="r" b="b"/>
                <a:pathLst>
                  <a:path w="34" h="48">
                    <a:moveTo>
                      <a:pt x="17" y="0"/>
                    </a:moveTo>
                    <a:lnTo>
                      <a:pt x="34" y="48"/>
                    </a:lnTo>
                    <a:lnTo>
                      <a:pt x="0" y="48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54545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5" name="Freeform 169"/>
              <p:cNvSpPr>
                <a:spLocks/>
              </p:cNvSpPr>
              <p:nvPr/>
            </p:nvSpPr>
            <p:spPr bwMode="auto">
              <a:xfrm>
                <a:off x="4030" y="3111"/>
                <a:ext cx="34" cy="48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34" y="48"/>
                  </a:cxn>
                  <a:cxn ang="0">
                    <a:pos x="0" y="48"/>
                  </a:cxn>
                  <a:cxn ang="0">
                    <a:pos x="17" y="0"/>
                  </a:cxn>
                </a:cxnLst>
                <a:rect l="0" t="0" r="r" b="b"/>
                <a:pathLst>
                  <a:path w="34" h="48">
                    <a:moveTo>
                      <a:pt x="17" y="0"/>
                    </a:moveTo>
                    <a:lnTo>
                      <a:pt x="34" y="48"/>
                    </a:lnTo>
                    <a:lnTo>
                      <a:pt x="0" y="48"/>
                    </a:lnTo>
                    <a:lnTo>
                      <a:pt x="17" y="0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6" name="Line 170"/>
              <p:cNvSpPr>
                <a:spLocks noChangeShapeType="1"/>
              </p:cNvSpPr>
              <p:nvPr/>
            </p:nvSpPr>
            <p:spPr bwMode="auto">
              <a:xfrm flipV="1">
                <a:off x="2350" y="2414"/>
                <a:ext cx="519" cy="1"/>
              </a:xfrm>
              <a:prstGeom prst="line">
                <a:avLst/>
              </a:prstGeom>
              <a:noFill/>
              <a:ln w="4763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7" name="Freeform 171"/>
              <p:cNvSpPr>
                <a:spLocks/>
              </p:cNvSpPr>
              <p:nvPr/>
            </p:nvSpPr>
            <p:spPr bwMode="auto">
              <a:xfrm>
                <a:off x="2855" y="2398"/>
                <a:ext cx="48" cy="33"/>
              </a:xfrm>
              <a:custGeom>
                <a:avLst/>
                <a:gdLst/>
                <a:ahLst/>
                <a:cxnLst>
                  <a:cxn ang="0">
                    <a:pos x="48" y="16"/>
                  </a:cxn>
                  <a:cxn ang="0">
                    <a:pos x="0" y="33"/>
                  </a:cxn>
                  <a:cxn ang="0">
                    <a:pos x="0" y="0"/>
                  </a:cxn>
                  <a:cxn ang="0">
                    <a:pos x="48" y="16"/>
                  </a:cxn>
                </a:cxnLst>
                <a:rect l="0" t="0" r="r" b="b"/>
                <a:pathLst>
                  <a:path w="48" h="33">
                    <a:moveTo>
                      <a:pt x="48" y="16"/>
                    </a:moveTo>
                    <a:lnTo>
                      <a:pt x="0" y="33"/>
                    </a:lnTo>
                    <a:lnTo>
                      <a:pt x="0" y="0"/>
                    </a:lnTo>
                    <a:lnTo>
                      <a:pt x="48" y="16"/>
                    </a:lnTo>
                    <a:close/>
                  </a:path>
                </a:pathLst>
              </a:custGeom>
              <a:solidFill>
                <a:srgbClr val="54545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8" name="Freeform 172"/>
              <p:cNvSpPr>
                <a:spLocks/>
              </p:cNvSpPr>
              <p:nvPr/>
            </p:nvSpPr>
            <p:spPr bwMode="auto">
              <a:xfrm>
                <a:off x="2855" y="2398"/>
                <a:ext cx="48" cy="33"/>
              </a:xfrm>
              <a:custGeom>
                <a:avLst/>
                <a:gdLst/>
                <a:ahLst/>
                <a:cxnLst>
                  <a:cxn ang="0">
                    <a:pos x="48" y="16"/>
                  </a:cxn>
                  <a:cxn ang="0">
                    <a:pos x="0" y="33"/>
                  </a:cxn>
                  <a:cxn ang="0">
                    <a:pos x="0" y="0"/>
                  </a:cxn>
                  <a:cxn ang="0">
                    <a:pos x="48" y="16"/>
                  </a:cxn>
                </a:cxnLst>
                <a:rect l="0" t="0" r="r" b="b"/>
                <a:pathLst>
                  <a:path w="48" h="33">
                    <a:moveTo>
                      <a:pt x="48" y="16"/>
                    </a:moveTo>
                    <a:lnTo>
                      <a:pt x="0" y="33"/>
                    </a:lnTo>
                    <a:lnTo>
                      <a:pt x="0" y="0"/>
                    </a:lnTo>
                    <a:lnTo>
                      <a:pt x="48" y="16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9" name="Line 173"/>
              <p:cNvSpPr>
                <a:spLocks noChangeShapeType="1"/>
              </p:cNvSpPr>
              <p:nvPr/>
            </p:nvSpPr>
            <p:spPr bwMode="auto">
              <a:xfrm flipV="1">
                <a:off x="2245" y="1916"/>
                <a:ext cx="442" cy="245"/>
              </a:xfrm>
              <a:prstGeom prst="line">
                <a:avLst/>
              </a:prstGeom>
              <a:noFill/>
              <a:ln w="4763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0" name="Freeform 174"/>
              <p:cNvSpPr>
                <a:spLocks/>
              </p:cNvSpPr>
              <p:nvPr/>
            </p:nvSpPr>
            <p:spPr bwMode="auto">
              <a:xfrm>
                <a:off x="2666" y="1900"/>
                <a:ext cx="51" cy="38"/>
              </a:xfrm>
              <a:custGeom>
                <a:avLst/>
                <a:gdLst/>
                <a:ahLst/>
                <a:cxnLst>
                  <a:cxn ang="0">
                    <a:pos x="51" y="0"/>
                  </a:cxn>
                  <a:cxn ang="0">
                    <a:pos x="17" y="38"/>
                  </a:cxn>
                  <a:cxn ang="0">
                    <a:pos x="0" y="8"/>
                  </a:cxn>
                  <a:cxn ang="0">
                    <a:pos x="51" y="0"/>
                  </a:cxn>
                </a:cxnLst>
                <a:rect l="0" t="0" r="r" b="b"/>
                <a:pathLst>
                  <a:path w="51" h="38">
                    <a:moveTo>
                      <a:pt x="51" y="0"/>
                    </a:moveTo>
                    <a:lnTo>
                      <a:pt x="17" y="38"/>
                    </a:lnTo>
                    <a:lnTo>
                      <a:pt x="0" y="8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54545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1" name="Freeform 175"/>
              <p:cNvSpPr>
                <a:spLocks/>
              </p:cNvSpPr>
              <p:nvPr/>
            </p:nvSpPr>
            <p:spPr bwMode="auto">
              <a:xfrm>
                <a:off x="2666" y="1900"/>
                <a:ext cx="51" cy="38"/>
              </a:xfrm>
              <a:custGeom>
                <a:avLst/>
                <a:gdLst/>
                <a:ahLst/>
                <a:cxnLst>
                  <a:cxn ang="0">
                    <a:pos x="51" y="0"/>
                  </a:cxn>
                  <a:cxn ang="0">
                    <a:pos x="17" y="38"/>
                  </a:cxn>
                  <a:cxn ang="0">
                    <a:pos x="0" y="8"/>
                  </a:cxn>
                  <a:cxn ang="0">
                    <a:pos x="51" y="0"/>
                  </a:cxn>
                </a:cxnLst>
                <a:rect l="0" t="0" r="r" b="b"/>
                <a:pathLst>
                  <a:path w="51" h="38">
                    <a:moveTo>
                      <a:pt x="51" y="0"/>
                    </a:moveTo>
                    <a:lnTo>
                      <a:pt x="17" y="38"/>
                    </a:lnTo>
                    <a:lnTo>
                      <a:pt x="0" y="8"/>
                    </a:lnTo>
                    <a:lnTo>
                      <a:pt x="51" y="0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2" name="Freeform 176"/>
              <p:cNvSpPr>
                <a:spLocks/>
              </p:cNvSpPr>
              <p:nvPr/>
            </p:nvSpPr>
            <p:spPr bwMode="auto">
              <a:xfrm>
                <a:off x="2364" y="1309"/>
                <a:ext cx="944" cy="321"/>
              </a:xfrm>
              <a:custGeom>
                <a:avLst/>
                <a:gdLst/>
                <a:ahLst/>
                <a:cxnLst>
                  <a:cxn ang="0">
                    <a:pos x="110" y="8"/>
                  </a:cxn>
                  <a:cxn ang="0">
                    <a:pos x="82" y="20"/>
                  </a:cxn>
                  <a:cxn ang="0">
                    <a:pos x="63" y="33"/>
                  </a:cxn>
                  <a:cxn ang="0">
                    <a:pos x="49" y="45"/>
                  </a:cxn>
                  <a:cxn ang="0">
                    <a:pos x="37" y="58"/>
                  </a:cxn>
                  <a:cxn ang="0">
                    <a:pos x="28" y="70"/>
                  </a:cxn>
                  <a:cxn ang="0">
                    <a:pos x="20" y="82"/>
                  </a:cxn>
                  <a:cxn ang="0">
                    <a:pos x="14" y="95"/>
                  </a:cxn>
                  <a:cxn ang="0">
                    <a:pos x="9" y="107"/>
                  </a:cxn>
                  <a:cxn ang="0">
                    <a:pos x="5" y="119"/>
                  </a:cxn>
                  <a:cxn ang="0">
                    <a:pos x="3" y="131"/>
                  </a:cxn>
                  <a:cxn ang="0">
                    <a:pos x="1" y="144"/>
                  </a:cxn>
                  <a:cxn ang="0">
                    <a:pos x="0" y="156"/>
                  </a:cxn>
                  <a:cxn ang="0">
                    <a:pos x="0" y="165"/>
                  </a:cxn>
                  <a:cxn ang="0">
                    <a:pos x="1" y="177"/>
                  </a:cxn>
                  <a:cxn ang="0">
                    <a:pos x="3" y="190"/>
                  </a:cxn>
                  <a:cxn ang="0">
                    <a:pos x="5" y="202"/>
                  </a:cxn>
                  <a:cxn ang="0">
                    <a:pos x="9" y="214"/>
                  </a:cxn>
                  <a:cxn ang="0">
                    <a:pos x="14" y="226"/>
                  </a:cxn>
                  <a:cxn ang="0">
                    <a:pos x="20" y="239"/>
                  </a:cxn>
                  <a:cxn ang="0">
                    <a:pos x="28" y="251"/>
                  </a:cxn>
                  <a:cxn ang="0">
                    <a:pos x="37" y="264"/>
                  </a:cxn>
                  <a:cxn ang="0">
                    <a:pos x="49" y="276"/>
                  </a:cxn>
                  <a:cxn ang="0">
                    <a:pos x="63" y="288"/>
                  </a:cxn>
                  <a:cxn ang="0">
                    <a:pos x="82" y="301"/>
                  </a:cxn>
                  <a:cxn ang="0">
                    <a:pos x="110" y="313"/>
                  </a:cxn>
                  <a:cxn ang="0">
                    <a:pos x="784" y="321"/>
                  </a:cxn>
                  <a:cxn ang="0">
                    <a:pos x="845" y="309"/>
                  </a:cxn>
                  <a:cxn ang="0">
                    <a:pos x="869" y="297"/>
                  </a:cxn>
                  <a:cxn ang="0">
                    <a:pos x="886" y="285"/>
                  </a:cxn>
                  <a:cxn ang="0">
                    <a:pos x="900" y="272"/>
                  </a:cxn>
                  <a:cxn ang="0">
                    <a:pos x="910" y="260"/>
                  </a:cxn>
                  <a:cxn ang="0">
                    <a:pos x="919" y="247"/>
                  </a:cxn>
                  <a:cxn ang="0">
                    <a:pos x="926" y="235"/>
                  </a:cxn>
                  <a:cxn ang="0">
                    <a:pos x="932" y="223"/>
                  </a:cxn>
                  <a:cxn ang="0">
                    <a:pos x="936" y="211"/>
                  </a:cxn>
                  <a:cxn ang="0">
                    <a:pos x="940" y="198"/>
                  </a:cxn>
                  <a:cxn ang="0">
                    <a:pos x="942" y="186"/>
                  </a:cxn>
                  <a:cxn ang="0">
                    <a:pos x="944" y="174"/>
                  </a:cxn>
                  <a:cxn ang="0">
                    <a:pos x="944" y="161"/>
                  </a:cxn>
                  <a:cxn ang="0">
                    <a:pos x="944" y="153"/>
                  </a:cxn>
                  <a:cxn ang="0">
                    <a:pos x="943" y="140"/>
                  </a:cxn>
                  <a:cxn ang="0">
                    <a:pos x="941" y="128"/>
                  </a:cxn>
                  <a:cxn ang="0">
                    <a:pos x="937" y="116"/>
                  </a:cxn>
                  <a:cxn ang="0">
                    <a:pos x="933" y="103"/>
                  </a:cxn>
                  <a:cxn ang="0">
                    <a:pos x="928" y="91"/>
                  </a:cxn>
                  <a:cxn ang="0">
                    <a:pos x="921" y="79"/>
                  </a:cxn>
                  <a:cxn ang="0">
                    <a:pos x="913" y="66"/>
                  </a:cxn>
                  <a:cxn ang="0">
                    <a:pos x="903" y="54"/>
                  </a:cxn>
                  <a:cxn ang="0">
                    <a:pos x="891" y="41"/>
                  </a:cxn>
                  <a:cxn ang="0">
                    <a:pos x="876" y="29"/>
                  </a:cxn>
                  <a:cxn ang="0">
                    <a:pos x="855" y="17"/>
                  </a:cxn>
                  <a:cxn ang="0">
                    <a:pos x="820" y="5"/>
                  </a:cxn>
                </a:cxnLst>
                <a:rect l="0" t="0" r="r" b="b"/>
                <a:pathLst>
                  <a:path w="944" h="321">
                    <a:moveTo>
                      <a:pt x="160" y="0"/>
                    </a:moveTo>
                    <a:lnTo>
                      <a:pt x="124" y="4"/>
                    </a:lnTo>
                    <a:lnTo>
                      <a:pt x="110" y="8"/>
                    </a:lnTo>
                    <a:lnTo>
                      <a:pt x="99" y="12"/>
                    </a:lnTo>
                    <a:lnTo>
                      <a:pt x="90" y="16"/>
                    </a:lnTo>
                    <a:lnTo>
                      <a:pt x="82" y="20"/>
                    </a:lnTo>
                    <a:lnTo>
                      <a:pt x="75" y="25"/>
                    </a:lnTo>
                    <a:lnTo>
                      <a:pt x="68" y="29"/>
                    </a:lnTo>
                    <a:lnTo>
                      <a:pt x="63" y="33"/>
                    </a:lnTo>
                    <a:lnTo>
                      <a:pt x="58" y="37"/>
                    </a:lnTo>
                    <a:lnTo>
                      <a:pt x="53" y="41"/>
                    </a:lnTo>
                    <a:lnTo>
                      <a:pt x="49" y="45"/>
                    </a:lnTo>
                    <a:lnTo>
                      <a:pt x="44" y="50"/>
                    </a:lnTo>
                    <a:lnTo>
                      <a:pt x="41" y="54"/>
                    </a:lnTo>
                    <a:lnTo>
                      <a:pt x="37" y="58"/>
                    </a:lnTo>
                    <a:lnTo>
                      <a:pt x="34" y="62"/>
                    </a:lnTo>
                    <a:lnTo>
                      <a:pt x="31" y="66"/>
                    </a:lnTo>
                    <a:lnTo>
                      <a:pt x="28" y="70"/>
                    </a:lnTo>
                    <a:lnTo>
                      <a:pt x="25" y="74"/>
                    </a:lnTo>
                    <a:lnTo>
                      <a:pt x="23" y="78"/>
                    </a:lnTo>
                    <a:lnTo>
                      <a:pt x="20" y="82"/>
                    </a:lnTo>
                    <a:lnTo>
                      <a:pt x="18" y="86"/>
                    </a:lnTo>
                    <a:lnTo>
                      <a:pt x="16" y="90"/>
                    </a:lnTo>
                    <a:lnTo>
                      <a:pt x="14" y="95"/>
                    </a:lnTo>
                    <a:lnTo>
                      <a:pt x="12" y="99"/>
                    </a:lnTo>
                    <a:lnTo>
                      <a:pt x="11" y="103"/>
                    </a:lnTo>
                    <a:lnTo>
                      <a:pt x="9" y="107"/>
                    </a:lnTo>
                    <a:lnTo>
                      <a:pt x="8" y="111"/>
                    </a:lnTo>
                    <a:lnTo>
                      <a:pt x="7" y="115"/>
                    </a:lnTo>
                    <a:lnTo>
                      <a:pt x="5" y="119"/>
                    </a:lnTo>
                    <a:lnTo>
                      <a:pt x="4" y="123"/>
                    </a:lnTo>
                    <a:lnTo>
                      <a:pt x="3" y="127"/>
                    </a:lnTo>
                    <a:lnTo>
                      <a:pt x="3" y="131"/>
                    </a:lnTo>
                    <a:lnTo>
                      <a:pt x="2" y="135"/>
                    </a:lnTo>
                    <a:lnTo>
                      <a:pt x="1" y="140"/>
                    </a:lnTo>
                    <a:lnTo>
                      <a:pt x="1" y="144"/>
                    </a:lnTo>
                    <a:lnTo>
                      <a:pt x="0" y="148"/>
                    </a:lnTo>
                    <a:lnTo>
                      <a:pt x="0" y="152"/>
                    </a:lnTo>
                    <a:lnTo>
                      <a:pt x="0" y="156"/>
                    </a:lnTo>
                    <a:lnTo>
                      <a:pt x="0" y="161"/>
                    </a:lnTo>
                    <a:lnTo>
                      <a:pt x="0" y="161"/>
                    </a:lnTo>
                    <a:lnTo>
                      <a:pt x="0" y="165"/>
                    </a:lnTo>
                    <a:lnTo>
                      <a:pt x="0" y="169"/>
                    </a:lnTo>
                    <a:lnTo>
                      <a:pt x="0" y="173"/>
                    </a:lnTo>
                    <a:lnTo>
                      <a:pt x="1" y="177"/>
                    </a:lnTo>
                    <a:lnTo>
                      <a:pt x="1" y="181"/>
                    </a:lnTo>
                    <a:lnTo>
                      <a:pt x="2" y="186"/>
                    </a:lnTo>
                    <a:lnTo>
                      <a:pt x="3" y="190"/>
                    </a:lnTo>
                    <a:lnTo>
                      <a:pt x="3" y="194"/>
                    </a:lnTo>
                    <a:lnTo>
                      <a:pt x="4" y="198"/>
                    </a:lnTo>
                    <a:lnTo>
                      <a:pt x="5" y="202"/>
                    </a:lnTo>
                    <a:lnTo>
                      <a:pt x="7" y="206"/>
                    </a:lnTo>
                    <a:lnTo>
                      <a:pt x="8" y="210"/>
                    </a:lnTo>
                    <a:lnTo>
                      <a:pt x="9" y="214"/>
                    </a:lnTo>
                    <a:lnTo>
                      <a:pt x="11" y="218"/>
                    </a:lnTo>
                    <a:lnTo>
                      <a:pt x="12" y="222"/>
                    </a:lnTo>
                    <a:lnTo>
                      <a:pt x="14" y="226"/>
                    </a:lnTo>
                    <a:lnTo>
                      <a:pt x="16" y="231"/>
                    </a:lnTo>
                    <a:lnTo>
                      <a:pt x="18" y="235"/>
                    </a:lnTo>
                    <a:lnTo>
                      <a:pt x="20" y="239"/>
                    </a:lnTo>
                    <a:lnTo>
                      <a:pt x="23" y="243"/>
                    </a:lnTo>
                    <a:lnTo>
                      <a:pt x="25" y="247"/>
                    </a:lnTo>
                    <a:lnTo>
                      <a:pt x="28" y="251"/>
                    </a:lnTo>
                    <a:lnTo>
                      <a:pt x="31" y="255"/>
                    </a:lnTo>
                    <a:lnTo>
                      <a:pt x="34" y="260"/>
                    </a:lnTo>
                    <a:lnTo>
                      <a:pt x="37" y="264"/>
                    </a:lnTo>
                    <a:lnTo>
                      <a:pt x="41" y="268"/>
                    </a:lnTo>
                    <a:lnTo>
                      <a:pt x="44" y="272"/>
                    </a:lnTo>
                    <a:lnTo>
                      <a:pt x="49" y="276"/>
                    </a:lnTo>
                    <a:lnTo>
                      <a:pt x="53" y="280"/>
                    </a:lnTo>
                    <a:lnTo>
                      <a:pt x="58" y="284"/>
                    </a:lnTo>
                    <a:lnTo>
                      <a:pt x="63" y="288"/>
                    </a:lnTo>
                    <a:lnTo>
                      <a:pt x="68" y="292"/>
                    </a:lnTo>
                    <a:lnTo>
                      <a:pt x="75" y="296"/>
                    </a:lnTo>
                    <a:lnTo>
                      <a:pt x="82" y="301"/>
                    </a:lnTo>
                    <a:lnTo>
                      <a:pt x="90" y="305"/>
                    </a:lnTo>
                    <a:lnTo>
                      <a:pt x="99" y="309"/>
                    </a:lnTo>
                    <a:lnTo>
                      <a:pt x="110" y="313"/>
                    </a:lnTo>
                    <a:lnTo>
                      <a:pt x="124" y="317"/>
                    </a:lnTo>
                    <a:lnTo>
                      <a:pt x="160" y="321"/>
                    </a:lnTo>
                    <a:lnTo>
                      <a:pt x="784" y="321"/>
                    </a:lnTo>
                    <a:lnTo>
                      <a:pt x="820" y="317"/>
                    </a:lnTo>
                    <a:lnTo>
                      <a:pt x="834" y="313"/>
                    </a:lnTo>
                    <a:lnTo>
                      <a:pt x="845" y="309"/>
                    </a:lnTo>
                    <a:lnTo>
                      <a:pt x="855" y="305"/>
                    </a:lnTo>
                    <a:lnTo>
                      <a:pt x="863" y="301"/>
                    </a:lnTo>
                    <a:lnTo>
                      <a:pt x="869" y="297"/>
                    </a:lnTo>
                    <a:lnTo>
                      <a:pt x="876" y="293"/>
                    </a:lnTo>
                    <a:lnTo>
                      <a:pt x="881" y="289"/>
                    </a:lnTo>
                    <a:lnTo>
                      <a:pt x="886" y="285"/>
                    </a:lnTo>
                    <a:lnTo>
                      <a:pt x="891" y="281"/>
                    </a:lnTo>
                    <a:lnTo>
                      <a:pt x="895" y="277"/>
                    </a:lnTo>
                    <a:lnTo>
                      <a:pt x="900" y="272"/>
                    </a:lnTo>
                    <a:lnTo>
                      <a:pt x="903" y="268"/>
                    </a:lnTo>
                    <a:lnTo>
                      <a:pt x="907" y="264"/>
                    </a:lnTo>
                    <a:lnTo>
                      <a:pt x="910" y="260"/>
                    </a:lnTo>
                    <a:lnTo>
                      <a:pt x="913" y="256"/>
                    </a:lnTo>
                    <a:lnTo>
                      <a:pt x="916" y="251"/>
                    </a:lnTo>
                    <a:lnTo>
                      <a:pt x="919" y="247"/>
                    </a:lnTo>
                    <a:lnTo>
                      <a:pt x="921" y="243"/>
                    </a:lnTo>
                    <a:lnTo>
                      <a:pt x="924" y="239"/>
                    </a:lnTo>
                    <a:lnTo>
                      <a:pt x="926" y="235"/>
                    </a:lnTo>
                    <a:lnTo>
                      <a:pt x="928" y="231"/>
                    </a:lnTo>
                    <a:lnTo>
                      <a:pt x="930" y="227"/>
                    </a:lnTo>
                    <a:lnTo>
                      <a:pt x="932" y="223"/>
                    </a:lnTo>
                    <a:lnTo>
                      <a:pt x="933" y="219"/>
                    </a:lnTo>
                    <a:lnTo>
                      <a:pt x="935" y="215"/>
                    </a:lnTo>
                    <a:lnTo>
                      <a:pt x="936" y="211"/>
                    </a:lnTo>
                    <a:lnTo>
                      <a:pt x="937" y="206"/>
                    </a:lnTo>
                    <a:lnTo>
                      <a:pt x="939" y="202"/>
                    </a:lnTo>
                    <a:lnTo>
                      <a:pt x="940" y="198"/>
                    </a:lnTo>
                    <a:lnTo>
                      <a:pt x="941" y="194"/>
                    </a:lnTo>
                    <a:lnTo>
                      <a:pt x="941" y="190"/>
                    </a:lnTo>
                    <a:lnTo>
                      <a:pt x="942" y="186"/>
                    </a:lnTo>
                    <a:lnTo>
                      <a:pt x="943" y="182"/>
                    </a:lnTo>
                    <a:lnTo>
                      <a:pt x="943" y="178"/>
                    </a:lnTo>
                    <a:lnTo>
                      <a:pt x="944" y="174"/>
                    </a:lnTo>
                    <a:lnTo>
                      <a:pt x="944" y="170"/>
                    </a:lnTo>
                    <a:lnTo>
                      <a:pt x="944" y="166"/>
                    </a:lnTo>
                    <a:lnTo>
                      <a:pt x="944" y="161"/>
                    </a:lnTo>
                    <a:lnTo>
                      <a:pt x="944" y="161"/>
                    </a:lnTo>
                    <a:lnTo>
                      <a:pt x="944" y="157"/>
                    </a:lnTo>
                    <a:lnTo>
                      <a:pt x="944" y="153"/>
                    </a:lnTo>
                    <a:lnTo>
                      <a:pt x="944" y="148"/>
                    </a:lnTo>
                    <a:lnTo>
                      <a:pt x="943" y="144"/>
                    </a:lnTo>
                    <a:lnTo>
                      <a:pt x="943" y="140"/>
                    </a:lnTo>
                    <a:lnTo>
                      <a:pt x="942" y="136"/>
                    </a:lnTo>
                    <a:lnTo>
                      <a:pt x="941" y="132"/>
                    </a:lnTo>
                    <a:lnTo>
                      <a:pt x="941" y="128"/>
                    </a:lnTo>
                    <a:lnTo>
                      <a:pt x="940" y="124"/>
                    </a:lnTo>
                    <a:lnTo>
                      <a:pt x="939" y="120"/>
                    </a:lnTo>
                    <a:lnTo>
                      <a:pt x="937" y="116"/>
                    </a:lnTo>
                    <a:lnTo>
                      <a:pt x="936" y="111"/>
                    </a:lnTo>
                    <a:lnTo>
                      <a:pt x="935" y="107"/>
                    </a:lnTo>
                    <a:lnTo>
                      <a:pt x="933" y="103"/>
                    </a:lnTo>
                    <a:lnTo>
                      <a:pt x="932" y="99"/>
                    </a:lnTo>
                    <a:lnTo>
                      <a:pt x="930" y="95"/>
                    </a:lnTo>
                    <a:lnTo>
                      <a:pt x="928" y="91"/>
                    </a:lnTo>
                    <a:lnTo>
                      <a:pt x="926" y="87"/>
                    </a:lnTo>
                    <a:lnTo>
                      <a:pt x="924" y="83"/>
                    </a:lnTo>
                    <a:lnTo>
                      <a:pt x="921" y="79"/>
                    </a:lnTo>
                    <a:lnTo>
                      <a:pt x="919" y="75"/>
                    </a:lnTo>
                    <a:lnTo>
                      <a:pt x="916" y="71"/>
                    </a:lnTo>
                    <a:lnTo>
                      <a:pt x="913" y="66"/>
                    </a:lnTo>
                    <a:lnTo>
                      <a:pt x="910" y="62"/>
                    </a:lnTo>
                    <a:lnTo>
                      <a:pt x="907" y="58"/>
                    </a:lnTo>
                    <a:lnTo>
                      <a:pt x="903" y="54"/>
                    </a:lnTo>
                    <a:lnTo>
                      <a:pt x="900" y="50"/>
                    </a:lnTo>
                    <a:lnTo>
                      <a:pt x="895" y="46"/>
                    </a:lnTo>
                    <a:lnTo>
                      <a:pt x="891" y="41"/>
                    </a:lnTo>
                    <a:lnTo>
                      <a:pt x="886" y="37"/>
                    </a:lnTo>
                    <a:lnTo>
                      <a:pt x="881" y="33"/>
                    </a:lnTo>
                    <a:lnTo>
                      <a:pt x="876" y="29"/>
                    </a:lnTo>
                    <a:lnTo>
                      <a:pt x="869" y="25"/>
                    </a:lnTo>
                    <a:lnTo>
                      <a:pt x="863" y="21"/>
                    </a:lnTo>
                    <a:lnTo>
                      <a:pt x="855" y="17"/>
                    </a:lnTo>
                    <a:lnTo>
                      <a:pt x="845" y="13"/>
                    </a:lnTo>
                    <a:lnTo>
                      <a:pt x="834" y="9"/>
                    </a:lnTo>
                    <a:lnTo>
                      <a:pt x="820" y="5"/>
                    </a:lnTo>
                    <a:lnTo>
                      <a:pt x="784" y="0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BFBFB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3" name="Rectangle 177"/>
              <p:cNvSpPr>
                <a:spLocks noChangeArrowheads="1"/>
              </p:cNvSpPr>
              <p:nvPr/>
            </p:nvSpPr>
            <p:spPr bwMode="auto">
              <a:xfrm>
                <a:off x="2411" y="1375"/>
                <a:ext cx="915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Teacher_introduction_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274" name="Rectangle 178"/>
              <p:cNvSpPr>
                <a:spLocks noChangeArrowheads="1"/>
              </p:cNvSpPr>
              <p:nvPr/>
            </p:nvSpPr>
            <p:spPr bwMode="auto">
              <a:xfrm>
                <a:off x="2755" y="1471"/>
                <a:ext cx="211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brief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275" name="Freeform 179"/>
              <p:cNvSpPr>
                <a:spLocks/>
              </p:cNvSpPr>
              <p:nvPr/>
            </p:nvSpPr>
            <p:spPr bwMode="auto">
              <a:xfrm>
                <a:off x="2364" y="1309"/>
                <a:ext cx="944" cy="321"/>
              </a:xfrm>
              <a:custGeom>
                <a:avLst/>
                <a:gdLst/>
                <a:ahLst/>
                <a:cxnLst>
                  <a:cxn ang="0">
                    <a:pos x="110" y="8"/>
                  </a:cxn>
                  <a:cxn ang="0">
                    <a:pos x="82" y="20"/>
                  </a:cxn>
                  <a:cxn ang="0">
                    <a:pos x="63" y="33"/>
                  </a:cxn>
                  <a:cxn ang="0">
                    <a:pos x="49" y="45"/>
                  </a:cxn>
                  <a:cxn ang="0">
                    <a:pos x="37" y="58"/>
                  </a:cxn>
                  <a:cxn ang="0">
                    <a:pos x="28" y="70"/>
                  </a:cxn>
                  <a:cxn ang="0">
                    <a:pos x="20" y="82"/>
                  </a:cxn>
                  <a:cxn ang="0">
                    <a:pos x="14" y="95"/>
                  </a:cxn>
                  <a:cxn ang="0">
                    <a:pos x="9" y="107"/>
                  </a:cxn>
                  <a:cxn ang="0">
                    <a:pos x="5" y="119"/>
                  </a:cxn>
                  <a:cxn ang="0">
                    <a:pos x="3" y="131"/>
                  </a:cxn>
                  <a:cxn ang="0">
                    <a:pos x="1" y="144"/>
                  </a:cxn>
                  <a:cxn ang="0">
                    <a:pos x="0" y="156"/>
                  </a:cxn>
                  <a:cxn ang="0">
                    <a:pos x="0" y="165"/>
                  </a:cxn>
                  <a:cxn ang="0">
                    <a:pos x="1" y="177"/>
                  </a:cxn>
                  <a:cxn ang="0">
                    <a:pos x="3" y="190"/>
                  </a:cxn>
                  <a:cxn ang="0">
                    <a:pos x="5" y="202"/>
                  </a:cxn>
                  <a:cxn ang="0">
                    <a:pos x="9" y="214"/>
                  </a:cxn>
                  <a:cxn ang="0">
                    <a:pos x="14" y="226"/>
                  </a:cxn>
                  <a:cxn ang="0">
                    <a:pos x="20" y="239"/>
                  </a:cxn>
                  <a:cxn ang="0">
                    <a:pos x="28" y="251"/>
                  </a:cxn>
                  <a:cxn ang="0">
                    <a:pos x="37" y="264"/>
                  </a:cxn>
                  <a:cxn ang="0">
                    <a:pos x="49" y="276"/>
                  </a:cxn>
                  <a:cxn ang="0">
                    <a:pos x="63" y="288"/>
                  </a:cxn>
                  <a:cxn ang="0">
                    <a:pos x="82" y="301"/>
                  </a:cxn>
                  <a:cxn ang="0">
                    <a:pos x="110" y="313"/>
                  </a:cxn>
                  <a:cxn ang="0">
                    <a:pos x="784" y="321"/>
                  </a:cxn>
                  <a:cxn ang="0">
                    <a:pos x="845" y="309"/>
                  </a:cxn>
                  <a:cxn ang="0">
                    <a:pos x="869" y="297"/>
                  </a:cxn>
                  <a:cxn ang="0">
                    <a:pos x="886" y="285"/>
                  </a:cxn>
                  <a:cxn ang="0">
                    <a:pos x="900" y="272"/>
                  </a:cxn>
                  <a:cxn ang="0">
                    <a:pos x="910" y="260"/>
                  </a:cxn>
                  <a:cxn ang="0">
                    <a:pos x="919" y="247"/>
                  </a:cxn>
                  <a:cxn ang="0">
                    <a:pos x="926" y="235"/>
                  </a:cxn>
                  <a:cxn ang="0">
                    <a:pos x="932" y="223"/>
                  </a:cxn>
                  <a:cxn ang="0">
                    <a:pos x="936" y="211"/>
                  </a:cxn>
                  <a:cxn ang="0">
                    <a:pos x="940" y="198"/>
                  </a:cxn>
                  <a:cxn ang="0">
                    <a:pos x="942" y="186"/>
                  </a:cxn>
                  <a:cxn ang="0">
                    <a:pos x="944" y="174"/>
                  </a:cxn>
                  <a:cxn ang="0">
                    <a:pos x="944" y="161"/>
                  </a:cxn>
                  <a:cxn ang="0">
                    <a:pos x="944" y="153"/>
                  </a:cxn>
                  <a:cxn ang="0">
                    <a:pos x="943" y="140"/>
                  </a:cxn>
                  <a:cxn ang="0">
                    <a:pos x="941" y="128"/>
                  </a:cxn>
                  <a:cxn ang="0">
                    <a:pos x="937" y="116"/>
                  </a:cxn>
                  <a:cxn ang="0">
                    <a:pos x="933" y="103"/>
                  </a:cxn>
                  <a:cxn ang="0">
                    <a:pos x="928" y="91"/>
                  </a:cxn>
                  <a:cxn ang="0">
                    <a:pos x="921" y="79"/>
                  </a:cxn>
                  <a:cxn ang="0">
                    <a:pos x="913" y="66"/>
                  </a:cxn>
                  <a:cxn ang="0">
                    <a:pos x="903" y="54"/>
                  </a:cxn>
                  <a:cxn ang="0">
                    <a:pos x="891" y="41"/>
                  </a:cxn>
                  <a:cxn ang="0">
                    <a:pos x="876" y="29"/>
                  </a:cxn>
                  <a:cxn ang="0">
                    <a:pos x="855" y="17"/>
                  </a:cxn>
                  <a:cxn ang="0">
                    <a:pos x="820" y="5"/>
                  </a:cxn>
                </a:cxnLst>
                <a:rect l="0" t="0" r="r" b="b"/>
                <a:pathLst>
                  <a:path w="944" h="321">
                    <a:moveTo>
                      <a:pt x="160" y="0"/>
                    </a:moveTo>
                    <a:lnTo>
                      <a:pt x="124" y="4"/>
                    </a:lnTo>
                    <a:lnTo>
                      <a:pt x="110" y="8"/>
                    </a:lnTo>
                    <a:lnTo>
                      <a:pt x="99" y="12"/>
                    </a:lnTo>
                    <a:lnTo>
                      <a:pt x="90" y="16"/>
                    </a:lnTo>
                    <a:lnTo>
                      <a:pt x="82" y="20"/>
                    </a:lnTo>
                    <a:lnTo>
                      <a:pt x="75" y="25"/>
                    </a:lnTo>
                    <a:lnTo>
                      <a:pt x="68" y="29"/>
                    </a:lnTo>
                    <a:lnTo>
                      <a:pt x="63" y="33"/>
                    </a:lnTo>
                    <a:lnTo>
                      <a:pt x="58" y="37"/>
                    </a:lnTo>
                    <a:lnTo>
                      <a:pt x="53" y="41"/>
                    </a:lnTo>
                    <a:lnTo>
                      <a:pt x="49" y="45"/>
                    </a:lnTo>
                    <a:lnTo>
                      <a:pt x="44" y="50"/>
                    </a:lnTo>
                    <a:lnTo>
                      <a:pt x="41" y="54"/>
                    </a:lnTo>
                    <a:lnTo>
                      <a:pt x="37" y="58"/>
                    </a:lnTo>
                    <a:lnTo>
                      <a:pt x="34" y="62"/>
                    </a:lnTo>
                    <a:lnTo>
                      <a:pt x="31" y="66"/>
                    </a:lnTo>
                    <a:lnTo>
                      <a:pt x="28" y="70"/>
                    </a:lnTo>
                    <a:lnTo>
                      <a:pt x="25" y="74"/>
                    </a:lnTo>
                    <a:lnTo>
                      <a:pt x="23" y="78"/>
                    </a:lnTo>
                    <a:lnTo>
                      <a:pt x="20" y="82"/>
                    </a:lnTo>
                    <a:lnTo>
                      <a:pt x="18" y="86"/>
                    </a:lnTo>
                    <a:lnTo>
                      <a:pt x="16" y="90"/>
                    </a:lnTo>
                    <a:lnTo>
                      <a:pt x="14" y="95"/>
                    </a:lnTo>
                    <a:lnTo>
                      <a:pt x="12" y="99"/>
                    </a:lnTo>
                    <a:lnTo>
                      <a:pt x="11" y="103"/>
                    </a:lnTo>
                    <a:lnTo>
                      <a:pt x="9" y="107"/>
                    </a:lnTo>
                    <a:lnTo>
                      <a:pt x="8" y="111"/>
                    </a:lnTo>
                    <a:lnTo>
                      <a:pt x="7" y="115"/>
                    </a:lnTo>
                    <a:lnTo>
                      <a:pt x="5" y="119"/>
                    </a:lnTo>
                    <a:lnTo>
                      <a:pt x="4" y="123"/>
                    </a:lnTo>
                    <a:lnTo>
                      <a:pt x="3" y="127"/>
                    </a:lnTo>
                    <a:lnTo>
                      <a:pt x="3" y="131"/>
                    </a:lnTo>
                    <a:lnTo>
                      <a:pt x="2" y="135"/>
                    </a:lnTo>
                    <a:lnTo>
                      <a:pt x="1" y="140"/>
                    </a:lnTo>
                    <a:lnTo>
                      <a:pt x="1" y="144"/>
                    </a:lnTo>
                    <a:lnTo>
                      <a:pt x="0" y="148"/>
                    </a:lnTo>
                    <a:lnTo>
                      <a:pt x="0" y="152"/>
                    </a:lnTo>
                    <a:lnTo>
                      <a:pt x="0" y="156"/>
                    </a:lnTo>
                    <a:lnTo>
                      <a:pt x="0" y="161"/>
                    </a:lnTo>
                    <a:lnTo>
                      <a:pt x="0" y="161"/>
                    </a:lnTo>
                    <a:lnTo>
                      <a:pt x="0" y="165"/>
                    </a:lnTo>
                    <a:lnTo>
                      <a:pt x="0" y="169"/>
                    </a:lnTo>
                    <a:lnTo>
                      <a:pt x="0" y="173"/>
                    </a:lnTo>
                    <a:lnTo>
                      <a:pt x="1" y="177"/>
                    </a:lnTo>
                    <a:lnTo>
                      <a:pt x="1" y="181"/>
                    </a:lnTo>
                    <a:lnTo>
                      <a:pt x="2" y="186"/>
                    </a:lnTo>
                    <a:lnTo>
                      <a:pt x="3" y="190"/>
                    </a:lnTo>
                    <a:lnTo>
                      <a:pt x="3" y="194"/>
                    </a:lnTo>
                    <a:lnTo>
                      <a:pt x="4" y="198"/>
                    </a:lnTo>
                    <a:lnTo>
                      <a:pt x="5" y="202"/>
                    </a:lnTo>
                    <a:lnTo>
                      <a:pt x="7" y="206"/>
                    </a:lnTo>
                    <a:lnTo>
                      <a:pt x="8" y="210"/>
                    </a:lnTo>
                    <a:lnTo>
                      <a:pt x="9" y="214"/>
                    </a:lnTo>
                    <a:lnTo>
                      <a:pt x="11" y="218"/>
                    </a:lnTo>
                    <a:lnTo>
                      <a:pt x="12" y="222"/>
                    </a:lnTo>
                    <a:lnTo>
                      <a:pt x="14" y="226"/>
                    </a:lnTo>
                    <a:lnTo>
                      <a:pt x="16" y="231"/>
                    </a:lnTo>
                    <a:lnTo>
                      <a:pt x="18" y="235"/>
                    </a:lnTo>
                    <a:lnTo>
                      <a:pt x="20" y="239"/>
                    </a:lnTo>
                    <a:lnTo>
                      <a:pt x="23" y="243"/>
                    </a:lnTo>
                    <a:lnTo>
                      <a:pt x="25" y="247"/>
                    </a:lnTo>
                    <a:lnTo>
                      <a:pt x="28" y="251"/>
                    </a:lnTo>
                    <a:lnTo>
                      <a:pt x="31" y="255"/>
                    </a:lnTo>
                    <a:lnTo>
                      <a:pt x="34" y="260"/>
                    </a:lnTo>
                    <a:lnTo>
                      <a:pt x="37" y="264"/>
                    </a:lnTo>
                    <a:lnTo>
                      <a:pt x="41" y="268"/>
                    </a:lnTo>
                    <a:lnTo>
                      <a:pt x="44" y="272"/>
                    </a:lnTo>
                    <a:lnTo>
                      <a:pt x="49" y="276"/>
                    </a:lnTo>
                    <a:lnTo>
                      <a:pt x="53" y="280"/>
                    </a:lnTo>
                    <a:lnTo>
                      <a:pt x="58" y="284"/>
                    </a:lnTo>
                    <a:lnTo>
                      <a:pt x="63" y="288"/>
                    </a:lnTo>
                    <a:lnTo>
                      <a:pt x="68" y="292"/>
                    </a:lnTo>
                    <a:lnTo>
                      <a:pt x="75" y="296"/>
                    </a:lnTo>
                    <a:lnTo>
                      <a:pt x="82" y="301"/>
                    </a:lnTo>
                    <a:lnTo>
                      <a:pt x="90" y="305"/>
                    </a:lnTo>
                    <a:lnTo>
                      <a:pt x="99" y="309"/>
                    </a:lnTo>
                    <a:lnTo>
                      <a:pt x="110" y="313"/>
                    </a:lnTo>
                    <a:lnTo>
                      <a:pt x="124" y="317"/>
                    </a:lnTo>
                    <a:lnTo>
                      <a:pt x="160" y="321"/>
                    </a:lnTo>
                    <a:lnTo>
                      <a:pt x="784" y="321"/>
                    </a:lnTo>
                    <a:lnTo>
                      <a:pt x="820" y="317"/>
                    </a:lnTo>
                    <a:lnTo>
                      <a:pt x="834" y="313"/>
                    </a:lnTo>
                    <a:lnTo>
                      <a:pt x="845" y="309"/>
                    </a:lnTo>
                    <a:lnTo>
                      <a:pt x="855" y="305"/>
                    </a:lnTo>
                    <a:lnTo>
                      <a:pt x="863" y="301"/>
                    </a:lnTo>
                    <a:lnTo>
                      <a:pt x="869" y="297"/>
                    </a:lnTo>
                    <a:lnTo>
                      <a:pt x="876" y="293"/>
                    </a:lnTo>
                    <a:lnTo>
                      <a:pt x="881" y="289"/>
                    </a:lnTo>
                    <a:lnTo>
                      <a:pt x="886" y="285"/>
                    </a:lnTo>
                    <a:lnTo>
                      <a:pt x="891" y="281"/>
                    </a:lnTo>
                    <a:lnTo>
                      <a:pt x="895" y="277"/>
                    </a:lnTo>
                    <a:lnTo>
                      <a:pt x="900" y="272"/>
                    </a:lnTo>
                    <a:lnTo>
                      <a:pt x="903" y="268"/>
                    </a:lnTo>
                    <a:lnTo>
                      <a:pt x="907" y="264"/>
                    </a:lnTo>
                    <a:lnTo>
                      <a:pt x="910" y="260"/>
                    </a:lnTo>
                    <a:lnTo>
                      <a:pt x="913" y="256"/>
                    </a:lnTo>
                    <a:lnTo>
                      <a:pt x="916" y="251"/>
                    </a:lnTo>
                    <a:lnTo>
                      <a:pt x="919" y="247"/>
                    </a:lnTo>
                    <a:lnTo>
                      <a:pt x="921" y="243"/>
                    </a:lnTo>
                    <a:lnTo>
                      <a:pt x="924" y="239"/>
                    </a:lnTo>
                    <a:lnTo>
                      <a:pt x="926" y="235"/>
                    </a:lnTo>
                    <a:lnTo>
                      <a:pt x="928" y="231"/>
                    </a:lnTo>
                    <a:lnTo>
                      <a:pt x="930" y="227"/>
                    </a:lnTo>
                    <a:lnTo>
                      <a:pt x="932" y="223"/>
                    </a:lnTo>
                    <a:lnTo>
                      <a:pt x="933" y="219"/>
                    </a:lnTo>
                    <a:lnTo>
                      <a:pt x="935" y="215"/>
                    </a:lnTo>
                    <a:lnTo>
                      <a:pt x="936" y="211"/>
                    </a:lnTo>
                    <a:lnTo>
                      <a:pt x="937" y="206"/>
                    </a:lnTo>
                    <a:lnTo>
                      <a:pt x="939" y="202"/>
                    </a:lnTo>
                    <a:lnTo>
                      <a:pt x="940" y="198"/>
                    </a:lnTo>
                    <a:lnTo>
                      <a:pt x="941" y="194"/>
                    </a:lnTo>
                    <a:lnTo>
                      <a:pt x="941" y="190"/>
                    </a:lnTo>
                    <a:lnTo>
                      <a:pt x="942" y="186"/>
                    </a:lnTo>
                    <a:lnTo>
                      <a:pt x="943" y="182"/>
                    </a:lnTo>
                    <a:lnTo>
                      <a:pt x="943" y="178"/>
                    </a:lnTo>
                    <a:lnTo>
                      <a:pt x="944" y="174"/>
                    </a:lnTo>
                    <a:lnTo>
                      <a:pt x="944" y="170"/>
                    </a:lnTo>
                    <a:lnTo>
                      <a:pt x="944" y="166"/>
                    </a:lnTo>
                    <a:lnTo>
                      <a:pt x="944" y="161"/>
                    </a:lnTo>
                    <a:lnTo>
                      <a:pt x="944" y="161"/>
                    </a:lnTo>
                    <a:lnTo>
                      <a:pt x="944" y="157"/>
                    </a:lnTo>
                    <a:lnTo>
                      <a:pt x="944" y="153"/>
                    </a:lnTo>
                    <a:lnTo>
                      <a:pt x="944" y="148"/>
                    </a:lnTo>
                    <a:lnTo>
                      <a:pt x="943" y="144"/>
                    </a:lnTo>
                    <a:lnTo>
                      <a:pt x="943" y="140"/>
                    </a:lnTo>
                    <a:lnTo>
                      <a:pt x="942" y="136"/>
                    </a:lnTo>
                    <a:lnTo>
                      <a:pt x="941" y="132"/>
                    </a:lnTo>
                    <a:lnTo>
                      <a:pt x="941" y="128"/>
                    </a:lnTo>
                    <a:lnTo>
                      <a:pt x="940" y="124"/>
                    </a:lnTo>
                    <a:lnTo>
                      <a:pt x="939" y="120"/>
                    </a:lnTo>
                    <a:lnTo>
                      <a:pt x="937" y="116"/>
                    </a:lnTo>
                    <a:lnTo>
                      <a:pt x="936" y="111"/>
                    </a:lnTo>
                    <a:lnTo>
                      <a:pt x="935" y="107"/>
                    </a:lnTo>
                    <a:lnTo>
                      <a:pt x="933" y="103"/>
                    </a:lnTo>
                    <a:lnTo>
                      <a:pt x="932" y="99"/>
                    </a:lnTo>
                    <a:lnTo>
                      <a:pt x="930" y="95"/>
                    </a:lnTo>
                    <a:lnTo>
                      <a:pt x="928" y="91"/>
                    </a:lnTo>
                    <a:lnTo>
                      <a:pt x="926" y="87"/>
                    </a:lnTo>
                    <a:lnTo>
                      <a:pt x="924" y="83"/>
                    </a:lnTo>
                    <a:lnTo>
                      <a:pt x="921" y="79"/>
                    </a:lnTo>
                    <a:lnTo>
                      <a:pt x="919" y="75"/>
                    </a:lnTo>
                    <a:lnTo>
                      <a:pt x="916" y="71"/>
                    </a:lnTo>
                    <a:lnTo>
                      <a:pt x="913" y="66"/>
                    </a:lnTo>
                    <a:lnTo>
                      <a:pt x="910" y="62"/>
                    </a:lnTo>
                    <a:lnTo>
                      <a:pt x="907" y="58"/>
                    </a:lnTo>
                    <a:lnTo>
                      <a:pt x="903" y="54"/>
                    </a:lnTo>
                    <a:lnTo>
                      <a:pt x="900" y="50"/>
                    </a:lnTo>
                    <a:lnTo>
                      <a:pt x="895" y="46"/>
                    </a:lnTo>
                    <a:lnTo>
                      <a:pt x="891" y="41"/>
                    </a:lnTo>
                    <a:lnTo>
                      <a:pt x="886" y="37"/>
                    </a:lnTo>
                    <a:lnTo>
                      <a:pt x="881" y="33"/>
                    </a:lnTo>
                    <a:lnTo>
                      <a:pt x="876" y="29"/>
                    </a:lnTo>
                    <a:lnTo>
                      <a:pt x="869" y="25"/>
                    </a:lnTo>
                    <a:lnTo>
                      <a:pt x="863" y="21"/>
                    </a:lnTo>
                    <a:lnTo>
                      <a:pt x="855" y="17"/>
                    </a:lnTo>
                    <a:lnTo>
                      <a:pt x="845" y="13"/>
                    </a:lnTo>
                    <a:lnTo>
                      <a:pt x="834" y="9"/>
                    </a:lnTo>
                    <a:lnTo>
                      <a:pt x="820" y="5"/>
                    </a:lnTo>
                    <a:lnTo>
                      <a:pt x="784" y="0"/>
                    </a:lnTo>
                    <a:lnTo>
                      <a:pt x="160" y="0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7F7F7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6" name="Line 180"/>
              <p:cNvSpPr>
                <a:spLocks noChangeShapeType="1"/>
              </p:cNvSpPr>
              <p:nvPr/>
            </p:nvSpPr>
            <p:spPr bwMode="auto">
              <a:xfrm>
                <a:off x="3318" y="1502"/>
                <a:ext cx="67" cy="226"/>
              </a:xfrm>
              <a:prstGeom prst="line">
                <a:avLst/>
              </a:prstGeom>
              <a:noFill/>
              <a:ln w="4763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7" name="Freeform 181"/>
              <p:cNvSpPr>
                <a:spLocks/>
              </p:cNvSpPr>
              <p:nvPr/>
            </p:nvSpPr>
            <p:spPr bwMode="auto">
              <a:xfrm>
                <a:off x="3306" y="1470"/>
                <a:ext cx="32" cy="5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32" y="41"/>
                  </a:cxn>
                  <a:cxn ang="0">
                    <a:pos x="0" y="50"/>
                  </a:cxn>
                  <a:cxn ang="0">
                    <a:pos x="2" y="0"/>
                  </a:cxn>
                </a:cxnLst>
                <a:rect l="0" t="0" r="r" b="b"/>
                <a:pathLst>
                  <a:path w="32" h="50">
                    <a:moveTo>
                      <a:pt x="2" y="0"/>
                    </a:moveTo>
                    <a:lnTo>
                      <a:pt x="32" y="41"/>
                    </a:lnTo>
                    <a:lnTo>
                      <a:pt x="0" y="5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54545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8" name="Freeform 182"/>
              <p:cNvSpPr>
                <a:spLocks/>
              </p:cNvSpPr>
              <p:nvPr/>
            </p:nvSpPr>
            <p:spPr bwMode="auto">
              <a:xfrm>
                <a:off x="3306" y="1470"/>
                <a:ext cx="32" cy="5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32" y="41"/>
                  </a:cxn>
                  <a:cxn ang="0">
                    <a:pos x="0" y="50"/>
                  </a:cxn>
                  <a:cxn ang="0">
                    <a:pos x="2" y="0"/>
                  </a:cxn>
                </a:cxnLst>
                <a:rect l="0" t="0" r="r" b="b"/>
                <a:pathLst>
                  <a:path w="32" h="50">
                    <a:moveTo>
                      <a:pt x="2" y="0"/>
                    </a:moveTo>
                    <a:lnTo>
                      <a:pt x="32" y="41"/>
                    </a:lnTo>
                    <a:lnTo>
                      <a:pt x="0" y="50"/>
                    </a:lnTo>
                    <a:lnTo>
                      <a:pt x="2" y="0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9" name="Line 183"/>
              <p:cNvSpPr>
                <a:spLocks noChangeShapeType="1"/>
              </p:cNvSpPr>
              <p:nvPr/>
            </p:nvSpPr>
            <p:spPr bwMode="auto">
              <a:xfrm flipV="1">
                <a:off x="2167" y="1583"/>
                <a:ext cx="244" cy="481"/>
              </a:xfrm>
              <a:prstGeom prst="line">
                <a:avLst/>
              </a:prstGeom>
              <a:noFill/>
              <a:ln w="4763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0" name="Freeform 184"/>
              <p:cNvSpPr>
                <a:spLocks/>
              </p:cNvSpPr>
              <p:nvPr/>
            </p:nvSpPr>
            <p:spPr bwMode="auto">
              <a:xfrm>
                <a:off x="2152" y="2043"/>
                <a:ext cx="37" cy="51"/>
              </a:xfrm>
              <a:custGeom>
                <a:avLst/>
                <a:gdLst/>
                <a:ahLst/>
                <a:cxnLst>
                  <a:cxn ang="0">
                    <a:pos x="0" y="51"/>
                  </a:cxn>
                  <a:cxn ang="0">
                    <a:pos x="6" y="0"/>
                  </a:cxn>
                  <a:cxn ang="0">
                    <a:pos x="37" y="16"/>
                  </a:cxn>
                  <a:cxn ang="0">
                    <a:pos x="0" y="51"/>
                  </a:cxn>
                </a:cxnLst>
                <a:rect l="0" t="0" r="r" b="b"/>
                <a:pathLst>
                  <a:path w="37" h="51">
                    <a:moveTo>
                      <a:pt x="0" y="51"/>
                    </a:moveTo>
                    <a:lnTo>
                      <a:pt x="6" y="0"/>
                    </a:lnTo>
                    <a:lnTo>
                      <a:pt x="37" y="16"/>
                    </a:lnTo>
                    <a:lnTo>
                      <a:pt x="0" y="51"/>
                    </a:lnTo>
                    <a:close/>
                  </a:path>
                </a:pathLst>
              </a:custGeom>
              <a:solidFill>
                <a:srgbClr val="54545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1" name="Freeform 185"/>
              <p:cNvSpPr>
                <a:spLocks/>
              </p:cNvSpPr>
              <p:nvPr/>
            </p:nvSpPr>
            <p:spPr bwMode="auto">
              <a:xfrm>
                <a:off x="2152" y="2043"/>
                <a:ext cx="37" cy="51"/>
              </a:xfrm>
              <a:custGeom>
                <a:avLst/>
                <a:gdLst/>
                <a:ahLst/>
                <a:cxnLst>
                  <a:cxn ang="0">
                    <a:pos x="0" y="51"/>
                  </a:cxn>
                  <a:cxn ang="0">
                    <a:pos x="6" y="0"/>
                  </a:cxn>
                  <a:cxn ang="0">
                    <a:pos x="37" y="16"/>
                  </a:cxn>
                  <a:cxn ang="0">
                    <a:pos x="0" y="51"/>
                  </a:cxn>
                </a:cxnLst>
                <a:rect l="0" t="0" r="r" b="b"/>
                <a:pathLst>
                  <a:path w="37" h="51">
                    <a:moveTo>
                      <a:pt x="0" y="51"/>
                    </a:moveTo>
                    <a:lnTo>
                      <a:pt x="6" y="0"/>
                    </a:lnTo>
                    <a:lnTo>
                      <a:pt x="37" y="16"/>
                    </a:lnTo>
                    <a:lnTo>
                      <a:pt x="0" y="51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2" name="Rectangle 186"/>
              <p:cNvSpPr>
                <a:spLocks noChangeArrowheads="1"/>
              </p:cNvSpPr>
              <p:nvPr/>
            </p:nvSpPr>
            <p:spPr bwMode="auto">
              <a:xfrm>
                <a:off x="699" y="3155"/>
                <a:ext cx="470" cy="179"/>
              </a:xfrm>
              <a:prstGeom prst="rect">
                <a:avLst/>
              </a:prstGeom>
              <a:solidFill>
                <a:srgbClr val="E3F4F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3" name="Rectangle 187"/>
              <p:cNvSpPr>
                <a:spLocks noChangeArrowheads="1"/>
              </p:cNvSpPr>
              <p:nvPr/>
            </p:nvSpPr>
            <p:spPr bwMode="auto">
              <a:xfrm>
                <a:off x="787" y="3197"/>
                <a:ext cx="365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smtClean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Arial" pitchFamily="34" charset="0"/>
                    <a:cs typeface="Arial" pitchFamily="34" charset="0"/>
                  </a:rPr>
                  <a:t>    About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284" name="Rectangle 188"/>
              <p:cNvSpPr>
                <a:spLocks noChangeArrowheads="1"/>
              </p:cNvSpPr>
              <p:nvPr/>
            </p:nvSpPr>
            <p:spPr bwMode="auto">
              <a:xfrm>
                <a:off x="699" y="3155"/>
                <a:ext cx="470" cy="179"/>
              </a:xfrm>
              <a:prstGeom prst="rect">
                <a:avLst/>
              </a:prstGeom>
              <a:noFill/>
              <a:ln w="4763" cap="flat">
                <a:solidFill>
                  <a:srgbClr val="E3F4FB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5" name="Line 189"/>
              <p:cNvSpPr>
                <a:spLocks noChangeShapeType="1"/>
              </p:cNvSpPr>
              <p:nvPr/>
            </p:nvSpPr>
            <p:spPr bwMode="auto">
              <a:xfrm>
                <a:off x="694" y="3159"/>
                <a:ext cx="469" cy="1"/>
              </a:xfrm>
              <a:prstGeom prst="line">
                <a:avLst/>
              </a:prstGeom>
              <a:noFill/>
              <a:ln w="4763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6" name="Line 190"/>
              <p:cNvSpPr>
                <a:spLocks noChangeShapeType="1"/>
              </p:cNvSpPr>
              <p:nvPr/>
            </p:nvSpPr>
            <p:spPr bwMode="auto">
              <a:xfrm>
                <a:off x="698" y="3156"/>
                <a:ext cx="1" cy="181"/>
              </a:xfrm>
              <a:prstGeom prst="line">
                <a:avLst/>
              </a:prstGeom>
              <a:noFill/>
              <a:ln w="4763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7" name="Line 191"/>
              <p:cNvSpPr>
                <a:spLocks noChangeShapeType="1"/>
              </p:cNvSpPr>
              <p:nvPr/>
            </p:nvSpPr>
            <p:spPr bwMode="auto">
              <a:xfrm>
                <a:off x="699" y="3335"/>
                <a:ext cx="468" cy="1"/>
              </a:xfrm>
              <a:prstGeom prst="line">
                <a:avLst/>
              </a:prstGeom>
              <a:noFill/>
              <a:ln w="4763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8" name="Rectangle 192"/>
              <p:cNvSpPr>
                <a:spLocks noChangeArrowheads="1"/>
              </p:cNvSpPr>
              <p:nvPr/>
            </p:nvSpPr>
            <p:spPr bwMode="auto">
              <a:xfrm>
                <a:off x="692" y="3154"/>
                <a:ext cx="139" cy="184"/>
              </a:xfrm>
              <a:prstGeom prst="rect">
                <a:avLst/>
              </a:prstGeom>
              <a:solidFill>
                <a:srgbClr val="E3F4F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9" name="Rectangle 193"/>
              <p:cNvSpPr>
                <a:spLocks noChangeArrowheads="1"/>
              </p:cNvSpPr>
              <p:nvPr/>
            </p:nvSpPr>
            <p:spPr bwMode="auto">
              <a:xfrm>
                <a:off x="707" y="3198"/>
                <a:ext cx="152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smtClean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Arial" pitchFamily="34" charset="0"/>
                    <a:cs typeface="Arial" pitchFamily="34" charset="0"/>
                  </a:rPr>
                  <a:t>D6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290" name="Rectangle 194"/>
              <p:cNvSpPr>
                <a:spLocks noChangeArrowheads="1"/>
              </p:cNvSpPr>
              <p:nvPr/>
            </p:nvSpPr>
            <p:spPr bwMode="auto">
              <a:xfrm>
                <a:off x="692" y="3154"/>
                <a:ext cx="139" cy="184"/>
              </a:xfrm>
              <a:prstGeom prst="rect">
                <a:avLst/>
              </a:prstGeom>
              <a:noFill/>
              <a:ln w="4763" cap="flat">
                <a:solidFill>
                  <a:srgbClr val="E3F4FB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1" name="Line 195"/>
              <p:cNvSpPr>
                <a:spLocks noChangeShapeType="1"/>
              </p:cNvSpPr>
              <p:nvPr/>
            </p:nvSpPr>
            <p:spPr bwMode="auto">
              <a:xfrm flipV="1">
                <a:off x="1169" y="2690"/>
                <a:ext cx="544" cy="465"/>
              </a:xfrm>
              <a:prstGeom prst="line">
                <a:avLst/>
              </a:prstGeom>
              <a:noFill/>
              <a:ln w="4763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2" name="Freeform 196"/>
              <p:cNvSpPr>
                <a:spLocks/>
              </p:cNvSpPr>
              <p:nvPr/>
            </p:nvSpPr>
            <p:spPr bwMode="auto">
              <a:xfrm>
                <a:off x="1691" y="2668"/>
                <a:ext cx="48" cy="44"/>
              </a:xfrm>
              <a:custGeom>
                <a:avLst/>
                <a:gdLst/>
                <a:ahLst/>
                <a:cxnLst>
                  <a:cxn ang="0">
                    <a:pos x="48" y="0"/>
                  </a:cxn>
                  <a:cxn ang="0">
                    <a:pos x="23" y="44"/>
                  </a:cxn>
                  <a:cxn ang="0">
                    <a:pos x="0" y="18"/>
                  </a:cxn>
                  <a:cxn ang="0">
                    <a:pos x="48" y="0"/>
                  </a:cxn>
                </a:cxnLst>
                <a:rect l="0" t="0" r="r" b="b"/>
                <a:pathLst>
                  <a:path w="48" h="44">
                    <a:moveTo>
                      <a:pt x="48" y="0"/>
                    </a:moveTo>
                    <a:lnTo>
                      <a:pt x="23" y="44"/>
                    </a:lnTo>
                    <a:lnTo>
                      <a:pt x="0" y="18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54545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3" name="Freeform 197"/>
              <p:cNvSpPr>
                <a:spLocks/>
              </p:cNvSpPr>
              <p:nvPr/>
            </p:nvSpPr>
            <p:spPr bwMode="auto">
              <a:xfrm>
                <a:off x="1691" y="2668"/>
                <a:ext cx="48" cy="44"/>
              </a:xfrm>
              <a:custGeom>
                <a:avLst/>
                <a:gdLst/>
                <a:ahLst/>
                <a:cxnLst>
                  <a:cxn ang="0">
                    <a:pos x="48" y="0"/>
                  </a:cxn>
                  <a:cxn ang="0">
                    <a:pos x="23" y="44"/>
                  </a:cxn>
                  <a:cxn ang="0">
                    <a:pos x="0" y="18"/>
                  </a:cxn>
                  <a:cxn ang="0">
                    <a:pos x="48" y="0"/>
                  </a:cxn>
                </a:cxnLst>
                <a:rect l="0" t="0" r="r" b="b"/>
                <a:pathLst>
                  <a:path w="48" h="44">
                    <a:moveTo>
                      <a:pt x="48" y="0"/>
                    </a:moveTo>
                    <a:lnTo>
                      <a:pt x="23" y="44"/>
                    </a:lnTo>
                    <a:lnTo>
                      <a:pt x="0" y="18"/>
                    </a:lnTo>
                    <a:lnTo>
                      <a:pt x="48" y="0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4" name="Rectangle 198"/>
              <p:cNvSpPr>
                <a:spLocks noChangeArrowheads="1"/>
              </p:cNvSpPr>
              <p:nvPr/>
            </p:nvSpPr>
            <p:spPr bwMode="auto">
              <a:xfrm>
                <a:off x="1809" y="3441"/>
                <a:ext cx="481" cy="179"/>
              </a:xfrm>
              <a:prstGeom prst="rect">
                <a:avLst/>
              </a:prstGeom>
              <a:solidFill>
                <a:srgbClr val="E3F4F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5" name="Rectangle 199"/>
              <p:cNvSpPr>
                <a:spLocks noChangeArrowheads="1"/>
              </p:cNvSpPr>
              <p:nvPr/>
            </p:nvSpPr>
            <p:spPr bwMode="auto">
              <a:xfrm>
                <a:off x="1926" y="3483"/>
                <a:ext cx="357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smtClean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Arial" pitchFamily="34" charset="0"/>
                    <a:cs typeface="Arial" pitchFamily="34" charset="0"/>
                  </a:rPr>
                  <a:t> Subject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296" name="Rectangle 200"/>
              <p:cNvSpPr>
                <a:spLocks noChangeArrowheads="1"/>
              </p:cNvSpPr>
              <p:nvPr/>
            </p:nvSpPr>
            <p:spPr bwMode="auto">
              <a:xfrm>
                <a:off x="1809" y="3441"/>
                <a:ext cx="481" cy="179"/>
              </a:xfrm>
              <a:prstGeom prst="rect">
                <a:avLst/>
              </a:prstGeom>
              <a:noFill/>
              <a:ln w="4763" cap="flat">
                <a:solidFill>
                  <a:srgbClr val="E3F4FB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7" name="Line 201"/>
              <p:cNvSpPr>
                <a:spLocks noChangeShapeType="1"/>
              </p:cNvSpPr>
              <p:nvPr/>
            </p:nvSpPr>
            <p:spPr bwMode="auto">
              <a:xfrm>
                <a:off x="1804" y="3445"/>
                <a:ext cx="480" cy="1"/>
              </a:xfrm>
              <a:prstGeom prst="line">
                <a:avLst/>
              </a:prstGeom>
              <a:noFill/>
              <a:ln w="4763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8" name="Line 202"/>
              <p:cNvSpPr>
                <a:spLocks noChangeShapeType="1"/>
              </p:cNvSpPr>
              <p:nvPr/>
            </p:nvSpPr>
            <p:spPr bwMode="auto">
              <a:xfrm>
                <a:off x="1808" y="3442"/>
                <a:ext cx="1" cy="181"/>
              </a:xfrm>
              <a:prstGeom prst="line">
                <a:avLst/>
              </a:prstGeom>
              <a:noFill/>
              <a:ln w="4763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9" name="Line 203"/>
              <p:cNvSpPr>
                <a:spLocks noChangeShapeType="1"/>
              </p:cNvSpPr>
              <p:nvPr/>
            </p:nvSpPr>
            <p:spPr bwMode="auto">
              <a:xfrm>
                <a:off x="1809" y="3622"/>
                <a:ext cx="480" cy="1"/>
              </a:xfrm>
              <a:prstGeom prst="line">
                <a:avLst/>
              </a:prstGeom>
              <a:noFill/>
              <a:ln w="4763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0" name="Rectangle 204"/>
              <p:cNvSpPr>
                <a:spLocks noChangeArrowheads="1"/>
              </p:cNvSpPr>
              <p:nvPr/>
            </p:nvSpPr>
            <p:spPr bwMode="auto">
              <a:xfrm>
                <a:off x="1802" y="3440"/>
                <a:ext cx="142" cy="184"/>
              </a:xfrm>
              <a:prstGeom prst="rect">
                <a:avLst/>
              </a:prstGeom>
              <a:solidFill>
                <a:srgbClr val="E3F4F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302" name="Rectangle 206"/>
            <p:cNvSpPr>
              <a:spLocks noChangeArrowheads="1"/>
            </p:cNvSpPr>
            <p:nvPr/>
          </p:nvSpPr>
          <p:spPr bwMode="auto">
            <a:xfrm>
              <a:off x="1818" y="3484"/>
              <a:ext cx="152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Arial" pitchFamily="34" charset="0"/>
                  <a:cs typeface="Arial" pitchFamily="34" charset="0"/>
                </a:rPr>
                <a:t>D7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03" name="Rectangle 207"/>
            <p:cNvSpPr>
              <a:spLocks noChangeArrowheads="1"/>
            </p:cNvSpPr>
            <p:nvPr/>
          </p:nvSpPr>
          <p:spPr bwMode="auto">
            <a:xfrm>
              <a:off x="1802" y="3440"/>
              <a:ext cx="142" cy="184"/>
            </a:xfrm>
            <a:prstGeom prst="rect">
              <a:avLst/>
            </a:prstGeom>
            <a:noFill/>
            <a:ln w="4763" cap="flat">
              <a:solidFill>
                <a:srgbClr val="E3F4F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4" name="Line 208"/>
            <p:cNvSpPr>
              <a:spLocks noChangeShapeType="1"/>
            </p:cNvSpPr>
            <p:nvPr/>
          </p:nvSpPr>
          <p:spPr bwMode="auto">
            <a:xfrm>
              <a:off x="2001" y="2805"/>
              <a:ext cx="169" cy="636"/>
            </a:xfrm>
            <a:prstGeom prst="line">
              <a:avLst/>
            </a:prstGeom>
            <a:noFill/>
            <a:ln w="4763" cap="flat">
              <a:solidFill>
                <a:srgbClr val="54545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5" name="Freeform 209"/>
            <p:cNvSpPr>
              <a:spLocks/>
            </p:cNvSpPr>
            <p:nvPr/>
          </p:nvSpPr>
          <p:spPr bwMode="auto">
            <a:xfrm>
              <a:off x="1988" y="2772"/>
              <a:ext cx="33" cy="51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3" y="43"/>
                </a:cxn>
                <a:cxn ang="0">
                  <a:pos x="0" y="51"/>
                </a:cxn>
                <a:cxn ang="0">
                  <a:pos x="4" y="0"/>
                </a:cxn>
              </a:cxnLst>
              <a:rect l="0" t="0" r="r" b="b"/>
              <a:pathLst>
                <a:path w="33" h="51">
                  <a:moveTo>
                    <a:pt x="4" y="0"/>
                  </a:moveTo>
                  <a:lnTo>
                    <a:pt x="33" y="43"/>
                  </a:lnTo>
                  <a:lnTo>
                    <a:pt x="0" y="5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54545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6" name="Freeform 210"/>
            <p:cNvSpPr>
              <a:spLocks/>
            </p:cNvSpPr>
            <p:nvPr/>
          </p:nvSpPr>
          <p:spPr bwMode="auto">
            <a:xfrm>
              <a:off x="1988" y="2772"/>
              <a:ext cx="33" cy="51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3" y="43"/>
                </a:cxn>
                <a:cxn ang="0">
                  <a:pos x="0" y="51"/>
                </a:cxn>
                <a:cxn ang="0">
                  <a:pos x="4" y="0"/>
                </a:cxn>
              </a:cxnLst>
              <a:rect l="0" t="0" r="r" b="b"/>
              <a:pathLst>
                <a:path w="33" h="51">
                  <a:moveTo>
                    <a:pt x="4" y="0"/>
                  </a:moveTo>
                  <a:lnTo>
                    <a:pt x="33" y="43"/>
                  </a:lnTo>
                  <a:lnTo>
                    <a:pt x="0" y="51"/>
                  </a:lnTo>
                  <a:lnTo>
                    <a:pt x="4" y="0"/>
                  </a:lnTo>
                  <a:close/>
                </a:path>
              </a:pathLst>
            </a:custGeom>
            <a:noFill/>
            <a:ln w="4763" cap="flat">
              <a:solidFill>
                <a:srgbClr val="54545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7" name="Line 211"/>
            <p:cNvSpPr>
              <a:spLocks noChangeShapeType="1"/>
            </p:cNvSpPr>
            <p:nvPr/>
          </p:nvSpPr>
          <p:spPr bwMode="auto">
            <a:xfrm>
              <a:off x="2312" y="2574"/>
              <a:ext cx="646" cy="287"/>
            </a:xfrm>
            <a:prstGeom prst="line">
              <a:avLst/>
            </a:prstGeom>
            <a:noFill/>
            <a:ln w="4763" cap="flat">
              <a:solidFill>
                <a:srgbClr val="54545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8" name="Freeform 212"/>
            <p:cNvSpPr>
              <a:spLocks/>
            </p:cNvSpPr>
            <p:nvPr/>
          </p:nvSpPr>
          <p:spPr bwMode="auto">
            <a:xfrm>
              <a:off x="2938" y="2840"/>
              <a:ext cx="51" cy="35"/>
            </a:xfrm>
            <a:custGeom>
              <a:avLst/>
              <a:gdLst/>
              <a:ahLst/>
              <a:cxnLst>
                <a:cxn ang="0">
                  <a:pos x="51" y="35"/>
                </a:cxn>
                <a:cxn ang="0">
                  <a:pos x="0" y="31"/>
                </a:cxn>
                <a:cxn ang="0">
                  <a:pos x="13" y="0"/>
                </a:cxn>
                <a:cxn ang="0">
                  <a:pos x="51" y="35"/>
                </a:cxn>
              </a:cxnLst>
              <a:rect l="0" t="0" r="r" b="b"/>
              <a:pathLst>
                <a:path w="51" h="35">
                  <a:moveTo>
                    <a:pt x="51" y="35"/>
                  </a:moveTo>
                  <a:lnTo>
                    <a:pt x="0" y="31"/>
                  </a:lnTo>
                  <a:lnTo>
                    <a:pt x="13" y="0"/>
                  </a:lnTo>
                  <a:lnTo>
                    <a:pt x="51" y="35"/>
                  </a:lnTo>
                  <a:close/>
                </a:path>
              </a:pathLst>
            </a:custGeom>
            <a:solidFill>
              <a:srgbClr val="54545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9" name="Freeform 213"/>
            <p:cNvSpPr>
              <a:spLocks/>
            </p:cNvSpPr>
            <p:nvPr/>
          </p:nvSpPr>
          <p:spPr bwMode="auto">
            <a:xfrm>
              <a:off x="2938" y="2840"/>
              <a:ext cx="51" cy="35"/>
            </a:xfrm>
            <a:custGeom>
              <a:avLst/>
              <a:gdLst/>
              <a:ahLst/>
              <a:cxnLst>
                <a:cxn ang="0">
                  <a:pos x="51" y="35"/>
                </a:cxn>
                <a:cxn ang="0">
                  <a:pos x="0" y="31"/>
                </a:cxn>
                <a:cxn ang="0">
                  <a:pos x="13" y="0"/>
                </a:cxn>
                <a:cxn ang="0">
                  <a:pos x="51" y="35"/>
                </a:cxn>
              </a:cxnLst>
              <a:rect l="0" t="0" r="r" b="b"/>
              <a:pathLst>
                <a:path w="51" h="35">
                  <a:moveTo>
                    <a:pt x="51" y="35"/>
                  </a:moveTo>
                  <a:lnTo>
                    <a:pt x="0" y="31"/>
                  </a:lnTo>
                  <a:lnTo>
                    <a:pt x="13" y="0"/>
                  </a:lnTo>
                  <a:lnTo>
                    <a:pt x="51" y="35"/>
                  </a:lnTo>
                  <a:close/>
                </a:path>
              </a:pathLst>
            </a:custGeom>
            <a:noFill/>
            <a:ln w="4763" cap="flat">
              <a:solidFill>
                <a:srgbClr val="54545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0" name="Freeform 214"/>
            <p:cNvSpPr>
              <a:spLocks/>
            </p:cNvSpPr>
            <p:nvPr/>
          </p:nvSpPr>
          <p:spPr bwMode="auto">
            <a:xfrm>
              <a:off x="2566" y="902"/>
              <a:ext cx="2630" cy="122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30" y="0"/>
                </a:cxn>
                <a:cxn ang="0">
                  <a:pos x="2630" y="1228"/>
                </a:cxn>
              </a:cxnLst>
              <a:rect l="0" t="0" r="r" b="b"/>
              <a:pathLst>
                <a:path w="2630" h="1228">
                  <a:moveTo>
                    <a:pt x="0" y="0"/>
                  </a:moveTo>
                  <a:lnTo>
                    <a:pt x="2630" y="0"/>
                  </a:lnTo>
                  <a:lnTo>
                    <a:pt x="2630" y="1228"/>
                  </a:lnTo>
                </a:path>
              </a:pathLst>
            </a:custGeom>
            <a:noFill/>
            <a:ln w="4763" cap="flat">
              <a:solidFill>
                <a:srgbClr val="54545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1" name="Freeform 215"/>
            <p:cNvSpPr>
              <a:spLocks/>
            </p:cNvSpPr>
            <p:nvPr/>
          </p:nvSpPr>
          <p:spPr bwMode="auto">
            <a:xfrm>
              <a:off x="2533" y="885"/>
              <a:ext cx="48" cy="34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48" y="0"/>
                </a:cxn>
                <a:cxn ang="0">
                  <a:pos x="48" y="34"/>
                </a:cxn>
                <a:cxn ang="0">
                  <a:pos x="0" y="17"/>
                </a:cxn>
              </a:cxnLst>
              <a:rect l="0" t="0" r="r" b="b"/>
              <a:pathLst>
                <a:path w="48" h="34">
                  <a:moveTo>
                    <a:pt x="0" y="17"/>
                  </a:moveTo>
                  <a:lnTo>
                    <a:pt x="48" y="0"/>
                  </a:lnTo>
                  <a:lnTo>
                    <a:pt x="48" y="34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54545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2" name="Freeform 216"/>
            <p:cNvSpPr>
              <a:spLocks/>
            </p:cNvSpPr>
            <p:nvPr/>
          </p:nvSpPr>
          <p:spPr bwMode="auto">
            <a:xfrm>
              <a:off x="2533" y="885"/>
              <a:ext cx="48" cy="34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48" y="0"/>
                </a:cxn>
                <a:cxn ang="0">
                  <a:pos x="48" y="34"/>
                </a:cxn>
                <a:cxn ang="0">
                  <a:pos x="0" y="17"/>
                </a:cxn>
              </a:cxnLst>
              <a:rect l="0" t="0" r="r" b="b"/>
              <a:pathLst>
                <a:path w="48" h="34">
                  <a:moveTo>
                    <a:pt x="0" y="17"/>
                  </a:moveTo>
                  <a:lnTo>
                    <a:pt x="48" y="0"/>
                  </a:lnTo>
                  <a:lnTo>
                    <a:pt x="48" y="34"/>
                  </a:lnTo>
                  <a:lnTo>
                    <a:pt x="0" y="17"/>
                  </a:lnTo>
                  <a:close/>
                </a:path>
              </a:pathLst>
            </a:custGeom>
            <a:noFill/>
            <a:ln w="4763" cap="flat">
              <a:solidFill>
                <a:srgbClr val="54545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6" name="Group 4"/>
          <p:cNvGrpSpPr>
            <a:grpSpLocks noChangeAspect="1"/>
          </p:cNvGrpSpPr>
          <p:nvPr/>
        </p:nvGrpSpPr>
        <p:grpSpPr bwMode="auto">
          <a:xfrm>
            <a:off x="304800" y="304800"/>
            <a:ext cx="8610600" cy="6248400"/>
            <a:chOff x="288" y="415"/>
            <a:chExt cx="5186" cy="3204"/>
          </a:xfrm>
        </p:grpSpPr>
        <p:sp>
          <p:nvSpPr>
            <p:cNvPr id="3075" name="AutoShape 3"/>
            <p:cNvSpPr>
              <a:spLocks noChangeAspect="1" noChangeArrowheads="1" noTextEdit="1"/>
            </p:cNvSpPr>
            <p:nvPr/>
          </p:nvSpPr>
          <p:spPr bwMode="auto">
            <a:xfrm>
              <a:off x="288" y="415"/>
              <a:ext cx="5186" cy="3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277" name="Group 205"/>
            <p:cNvGrpSpPr>
              <a:grpSpLocks/>
            </p:cNvGrpSpPr>
            <p:nvPr/>
          </p:nvGrpSpPr>
          <p:grpSpPr bwMode="auto">
            <a:xfrm>
              <a:off x="299" y="428"/>
              <a:ext cx="5162" cy="2611"/>
              <a:chOff x="299" y="428"/>
              <a:chExt cx="5162" cy="2611"/>
            </a:xfrm>
          </p:grpSpPr>
          <p:sp>
            <p:nvSpPr>
              <p:cNvPr id="3077" name="Rectangle 5"/>
              <p:cNvSpPr>
                <a:spLocks noChangeArrowheads="1"/>
              </p:cNvSpPr>
              <p:nvPr/>
            </p:nvSpPr>
            <p:spPr bwMode="auto">
              <a:xfrm>
                <a:off x="2407" y="428"/>
                <a:ext cx="1315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200" b="0" i="0" u="none" strike="noStrike" cap="none" normalizeH="0" baseline="0" dirty="0" smtClean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Arial" pitchFamily="34" charset="0"/>
                    <a:cs typeface="Arial" pitchFamily="34" charset="0"/>
                  </a:rPr>
                  <a:t>Level 1 (Teacher)</a:t>
                </a:r>
                <a:endPara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78" name="Freeform 6"/>
              <p:cNvSpPr>
                <a:spLocks/>
              </p:cNvSpPr>
              <p:nvPr/>
            </p:nvSpPr>
            <p:spPr bwMode="auto">
              <a:xfrm>
                <a:off x="2901" y="2160"/>
                <a:ext cx="336" cy="166"/>
              </a:xfrm>
              <a:custGeom>
                <a:avLst/>
                <a:gdLst/>
                <a:ahLst/>
                <a:cxnLst>
                  <a:cxn ang="0">
                    <a:pos x="57" y="4"/>
                  </a:cxn>
                  <a:cxn ang="0">
                    <a:pos x="43" y="11"/>
                  </a:cxn>
                  <a:cxn ang="0">
                    <a:pos x="33" y="17"/>
                  </a:cxn>
                  <a:cxn ang="0">
                    <a:pos x="26" y="23"/>
                  </a:cxn>
                  <a:cxn ang="0">
                    <a:pos x="20" y="30"/>
                  </a:cxn>
                  <a:cxn ang="0">
                    <a:pos x="15" y="36"/>
                  </a:cxn>
                  <a:cxn ang="0">
                    <a:pos x="11" y="43"/>
                  </a:cxn>
                  <a:cxn ang="0">
                    <a:pos x="8" y="49"/>
                  </a:cxn>
                  <a:cxn ang="0">
                    <a:pos x="5" y="56"/>
                  </a:cxn>
                  <a:cxn ang="0">
                    <a:pos x="3" y="62"/>
                  </a:cxn>
                  <a:cxn ang="0">
                    <a:pos x="2" y="68"/>
                  </a:cxn>
                  <a:cxn ang="0">
                    <a:pos x="1" y="75"/>
                  </a:cxn>
                  <a:cxn ang="0">
                    <a:pos x="1" y="81"/>
                  </a:cxn>
                  <a:cxn ang="0">
                    <a:pos x="1" y="85"/>
                  </a:cxn>
                  <a:cxn ang="0">
                    <a:pos x="1" y="92"/>
                  </a:cxn>
                  <a:cxn ang="0">
                    <a:pos x="2" y="98"/>
                  </a:cxn>
                  <a:cxn ang="0">
                    <a:pos x="3" y="104"/>
                  </a:cxn>
                  <a:cxn ang="0">
                    <a:pos x="5" y="111"/>
                  </a:cxn>
                  <a:cxn ang="0">
                    <a:pos x="8" y="117"/>
                  </a:cxn>
                  <a:cxn ang="0">
                    <a:pos x="11" y="124"/>
                  </a:cxn>
                  <a:cxn ang="0">
                    <a:pos x="15" y="130"/>
                  </a:cxn>
                  <a:cxn ang="0">
                    <a:pos x="20" y="136"/>
                  </a:cxn>
                  <a:cxn ang="0">
                    <a:pos x="26" y="143"/>
                  </a:cxn>
                  <a:cxn ang="0">
                    <a:pos x="33" y="149"/>
                  </a:cxn>
                  <a:cxn ang="0">
                    <a:pos x="43" y="155"/>
                  </a:cxn>
                  <a:cxn ang="0">
                    <a:pos x="57" y="162"/>
                  </a:cxn>
                  <a:cxn ang="0">
                    <a:pos x="253" y="166"/>
                  </a:cxn>
                  <a:cxn ang="0">
                    <a:pos x="285" y="160"/>
                  </a:cxn>
                  <a:cxn ang="0">
                    <a:pos x="297" y="154"/>
                  </a:cxn>
                  <a:cxn ang="0">
                    <a:pos x="306" y="147"/>
                  </a:cxn>
                  <a:cxn ang="0">
                    <a:pos x="313" y="141"/>
                  </a:cxn>
                  <a:cxn ang="0">
                    <a:pos x="318" y="135"/>
                  </a:cxn>
                  <a:cxn ang="0">
                    <a:pos x="323" y="128"/>
                  </a:cxn>
                  <a:cxn ang="0">
                    <a:pos x="326" y="122"/>
                  </a:cxn>
                  <a:cxn ang="0">
                    <a:pos x="329" y="116"/>
                  </a:cxn>
                  <a:cxn ang="0">
                    <a:pos x="332" y="109"/>
                  </a:cxn>
                  <a:cxn ang="0">
                    <a:pos x="334" y="103"/>
                  </a:cxn>
                  <a:cxn ang="0">
                    <a:pos x="335" y="97"/>
                  </a:cxn>
                  <a:cxn ang="0">
                    <a:pos x="336" y="90"/>
                  </a:cxn>
                  <a:cxn ang="0">
                    <a:pos x="336" y="84"/>
                  </a:cxn>
                  <a:cxn ang="0">
                    <a:pos x="336" y="79"/>
                  </a:cxn>
                  <a:cxn ang="0">
                    <a:pos x="335" y="73"/>
                  </a:cxn>
                  <a:cxn ang="0">
                    <a:pos x="334" y="66"/>
                  </a:cxn>
                  <a:cxn ang="0">
                    <a:pos x="332" y="60"/>
                  </a:cxn>
                  <a:cxn ang="0">
                    <a:pos x="330" y="54"/>
                  </a:cxn>
                  <a:cxn ang="0">
                    <a:pos x="327" y="47"/>
                  </a:cxn>
                  <a:cxn ang="0">
                    <a:pos x="324" y="41"/>
                  </a:cxn>
                  <a:cxn ang="0">
                    <a:pos x="320" y="35"/>
                  </a:cxn>
                  <a:cxn ang="0">
                    <a:pos x="315" y="28"/>
                  </a:cxn>
                  <a:cxn ang="0">
                    <a:pos x="308" y="22"/>
                  </a:cxn>
                  <a:cxn ang="0">
                    <a:pos x="300" y="15"/>
                  </a:cxn>
                  <a:cxn ang="0">
                    <a:pos x="289" y="9"/>
                  </a:cxn>
                  <a:cxn ang="0">
                    <a:pos x="271" y="3"/>
                  </a:cxn>
                </a:cxnLst>
                <a:rect l="0" t="0" r="r" b="b"/>
                <a:pathLst>
                  <a:path w="336" h="166">
                    <a:moveTo>
                      <a:pt x="83" y="0"/>
                    </a:moveTo>
                    <a:lnTo>
                      <a:pt x="65" y="2"/>
                    </a:lnTo>
                    <a:lnTo>
                      <a:pt x="57" y="4"/>
                    </a:lnTo>
                    <a:lnTo>
                      <a:pt x="51" y="7"/>
                    </a:lnTo>
                    <a:lnTo>
                      <a:pt x="47" y="9"/>
                    </a:lnTo>
                    <a:lnTo>
                      <a:pt x="43" y="11"/>
                    </a:lnTo>
                    <a:lnTo>
                      <a:pt x="39" y="13"/>
                    </a:lnTo>
                    <a:lnTo>
                      <a:pt x="36" y="15"/>
                    </a:lnTo>
                    <a:lnTo>
                      <a:pt x="33" y="17"/>
                    </a:lnTo>
                    <a:lnTo>
                      <a:pt x="31" y="19"/>
                    </a:lnTo>
                    <a:lnTo>
                      <a:pt x="28" y="21"/>
                    </a:lnTo>
                    <a:lnTo>
                      <a:pt x="26" y="23"/>
                    </a:lnTo>
                    <a:lnTo>
                      <a:pt x="23" y="26"/>
                    </a:lnTo>
                    <a:lnTo>
                      <a:pt x="22" y="28"/>
                    </a:lnTo>
                    <a:lnTo>
                      <a:pt x="20" y="30"/>
                    </a:lnTo>
                    <a:lnTo>
                      <a:pt x="18" y="32"/>
                    </a:lnTo>
                    <a:lnTo>
                      <a:pt x="16" y="34"/>
                    </a:lnTo>
                    <a:lnTo>
                      <a:pt x="15" y="36"/>
                    </a:lnTo>
                    <a:lnTo>
                      <a:pt x="13" y="38"/>
                    </a:lnTo>
                    <a:lnTo>
                      <a:pt x="12" y="41"/>
                    </a:lnTo>
                    <a:lnTo>
                      <a:pt x="11" y="43"/>
                    </a:lnTo>
                    <a:lnTo>
                      <a:pt x="10" y="45"/>
                    </a:lnTo>
                    <a:lnTo>
                      <a:pt x="9" y="47"/>
                    </a:lnTo>
                    <a:lnTo>
                      <a:pt x="8" y="49"/>
                    </a:lnTo>
                    <a:lnTo>
                      <a:pt x="7" y="51"/>
                    </a:lnTo>
                    <a:lnTo>
                      <a:pt x="6" y="53"/>
                    </a:lnTo>
                    <a:lnTo>
                      <a:pt x="5" y="56"/>
                    </a:lnTo>
                    <a:lnTo>
                      <a:pt x="4" y="57"/>
                    </a:lnTo>
                    <a:lnTo>
                      <a:pt x="4" y="60"/>
                    </a:lnTo>
                    <a:lnTo>
                      <a:pt x="3" y="62"/>
                    </a:lnTo>
                    <a:lnTo>
                      <a:pt x="3" y="64"/>
                    </a:lnTo>
                    <a:lnTo>
                      <a:pt x="2" y="66"/>
                    </a:lnTo>
                    <a:lnTo>
                      <a:pt x="2" y="68"/>
                    </a:lnTo>
                    <a:lnTo>
                      <a:pt x="1" y="70"/>
                    </a:lnTo>
                    <a:lnTo>
                      <a:pt x="1" y="72"/>
                    </a:lnTo>
                    <a:lnTo>
                      <a:pt x="1" y="75"/>
                    </a:lnTo>
                    <a:lnTo>
                      <a:pt x="1" y="76"/>
                    </a:lnTo>
                    <a:lnTo>
                      <a:pt x="1" y="79"/>
                    </a:lnTo>
                    <a:lnTo>
                      <a:pt x="1" y="81"/>
                    </a:lnTo>
                    <a:lnTo>
                      <a:pt x="0" y="83"/>
                    </a:lnTo>
                    <a:lnTo>
                      <a:pt x="0" y="84"/>
                    </a:lnTo>
                    <a:lnTo>
                      <a:pt x="1" y="85"/>
                    </a:lnTo>
                    <a:lnTo>
                      <a:pt x="1" y="88"/>
                    </a:lnTo>
                    <a:lnTo>
                      <a:pt x="1" y="90"/>
                    </a:lnTo>
                    <a:lnTo>
                      <a:pt x="1" y="92"/>
                    </a:lnTo>
                    <a:lnTo>
                      <a:pt x="1" y="94"/>
                    </a:lnTo>
                    <a:lnTo>
                      <a:pt x="1" y="96"/>
                    </a:lnTo>
                    <a:lnTo>
                      <a:pt x="2" y="98"/>
                    </a:lnTo>
                    <a:lnTo>
                      <a:pt x="2" y="100"/>
                    </a:lnTo>
                    <a:lnTo>
                      <a:pt x="3" y="103"/>
                    </a:lnTo>
                    <a:lnTo>
                      <a:pt x="3" y="104"/>
                    </a:lnTo>
                    <a:lnTo>
                      <a:pt x="4" y="107"/>
                    </a:lnTo>
                    <a:lnTo>
                      <a:pt x="4" y="109"/>
                    </a:lnTo>
                    <a:lnTo>
                      <a:pt x="5" y="111"/>
                    </a:lnTo>
                    <a:lnTo>
                      <a:pt x="6" y="113"/>
                    </a:lnTo>
                    <a:lnTo>
                      <a:pt x="7" y="115"/>
                    </a:lnTo>
                    <a:lnTo>
                      <a:pt x="8" y="117"/>
                    </a:lnTo>
                    <a:lnTo>
                      <a:pt x="9" y="119"/>
                    </a:lnTo>
                    <a:lnTo>
                      <a:pt x="10" y="122"/>
                    </a:lnTo>
                    <a:lnTo>
                      <a:pt x="11" y="124"/>
                    </a:lnTo>
                    <a:lnTo>
                      <a:pt x="12" y="126"/>
                    </a:lnTo>
                    <a:lnTo>
                      <a:pt x="13" y="128"/>
                    </a:lnTo>
                    <a:lnTo>
                      <a:pt x="15" y="130"/>
                    </a:lnTo>
                    <a:lnTo>
                      <a:pt x="16" y="132"/>
                    </a:lnTo>
                    <a:lnTo>
                      <a:pt x="18" y="134"/>
                    </a:lnTo>
                    <a:lnTo>
                      <a:pt x="20" y="136"/>
                    </a:lnTo>
                    <a:lnTo>
                      <a:pt x="22" y="139"/>
                    </a:lnTo>
                    <a:lnTo>
                      <a:pt x="23" y="141"/>
                    </a:lnTo>
                    <a:lnTo>
                      <a:pt x="26" y="143"/>
                    </a:lnTo>
                    <a:lnTo>
                      <a:pt x="28" y="145"/>
                    </a:lnTo>
                    <a:lnTo>
                      <a:pt x="31" y="147"/>
                    </a:lnTo>
                    <a:lnTo>
                      <a:pt x="33" y="149"/>
                    </a:lnTo>
                    <a:lnTo>
                      <a:pt x="36" y="151"/>
                    </a:lnTo>
                    <a:lnTo>
                      <a:pt x="39" y="153"/>
                    </a:lnTo>
                    <a:lnTo>
                      <a:pt x="43" y="155"/>
                    </a:lnTo>
                    <a:lnTo>
                      <a:pt x="47" y="158"/>
                    </a:lnTo>
                    <a:lnTo>
                      <a:pt x="51" y="160"/>
                    </a:lnTo>
                    <a:lnTo>
                      <a:pt x="57" y="162"/>
                    </a:lnTo>
                    <a:lnTo>
                      <a:pt x="65" y="164"/>
                    </a:lnTo>
                    <a:lnTo>
                      <a:pt x="83" y="166"/>
                    </a:lnTo>
                    <a:lnTo>
                      <a:pt x="253" y="166"/>
                    </a:lnTo>
                    <a:lnTo>
                      <a:pt x="271" y="164"/>
                    </a:lnTo>
                    <a:lnTo>
                      <a:pt x="279" y="162"/>
                    </a:lnTo>
                    <a:lnTo>
                      <a:pt x="285" y="160"/>
                    </a:lnTo>
                    <a:lnTo>
                      <a:pt x="289" y="158"/>
                    </a:lnTo>
                    <a:lnTo>
                      <a:pt x="293" y="156"/>
                    </a:lnTo>
                    <a:lnTo>
                      <a:pt x="297" y="154"/>
                    </a:lnTo>
                    <a:lnTo>
                      <a:pt x="300" y="152"/>
                    </a:lnTo>
                    <a:lnTo>
                      <a:pt x="303" y="150"/>
                    </a:lnTo>
                    <a:lnTo>
                      <a:pt x="306" y="147"/>
                    </a:lnTo>
                    <a:lnTo>
                      <a:pt x="308" y="145"/>
                    </a:lnTo>
                    <a:lnTo>
                      <a:pt x="311" y="143"/>
                    </a:lnTo>
                    <a:lnTo>
                      <a:pt x="313" y="141"/>
                    </a:lnTo>
                    <a:lnTo>
                      <a:pt x="315" y="139"/>
                    </a:lnTo>
                    <a:lnTo>
                      <a:pt x="317" y="137"/>
                    </a:lnTo>
                    <a:lnTo>
                      <a:pt x="318" y="135"/>
                    </a:lnTo>
                    <a:lnTo>
                      <a:pt x="320" y="132"/>
                    </a:lnTo>
                    <a:lnTo>
                      <a:pt x="321" y="131"/>
                    </a:lnTo>
                    <a:lnTo>
                      <a:pt x="323" y="128"/>
                    </a:lnTo>
                    <a:lnTo>
                      <a:pt x="324" y="126"/>
                    </a:lnTo>
                    <a:lnTo>
                      <a:pt x="325" y="124"/>
                    </a:lnTo>
                    <a:lnTo>
                      <a:pt x="326" y="122"/>
                    </a:lnTo>
                    <a:lnTo>
                      <a:pt x="327" y="120"/>
                    </a:lnTo>
                    <a:lnTo>
                      <a:pt x="328" y="118"/>
                    </a:lnTo>
                    <a:lnTo>
                      <a:pt x="329" y="116"/>
                    </a:lnTo>
                    <a:lnTo>
                      <a:pt x="330" y="113"/>
                    </a:lnTo>
                    <a:lnTo>
                      <a:pt x="331" y="111"/>
                    </a:lnTo>
                    <a:lnTo>
                      <a:pt x="332" y="109"/>
                    </a:lnTo>
                    <a:lnTo>
                      <a:pt x="332" y="107"/>
                    </a:lnTo>
                    <a:lnTo>
                      <a:pt x="333" y="105"/>
                    </a:lnTo>
                    <a:lnTo>
                      <a:pt x="334" y="103"/>
                    </a:lnTo>
                    <a:lnTo>
                      <a:pt x="334" y="101"/>
                    </a:lnTo>
                    <a:lnTo>
                      <a:pt x="334" y="98"/>
                    </a:lnTo>
                    <a:lnTo>
                      <a:pt x="335" y="97"/>
                    </a:lnTo>
                    <a:lnTo>
                      <a:pt x="335" y="94"/>
                    </a:lnTo>
                    <a:lnTo>
                      <a:pt x="335" y="92"/>
                    </a:lnTo>
                    <a:lnTo>
                      <a:pt x="336" y="90"/>
                    </a:lnTo>
                    <a:lnTo>
                      <a:pt x="336" y="88"/>
                    </a:lnTo>
                    <a:lnTo>
                      <a:pt x="336" y="86"/>
                    </a:lnTo>
                    <a:lnTo>
                      <a:pt x="336" y="84"/>
                    </a:lnTo>
                    <a:lnTo>
                      <a:pt x="336" y="83"/>
                    </a:lnTo>
                    <a:lnTo>
                      <a:pt x="336" y="81"/>
                    </a:lnTo>
                    <a:lnTo>
                      <a:pt x="336" y="79"/>
                    </a:lnTo>
                    <a:lnTo>
                      <a:pt x="336" y="77"/>
                    </a:lnTo>
                    <a:lnTo>
                      <a:pt x="335" y="75"/>
                    </a:lnTo>
                    <a:lnTo>
                      <a:pt x="335" y="73"/>
                    </a:lnTo>
                    <a:lnTo>
                      <a:pt x="335" y="70"/>
                    </a:lnTo>
                    <a:lnTo>
                      <a:pt x="334" y="69"/>
                    </a:lnTo>
                    <a:lnTo>
                      <a:pt x="334" y="66"/>
                    </a:lnTo>
                    <a:lnTo>
                      <a:pt x="334" y="64"/>
                    </a:lnTo>
                    <a:lnTo>
                      <a:pt x="333" y="62"/>
                    </a:lnTo>
                    <a:lnTo>
                      <a:pt x="332" y="60"/>
                    </a:lnTo>
                    <a:lnTo>
                      <a:pt x="332" y="58"/>
                    </a:lnTo>
                    <a:lnTo>
                      <a:pt x="331" y="56"/>
                    </a:lnTo>
                    <a:lnTo>
                      <a:pt x="330" y="54"/>
                    </a:lnTo>
                    <a:lnTo>
                      <a:pt x="329" y="51"/>
                    </a:lnTo>
                    <a:lnTo>
                      <a:pt x="328" y="49"/>
                    </a:lnTo>
                    <a:lnTo>
                      <a:pt x="327" y="47"/>
                    </a:lnTo>
                    <a:lnTo>
                      <a:pt x="326" y="45"/>
                    </a:lnTo>
                    <a:lnTo>
                      <a:pt x="325" y="43"/>
                    </a:lnTo>
                    <a:lnTo>
                      <a:pt x="324" y="41"/>
                    </a:lnTo>
                    <a:lnTo>
                      <a:pt x="323" y="39"/>
                    </a:lnTo>
                    <a:lnTo>
                      <a:pt x="321" y="37"/>
                    </a:lnTo>
                    <a:lnTo>
                      <a:pt x="320" y="35"/>
                    </a:lnTo>
                    <a:lnTo>
                      <a:pt x="318" y="32"/>
                    </a:lnTo>
                    <a:lnTo>
                      <a:pt x="317" y="30"/>
                    </a:lnTo>
                    <a:lnTo>
                      <a:pt x="315" y="28"/>
                    </a:lnTo>
                    <a:lnTo>
                      <a:pt x="313" y="26"/>
                    </a:lnTo>
                    <a:lnTo>
                      <a:pt x="311" y="24"/>
                    </a:lnTo>
                    <a:lnTo>
                      <a:pt x="308" y="22"/>
                    </a:lnTo>
                    <a:lnTo>
                      <a:pt x="306" y="20"/>
                    </a:lnTo>
                    <a:lnTo>
                      <a:pt x="303" y="18"/>
                    </a:lnTo>
                    <a:lnTo>
                      <a:pt x="300" y="15"/>
                    </a:lnTo>
                    <a:lnTo>
                      <a:pt x="297" y="13"/>
                    </a:lnTo>
                    <a:lnTo>
                      <a:pt x="293" y="11"/>
                    </a:lnTo>
                    <a:lnTo>
                      <a:pt x="289" y="9"/>
                    </a:lnTo>
                    <a:lnTo>
                      <a:pt x="285" y="7"/>
                    </a:lnTo>
                    <a:lnTo>
                      <a:pt x="279" y="5"/>
                    </a:lnTo>
                    <a:lnTo>
                      <a:pt x="271" y="3"/>
                    </a:lnTo>
                    <a:lnTo>
                      <a:pt x="253" y="0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BFBFB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9" name="Rectangle 7"/>
              <p:cNvSpPr>
                <a:spLocks noChangeArrowheads="1"/>
              </p:cNvSpPr>
              <p:nvPr/>
            </p:nvSpPr>
            <p:spPr bwMode="auto">
              <a:xfrm>
                <a:off x="2968" y="2211"/>
                <a:ext cx="230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Teacher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80" name="Freeform 8"/>
              <p:cNvSpPr>
                <a:spLocks/>
              </p:cNvSpPr>
              <p:nvPr/>
            </p:nvSpPr>
            <p:spPr bwMode="auto">
              <a:xfrm>
                <a:off x="2901" y="2160"/>
                <a:ext cx="336" cy="166"/>
              </a:xfrm>
              <a:custGeom>
                <a:avLst/>
                <a:gdLst/>
                <a:ahLst/>
                <a:cxnLst>
                  <a:cxn ang="0">
                    <a:pos x="57" y="4"/>
                  </a:cxn>
                  <a:cxn ang="0">
                    <a:pos x="43" y="11"/>
                  </a:cxn>
                  <a:cxn ang="0">
                    <a:pos x="33" y="17"/>
                  </a:cxn>
                  <a:cxn ang="0">
                    <a:pos x="26" y="23"/>
                  </a:cxn>
                  <a:cxn ang="0">
                    <a:pos x="20" y="30"/>
                  </a:cxn>
                  <a:cxn ang="0">
                    <a:pos x="15" y="36"/>
                  </a:cxn>
                  <a:cxn ang="0">
                    <a:pos x="11" y="43"/>
                  </a:cxn>
                  <a:cxn ang="0">
                    <a:pos x="8" y="49"/>
                  </a:cxn>
                  <a:cxn ang="0">
                    <a:pos x="5" y="56"/>
                  </a:cxn>
                  <a:cxn ang="0">
                    <a:pos x="3" y="62"/>
                  </a:cxn>
                  <a:cxn ang="0">
                    <a:pos x="2" y="68"/>
                  </a:cxn>
                  <a:cxn ang="0">
                    <a:pos x="1" y="75"/>
                  </a:cxn>
                  <a:cxn ang="0">
                    <a:pos x="1" y="81"/>
                  </a:cxn>
                  <a:cxn ang="0">
                    <a:pos x="1" y="85"/>
                  </a:cxn>
                  <a:cxn ang="0">
                    <a:pos x="1" y="92"/>
                  </a:cxn>
                  <a:cxn ang="0">
                    <a:pos x="2" y="98"/>
                  </a:cxn>
                  <a:cxn ang="0">
                    <a:pos x="3" y="104"/>
                  </a:cxn>
                  <a:cxn ang="0">
                    <a:pos x="5" y="111"/>
                  </a:cxn>
                  <a:cxn ang="0">
                    <a:pos x="8" y="117"/>
                  </a:cxn>
                  <a:cxn ang="0">
                    <a:pos x="11" y="124"/>
                  </a:cxn>
                  <a:cxn ang="0">
                    <a:pos x="15" y="130"/>
                  </a:cxn>
                  <a:cxn ang="0">
                    <a:pos x="20" y="136"/>
                  </a:cxn>
                  <a:cxn ang="0">
                    <a:pos x="26" y="143"/>
                  </a:cxn>
                  <a:cxn ang="0">
                    <a:pos x="33" y="149"/>
                  </a:cxn>
                  <a:cxn ang="0">
                    <a:pos x="43" y="155"/>
                  </a:cxn>
                  <a:cxn ang="0">
                    <a:pos x="57" y="162"/>
                  </a:cxn>
                  <a:cxn ang="0">
                    <a:pos x="253" y="166"/>
                  </a:cxn>
                  <a:cxn ang="0">
                    <a:pos x="285" y="160"/>
                  </a:cxn>
                  <a:cxn ang="0">
                    <a:pos x="297" y="154"/>
                  </a:cxn>
                  <a:cxn ang="0">
                    <a:pos x="306" y="147"/>
                  </a:cxn>
                  <a:cxn ang="0">
                    <a:pos x="313" y="141"/>
                  </a:cxn>
                  <a:cxn ang="0">
                    <a:pos x="318" y="135"/>
                  </a:cxn>
                  <a:cxn ang="0">
                    <a:pos x="323" y="128"/>
                  </a:cxn>
                  <a:cxn ang="0">
                    <a:pos x="326" y="122"/>
                  </a:cxn>
                  <a:cxn ang="0">
                    <a:pos x="329" y="116"/>
                  </a:cxn>
                  <a:cxn ang="0">
                    <a:pos x="332" y="109"/>
                  </a:cxn>
                  <a:cxn ang="0">
                    <a:pos x="334" y="103"/>
                  </a:cxn>
                  <a:cxn ang="0">
                    <a:pos x="335" y="97"/>
                  </a:cxn>
                  <a:cxn ang="0">
                    <a:pos x="336" y="90"/>
                  </a:cxn>
                  <a:cxn ang="0">
                    <a:pos x="336" y="84"/>
                  </a:cxn>
                  <a:cxn ang="0">
                    <a:pos x="336" y="79"/>
                  </a:cxn>
                  <a:cxn ang="0">
                    <a:pos x="335" y="73"/>
                  </a:cxn>
                  <a:cxn ang="0">
                    <a:pos x="334" y="66"/>
                  </a:cxn>
                  <a:cxn ang="0">
                    <a:pos x="332" y="60"/>
                  </a:cxn>
                  <a:cxn ang="0">
                    <a:pos x="330" y="54"/>
                  </a:cxn>
                  <a:cxn ang="0">
                    <a:pos x="327" y="47"/>
                  </a:cxn>
                  <a:cxn ang="0">
                    <a:pos x="324" y="41"/>
                  </a:cxn>
                  <a:cxn ang="0">
                    <a:pos x="320" y="35"/>
                  </a:cxn>
                  <a:cxn ang="0">
                    <a:pos x="315" y="28"/>
                  </a:cxn>
                  <a:cxn ang="0">
                    <a:pos x="308" y="22"/>
                  </a:cxn>
                  <a:cxn ang="0">
                    <a:pos x="300" y="15"/>
                  </a:cxn>
                  <a:cxn ang="0">
                    <a:pos x="289" y="9"/>
                  </a:cxn>
                  <a:cxn ang="0">
                    <a:pos x="271" y="3"/>
                  </a:cxn>
                </a:cxnLst>
                <a:rect l="0" t="0" r="r" b="b"/>
                <a:pathLst>
                  <a:path w="336" h="166">
                    <a:moveTo>
                      <a:pt x="83" y="0"/>
                    </a:moveTo>
                    <a:lnTo>
                      <a:pt x="65" y="2"/>
                    </a:lnTo>
                    <a:lnTo>
                      <a:pt x="57" y="4"/>
                    </a:lnTo>
                    <a:lnTo>
                      <a:pt x="51" y="7"/>
                    </a:lnTo>
                    <a:lnTo>
                      <a:pt x="47" y="9"/>
                    </a:lnTo>
                    <a:lnTo>
                      <a:pt x="43" y="11"/>
                    </a:lnTo>
                    <a:lnTo>
                      <a:pt x="39" y="13"/>
                    </a:lnTo>
                    <a:lnTo>
                      <a:pt x="36" y="15"/>
                    </a:lnTo>
                    <a:lnTo>
                      <a:pt x="33" y="17"/>
                    </a:lnTo>
                    <a:lnTo>
                      <a:pt x="31" y="19"/>
                    </a:lnTo>
                    <a:lnTo>
                      <a:pt x="28" y="21"/>
                    </a:lnTo>
                    <a:lnTo>
                      <a:pt x="26" y="23"/>
                    </a:lnTo>
                    <a:lnTo>
                      <a:pt x="23" y="26"/>
                    </a:lnTo>
                    <a:lnTo>
                      <a:pt x="22" y="28"/>
                    </a:lnTo>
                    <a:lnTo>
                      <a:pt x="20" y="30"/>
                    </a:lnTo>
                    <a:lnTo>
                      <a:pt x="18" y="32"/>
                    </a:lnTo>
                    <a:lnTo>
                      <a:pt x="16" y="34"/>
                    </a:lnTo>
                    <a:lnTo>
                      <a:pt x="15" y="36"/>
                    </a:lnTo>
                    <a:lnTo>
                      <a:pt x="13" y="38"/>
                    </a:lnTo>
                    <a:lnTo>
                      <a:pt x="12" y="41"/>
                    </a:lnTo>
                    <a:lnTo>
                      <a:pt x="11" y="43"/>
                    </a:lnTo>
                    <a:lnTo>
                      <a:pt x="10" y="45"/>
                    </a:lnTo>
                    <a:lnTo>
                      <a:pt x="9" y="47"/>
                    </a:lnTo>
                    <a:lnTo>
                      <a:pt x="8" y="49"/>
                    </a:lnTo>
                    <a:lnTo>
                      <a:pt x="7" y="51"/>
                    </a:lnTo>
                    <a:lnTo>
                      <a:pt x="6" y="53"/>
                    </a:lnTo>
                    <a:lnTo>
                      <a:pt x="5" y="56"/>
                    </a:lnTo>
                    <a:lnTo>
                      <a:pt x="4" y="57"/>
                    </a:lnTo>
                    <a:lnTo>
                      <a:pt x="4" y="60"/>
                    </a:lnTo>
                    <a:lnTo>
                      <a:pt x="3" y="62"/>
                    </a:lnTo>
                    <a:lnTo>
                      <a:pt x="3" y="64"/>
                    </a:lnTo>
                    <a:lnTo>
                      <a:pt x="2" y="66"/>
                    </a:lnTo>
                    <a:lnTo>
                      <a:pt x="2" y="68"/>
                    </a:lnTo>
                    <a:lnTo>
                      <a:pt x="1" y="70"/>
                    </a:lnTo>
                    <a:lnTo>
                      <a:pt x="1" y="72"/>
                    </a:lnTo>
                    <a:lnTo>
                      <a:pt x="1" y="75"/>
                    </a:lnTo>
                    <a:lnTo>
                      <a:pt x="1" y="76"/>
                    </a:lnTo>
                    <a:lnTo>
                      <a:pt x="1" y="79"/>
                    </a:lnTo>
                    <a:lnTo>
                      <a:pt x="1" y="81"/>
                    </a:lnTo>
                    <a:lnTo>
                      <a:pt x="0" y="83"/>
                    </a:lnTo>
                    <a:lnTo>
                      <a:pt x="0" y="84"/>
                    </a:lnTo>
                    <a:lnTo>
                      <a:pt x="1" y="85"/>
                    </a:lnTo>
                    <a:lnTo>
                      <a:pt x="1" y="88"/>
                    </a:lnTo>
                    <a:lnTo>
                      <a:pt x="1" y="90"/>
                    </a:lnTo>
                    <a:lnTo>
                      <a:pt x="1" y="92"/>
                    </a:lnTo>
                    <a:lnTo>
                      <a:pt x="1" y="94"/>
                    </a:lnTo>
                    <a:lnTo>
                      <a:pt x="1" y="96"/>
                    </a:lnTo>
                    <a:lnTo>
                      <a:pt x="2" y="98"/>
                    </a:lnTo>
                    <a:lnTo>
                      <a:pt x="2" y="100"/>
                    </a:lnTo>
                    <a:lnTo>
                      <a:pt x="3" y="103"/>
                    </a:lnTo>
                    <a:lnTo>
                      <a:pt x="3" y="104"/>
                    </a:lnTo>
                    <a:lnTo>
                      <a:pt x="4" y="107"/>
                    </a:lnTo>
                    <a:lnTo>
                      <a:pt x="4" y="109"/>
                    </a:lnTo>
                    <a:lnTo>
                      <a:pt x="5" y="111"/>
                    </a:lnTo>
                    <a:lnTo>
                      <a:pt x="6" y="113"/>
                    </a:lnTo>
                    <a:lnTo>
                      <a:pt x="7" y="115"/>
                    </a:lnTo>
                    <a:lnTo>
                      <a:pt x="8" y="117"/>
                    </a:lnTo>
                    <a:lnTo>
                      <a:pt x="9" y="119"/>
                    </a:lnTo>
                    <a:lnTo>
                      <a:pt x="10" y="122"/>
                    </a:lnTo>
                    <a:lnTo>
                      <a:pt x="11" y="124"/>
                    </a:lnTo>
                    <a:lnTo>
                      <a:pt x="12" y="126"/>
                    </a:lnTo>
                    <a:lnTo>
                      <a:pt x="13" y="128"/>
                    </a:lnTo>
                    <a:lnTo>
                      <a:pt x="15" y="130"/>
                    </a:lnTo>
                    <a:lnTo>
                      <a:pt x="16" y="132"/>
                    </a:lnTo>
                    <a:lnTo>
                      <a:pt x="18" y="134"/>
                    </a:lnTo>
                    <a:lnTo>
                      <a:pt x="20" y="136"/>
                    </a:lnTo>
                    <a:lnTo>
                      <a:pt x="22" y="139"/>
                    </a:lnTo>
                    <a:lnTo>
                      <a:pt x="23" y="141"/>
                    </a:lnTo>
                    <a:lnTo>
                      <a:pt x="26" y="143"/>
                    </a:lnTo>
                    <a:lnTo>
                      <a:pt x="28" y="145"/>
                    </a:lnTo>
                    <a:lnTo>
                      <a:pt x="31" y="147"/>
                    </a:lnTo>
                    <a:lnTo>
                      <a:pt x="33" y="149"/>
                    </a:lnTo>
                    <a:lnTo>
                      <a:pt x="36" y="151"/>
                    </a:lnTo>
                    <a:lnTo>
                      <a:pt x="39" y="153"/>
                    </a:lnTo>
                    <a:lnTo>
                      <a:pt x="43" y="155"/>
                    </a:lnTo>
                    <a:lnTo>
                      <a:pt x="47" y="158"/>
                    </a:lnTo>
                    <a:lnTo>
                      <a:pt x="51" y="160"/>
                    </a:lnTo>
                    <a:lnTo>
                      <a:pt x="57" y="162"/>
                    </a:lnTo>
                    <a:lnTo>
                      <a:pt x="65" y="164"/>
                    </a:lnTo>
                    <a:lnTo>
                      <a:pt x="83" y="166"/>
                    </a:lnTo>
                    <a:lnTo>
                      <a:pt x="253" y="166"/>
                    </a:lnTo>
                    <a:lnTo>
                      <a:pt x="271" y="164"/>
                    </a:lnTo>
                    <a:lnTo>
                      <a:pt x="279" y="162"/>
                    </a:lnTo>
                    <a:lnTo>
                      <a:pt x="285" y="160"/>
                    </a:lnTo>
                    <a:lnTo>
                      <a:pt x="289" y="158"/>
                    </a:lnTo>
                    <a:lnTo>
                      <a:pt x="293" y="156"/>
                    </a:lnTo>
                    <a:lnTo>
                      <a:pt x="297" y="154"/>
                    </a:lnTo>
                    <a:lnTo>
                      <a:pt x="300" y="152"/>
                    </a:lnTo>
                    <a:lnTo>
                      <a:pt x="303" y="150"/>
                    </a:lnTo>
                    <a:lnTo>
                      <a:pt x="306" y="147"/>
                    </a:lnTo>
                    <a:lnTo>
                      <a:pt x="308" y="145"/>
                    </a:lnTo>
                    <a:lnTo>
                      <a:pt x="311" y="143"/>
                    </a:lnTo>
                    <a:lnTo>
                      <a:pt x="313" y="141"/>
                    </a:lnTo>
                    <a:lnTo>
                      <a:pt x="315" y="139"/>
                    </a:lnTo>
                    <a:lnTo>
                      <a:pt x="317" y="137"/>
                    </a:lnTo>
                    <a:lnTo>
                      <a:pt x="318" y="135"/>
                    </a:lnTo>
                    <a:lnTo>
                      <a:pt x="320" y="132"/>
                    </a:lnTo>
                    <a:lnTo>
                      <a:pt x="321" y="131"/>
                    </a:lnTo>
                    <a:lnTo>
                      <a:pt x="323" y="128"/>
                    </a:lnTo>
                    <a:lnTo>
                      <a:pt x="324" y="126"/>
                    </a:lnTo>
                    <a:lnTo>
                      <a:pt x="325" y="124"/>
                    </a:lnTo>
                    <a:lnTo>
                      <a:pt x="326" y="122"/>
                    </a:lnTo>
                    <a:lnTo>
                      <a:pt x="327" y="120"/>
                    </a:lnTo>
                    <a:lnTo>
                      <a:pt x="328" y="118"/>
                    </a:lnTo>
                    <a:lnTo>
                      <a:pt x="329" y="116"/>
                    </a:lnTo>
                    <a:lnTo>
                      <a:pt x="330" y="113"/>
                    </a:lnTo>
                    <a:lnTo>
                      <a:pt x="331" y="111"/>
                    </a:lnTo>
                    <a:lnTo>
                      <a:pt x="332" y="109"/>
                    </a:lnTo>
                    <a:lnTo>
                      <a:pt x="332" y="107"/>
                    </a:lnTo>
                    <a:lnTo>
                      <a:pt x="333" y="105"/>
                    </a:lnTo>
                    <a:lnTo>
                      <a:pt x="334" y="103"/>
                    </a:lnTo>
                    <a:lnTo>
                      <a:pt x="334" y="101"/>
                    </a:lnTo>
                    <a:lnTo>
                      <a:pt x="334" y="98"/>
                    </a:lnTo>
                    <a:lnTo>
                      <a:pt x="335" y="97"/>
                    </a:lnTo>
                    <a:lnTo>
                      <a:pt x="335" y="94"/>
                    </a:lnTo>
                    <a:lnTo>
                      <a:pt x="335" y="92"/>
                    </a:lnTo>
                    <a:lnTo>
                      <a:pt x="336" y="90"/>
                    </a:lnTo>
                    <a:lnTo>
                      <a:pt x="336" y="88"/>
                    </a:lnTo>
                    <a:lnTo>
                      <a:pt x="336" y="86"/>
                    </a:lnTo>
                    <a:lnTo>
                      <a:pt x="336" y="84"/>
                    </a:lnTo>
                    <a:lnTo>
                      <a:pt x="336" y="83"/>
                    </a:lnTo>
                    <a:lnTo>
                      <a:pt x="336" y="81"/>
                    </a:lnTo>
                    <a:lnTo>
                      <a:pt x="336" y="79"/>
                    </a:lnTo>
                    <a:lnTo>
                      <a:pt x="336" y="77"/>
                    </a:lnTo>
                    <a:lnTo>
                      <a:pt x="335" y="75"/>
                    </a:lnTo>
                    <a:lnTo>
                      <a:pt x="335" y="73"/>
                    </a:lnTo>
                    <a:lnTo>
                      <a:pt x="335" y="70"/>
                    </a:lnTo>
                    <a:lnTo>
                      <a:pt x="334" y="69"/>
                    </a:lnTo>
                    <a:lnTo>
                      <a:pt x="334" y="66"/>
                    </a:lnTo>
                    <a:lnTo>
                      <a:pt x="334" y="64"/>
                    </a:lnTo>
                    <a:lnTo>
                      <a:pt x="333" y="62"/>
                    </a:lnTo>
                    <a:lnTo>
                      <a:pt x="332" y="60"/>
                    </a:lnTo>
                    <a:lnTo>
                      <a:pt x="332" y="58"/>
                    </a:lnTo>
                    <a:lnTo>
                      <a:pt x="331" y="56"/>
                    </a:lnTo>
                    <a:lnTo>
                      <a:pt x="330" y="54"/>
                    </a:lnTo>
                    <a:lnTo>
                      <a:pt x="329" y="51"/>
                    </a:lnTo>
                    <a:lnTo>
                      <a:pt x="328" y="49"/>
                    </a:lnTo>
                    <a:lnTo>
                      <a:pt x="327" y="47"/>
                    </a:lnTo>
                    <a:lnTo>
                      <a:pt x="326" y="45"/>
                    </a:lnTo>
                    <a:lnTo>
                      <a:pt x="325" y="43"/>
                    </a:lnTo>
                    <a:lnTo>
                      <a:pt x="324" y="41"/>
                    </a:lnTo>
                    <a:lnTo>
                      <a:pt x="323" y="39"/>
                    </a:lnTo>
                    <a:lnTo>
                      <a:pt x="321" y="37"/>
                    </a:lnTo>
                    <a:lnTo>
                      <a:pt x="320" y="35"/>
                    </a:lnTo>
                    <a:lnTo>
                      <a:pt x="318" y="32"/>
                    </a:lnTo>
                    <a:lnTo>
                      <a:pt x="317" y="30"/>
                    </a:lnTo>
                    <a:lnTo>
                      <a:pt x="315" y="28"/>
                    </a:lnTo>
                    <a:lnTo>
                      <a:pt x="313" y="26"/>
                    </a:lnTo>
                    <a:lnTo>
                      <a:pt x="311" y="24"/>
                    </a:lnTo>
                    <a:lnTo>
                      <a:pt x="308" y="22"/>
                    </a:lnTo>
                    <a:lnTo>
                      <a:pt x="306" y="20"/>
                    </a:lnTo>
                    <a:lnTo>
                      <a:pt x="303" y="18"/>
                    </a:lnTo>
                    <a:lnTo>
                      <a:pt x="300" y="15"/>
                    </a:lnTo>
                    <a:lnTo>
                      <a:pt x="297" y="13"/>
                    </a:lnTo>
                    <a:lnTo>
                      <a:pt x="293" y="11"/>
                    </a:lnTo>
                    <a:lnTo>
                      <a:pt x="289" y="9"/>
                    </a:lnTo>
                    <a:lnTo>
                      <a:pt x="285" y="7"/>
                    </a:lnTo>
                    <a:lnTo>
                      <a:pt x="279" y="5"/>
                    </a:lnTo>
                    <a:lnTo>
                      <a:pt x="271" y="3"/>
                    </a:lnTo>
                    <a:lnTo>
                      <a:pt x="253" y="0"/>
                    </a:lnTo>
                    <a:lnTo>
                      <a:pt x="83" y="0"/>
                    </a:lnTo>
                    <a:close/>
                  </a:path>
                </a:pathLst>
              </a:custGeom>
              <a:noFill/>
              <a:ln w="3175" cap="flat">
                <a:solidFill>
                  <a:srgbClr val="7F7F7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1" name="Rectangle 9"/>
              <p:cNvSpPr>
                <a:spLocks noChangeArrowheads="1"/>
              </p:cNvSpPr>
              <p:nvPr/>
            </p:nvSpPr>
            <p:spPr bwMode="auto">
              <a:xfrm>
                <a:off x="1921" y="1960"/>
                <a:ext cx="243" cy="108"/>
              </a:xfrm>
              <a:prstGeom prst="rect">
                <a:avLst/>
              </a:prstGeom>
              <a:solidFill>
                <a:srgbClr val="C3D69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2" name="Rectangle 10"/>
              <p:cNvSpPr>
                <a:spLocks noChangeArrowheads="1"/>
              </p:cNvSpPr>
              <p:nvPr/>
            </p:nvSpPr>
            <p:spPr bwMode="auto">
              <a:xfrm>
                <a:off x="2025" y="1979"/>
                <a:ext cx="56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83" name="Rectangle 11"/>
              <p:cNvSpPr>
                <a:spLocks noChangeArrowheads="1"/>
              </p:cNvSpPr>
              <p:nvPr/>
            </p:nvSpPr>
            <p:spPr bwMode="auto">
              <a:xfrm>
                <a:off x="2161" y="1960"/>
                <a:ext cx="415" cy="108"/>
              </a:xfrm>
              <a:prstGeom prst="rect">
                <a:avLst/>
              </a:prstGeom>
              <a:solidFill>
                <a:srgbClr val="C3D69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4" name="Rectangle 12"/>
              <p:cNvSpPr>
                <a:spLocks noChangeArrowheads="1"/>
              </p:cNvSpPr>
              <p:nvPr/>
            </p:nvSpPr>
            <p:spPr bwMode="auto">
              <a:xfrm>
                <a:off x="2261" y="1983"/>
                <a:ext cx="268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Password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85" name="Rectangle 13"/>
              <p:cNvSpPr>
                <a:spLocks noChangeArrowheads="1"/>
              </p:cNvSpPr>
              <p:nvPr/>
            </p:nvSpPr>
            <p:spPr bwMode="auto">
              <a:xfrm>
                <a:off x="1921" y="2065"/>
                <a:ext cx="655" cy="240"/>
              </a:xfrm>
              <a:prstGeom prst="rect">
                <a:avLst/>
              </a:prstGeom>
              <a:solidFill>
                <a:srgbClr val="C3D69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6" name="Rectangle 14"/>
              <p:cNvSpPr>
                <a:spLocks noChangeArrowheads="1"/>
              </p:cNvSpPr>
              <p:nvPr/>
            </p:nvSpPr>
            <p:spPr bwMode="auto">
              <a:xfrm>
                <a:off x="2023" y="2152"/>
                <a:ext cx="477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Request To Reset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87" name="Line 15"/>
              <p:cNvSpPr>
                <a:spLocks noChangeShapeType="1"/>
              </p:cNvSpPr>
              <p:nvPr/>
            </p:nvSpPr>
            <p:spPr bwMode="auto">
              <a:xfrm>
                <a:off x="1921" y="2065"/>
                <a:ext cx="240" cy="1"/>
              </a:xfrm>
              <a:prstGeom prst="line">
                <a:avLst/>
              </a:prstGeom>
              <a:noFill/>
              <a:ln w="317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8" name="Line 16"/>
              <p:cNvSpPr>
                <a:spLocks noChangeShapeType="1"/>
              </p:cNvSpPr>
              <p:nvPr/>
            </p:nvSpPr>
            <p:spPr bwMode="auto">
              <a:xfrm>
                <a:off x="2161" y="2065"/>
                <a:ext cx="415" cy="1"/>
              </a:xfrm>
              <a:prstGeom prst="line">
                <a:avLst/>
              </a:prstGeom>
              <a:noFill/>
              <a:ln w="317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9" name="Line 17"/>
              <p:cNvSpPr>
                <a:spLocks noChangeShapeType="1"/>
              </p:cNvSpPr>
              <p:nvPr/>
            </p:nvSpPr>
            <p:spPr bwMode="auto">
              <a:xfrm>
                <a:off x="2161" y="1960"/>
                <a:ext cx="1" cy="105"/>
              </a:xfrm>
              <a:prstGeom prst="line">
                <a:avLst/>
              </a:prstGeom>
              <a:noFill/>
              <a:ln w="317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0" name="Rectangle 18"/>
              <p:cNvSpPr>
                <a:spLocks noChangeArrowheads="1"/>
              </p:cNvSpPr>
              <p:nvPr/>
            </p:nvSpPr>
            <p:spPr bwMode="auto">
              <a:xfrm>
                <a:off x="1921" y="1960"/>
                <a:ext cx="655" cy="345"/>
              </a:xfrm>
              <a:prstGeom prst="rect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1" name="Rectangle 19"/>
              <p:cNvSpPr>
                <a:spLocks noChangeArrowheads="1"/>
              </p:cNvSpPr>
              <p:nvPr/>
            </p:nvSpPr>
            <p:spPr bwMode="auto">
              <a:xfrm>
                <a:off x="3064" y="1638"/>
                <a:ext cx="225" cy="100"/>
              </a:xfrm>
              <a:prstGeom prst="rect">
                <a:avLst/>
              </a:prstGeom>
              <a:solidFill>
                <a:srgbClr val="C3D69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2" name="Rectangle 20"/>
              <p:cNvSpPr>
                <a:spLocks noChangeArrowheads="1"/>
              </p:cNvSpPr>
              <p:nvPr/>
            </p:nvSpPr>
            <p:spPr bwMode="auto">
              <a:xfrm>
                <a:off x="3161" y="1657"/>
                <a:ext cx="56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93" name="Rectangle 21"/>
              <p:cNvSpPr>
                <a:spLocks noChangeArrowheads="1"/>
              </p:cNvSpPr>
              <p:nvPr/>
            </p:nvSpPr>
            <p:spPr bwMode="auto">
              <a:xfrm>
                <a:off x="3287" y="1638"/>
                <a:ext cx="383" cy="100"/>
              </a:xfrm>
              <a:prstGeom prst="rect">
                <a:avLst/>
              </a:prstGeom>
              <a:solidFill>
                <a:srgbClr val="C3D69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4" name="Rectangle 22"/>
              <p:cNvSpPr>
                <a:spLocks noChangeArrowheads="1"/>
              </p:cNvSpPr>
              <p:nvPr/>
            </p:nvSpPr>
            <p:spPr bwMode="auto">
              <a:xfrm>
                <a:off x="3409" y="1657"/>
                <a:ext cx="183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Profile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95" name="Rectangle 23"/>
              <p:cNvSpPr>
                <a:spLocks noChangeArrowheads="1"/>
              </p:cNvSpPr>
              <p:nvPr/>
            </p:nvSpPr>
            <p:spPr bwMode="auto">
              <a:xfrm>
                <a:off x="3064" y="1736"/>
                <a:ext cx="606" cy="220"/>
              </a:xfrm>
              <a:prstGeom prst="rect">
                <a:avLst/>
              </a:prstGeom>
              <a:solidFill>
                <a:srgbClr val="C3D69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6" name="Rectangle 24"/>
              <p:cNvSpPr>
                <a:spLocks noChangeArrowheads="1"/>
              </p:cNvSpPr>
              <p:nvPr/>
            </p:nvSpPr>
            <p:spPr bwMode="auto">
              <a:xfrm>
                <a:off x="3311" y="1782"/>
                <a:ext cx="138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Edit/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97" name="Rectangle 25"/>
              <p:cNvSpPr>
                <a:spLocks noChangeArrowheads="1"/>
              </p:cNvSpPr>
              <p:nvPr/>
            </p:nvSpPr>
            <p:spPr bwMode="auto">
              <a:xfrm>
                <a:off x="3287" y="1844"/>
                <a:ext cx="185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Delete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98" name="Line 26"/>
              <p:cNvSpPr>
                <a:spLocks noChangeShapeType="1"/>
              </p:cNvSpPr>
              <p:nvPr/>
            </p:nvSpPr>
            <p:spPr bwMode="auto">
              <a:xfrm>
                <a:off x="3064" y="1736"/>
                <a:ext cx="223" cy="1"/>
              </a:xfrm>
              <a:prstGeom prst="line">
                <a:avLst/>
              </a:prstGeom>
              <a:noFill/>
              <a:ln w="317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9" name="Line 27"/>
              <p:cNvSpPr>
                <a:spLocks noChangeShapeType="1"/>
              </p:cNvSpPr>
              <p:nvPr/>
            </p:nvSpPr>
            <p:spPr bwMode="auto">
              <a:xfrm>
                <a:off x="3287" y="1736"/>
                <a:ext cx="383" cy="1"/>
              </a:xfrm>
              <a:prstGeom prst="line">
                <a:avLst/>
              </a:prstGeom>
              <a:noFill/>
              <a:ln w="317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0" name="Line 28"/>
              <p:cNvSpPr>
                <a:spLocks noChangeShapeType="1"/>
              </p:cNvSpPr>
              <p:nvPr/>
            </p:nvSpPr>
            <p:spPr bwMode="auto">
              <a:xfrm>
                <a:off x="3287" y="1638"/>
                <a:ext cx="1" cy="98"/>
              </a:xfrm>
              <a:prstGeom prst="line">
                <a:avLst/>
              </a:prstGeom>
              <a:noFill/>
              <a:ln w="317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1" name="Rectangle 29"/>
              <p:cNvSpPr>
                <a:spLocks noChangeArrowheads="1"/>
              </p:cNvSpPr>
              <p:nvPr/>
            </p:nvSpPr>
            <p:spPr bwMode="auto">
              <a:xfrm>
                <a:off x="3064" y="1638"/>
                <a:ext cx="606" cy="318"/>
              </a:xfrm>
              <a:prstGeom prst="rect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2" name="Rectangle 30"/>
              <p:cNvSpPr>
                <a:spLocks noChangeArrowheads="1"/>
              </p:cNvSpPr>
              <p:nvPr/>
            </p:nvSpPr>
            <p:spPr bwMode="auto">
              <a:xfrm>
                <a:off x="3498" y="2086"/>
                <a:ext cx="235" cy="144"/>
              </a:xfrm>
              <a:prstGeom prst="rect">
                <a:avLst/>
              </a:prstGeom>
              <a:solidFill>
                <a:srgbClr val="C3D69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3" name="Rectangle 31"/>
              <p:cNvSpPr>
                <a:spLocks noChangeArrowheads="1"/>
              </p:cNvSpPr>
              <p:nvPr/>
            </p:nvSpPr>
            <p:spPr bwMode="auto">
              <a:xfrm>
                <a:off x="3599" y="2127"/>
                <a:ext cx="56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04" name="Rectangle 32"/>
              <p:cNvSpPr>
                <a:spLocks noChangeArrowheads="1"/>
              </p:cNvSpPr>
              <p:nvPr/>
            </p:nvSpPr>
            <p:spPr bwMode="auto">
              <a:xfrm>
                <a:off x="3731" y="2086"/>
                <a:ext cx="401" cy="144"/>
              </a:xfrm>
              <a:prstGeom prst="rect">
                <a:avLst/>
              </a:prstGeom>
              <a:solidFill>
                <a:srgbClr val="C3D69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5" name="Rectangle 33"/>
              <p:cNvSpPr>
                <a:spLocks noChangeArrowheads="1"/>
              </p:cNvSpPr>
              <p:nvPr/>
            </p:nvSpPr>
            <p:spPr bwMode="auto">
              <a:xfrm>
                <a:off x="3837" y="2127"/>
                <a:ext cx="240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Subjects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06" name="Rectangle 34"/>
              <p:cNvSpPr>
                <a:spLocks noChangeArrowheads="1"/>
              </p:cNvSpPr>
              <p:nvPr/>
            </p:nvSpPr>
            <p:spPr bwMode="auto">
              <a:xfrm>
                <a:off x="3498" y="2228"/>
                <a:ext cx="634" cy="175"/>
              </a:xfrm>
              <a:prstGeom prst="rect">
                <a:avLst/>
              </a:prstGeom>
              <a:solidFill>
                <a:srgbClr val="C3D69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7" name="Rectangle 35"/>
              <p:cNvSpPr>
                <a:spLocks noChangeArrowheads="1"/>
              </p:cNvSpPr>
              <p:nvPr/>
            </p:nvSpPr>
            <p:spPr bwMode="auto">
              <a:xfrm>
                <a:off x="3668" y="2252"/>
                <a:ext cx="315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Add/Delete/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08" name="Rectangle 36"/>
              <p:cNvSpPr>
                <a:spLocks noChangeArrowheads="1"/>
              </p:cNvSpPr>
              <p:nvPr/>
            </p:nvSpPr>
            <p:spPr bwMode="auto">
              <a:xfrm>
                <a:off x="3724" y="2314"/>
                <a:ext cx="205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Update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09" name="Line 37"/>
              <p:cNvSpPr>
                <a:spLocks noChangeShapeType="1"/>
              </p:cNvSpPr>
              <p:nvPr/>
            </p:nvSpPr>
            <p:spPr bwMode="auto">
              <a:xfrm>
                <a:off x="3498" y="2228"/>
                <a:ext cx="233" cy="1"/>
              </a:xfrm>
              <a:prstGeom prst="line">
                <a:avLst/>
              </a:prstGeom>
              <a:noFill/>
              <a:ln w="317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0" name="Line 38"/>
              <p:cNvSpPr>
                <a:spLocks noChangeShapeType="1"/>
              </p:cNvSpPr>
              <p:nvPr/>
            </p:nvSpPr>
            <p:spPr bwMode="auto">
              <a:xfrm>
                <a:off x="3731" y="2228"/>
                <a:ext cx="401" cy="1"/>
              </a:xfrm>
              <a:prstGeom prst="line">
                <a:avLst/>
              </a:prstGeom>
              <a:noFill/>
              <a:ln w="317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1" name="Line 39"/>
              <p:cNvSpPr>
                <a:spLocks noChangeShapeType="1"/>
              </p:cNvSpPr>
              <p:nvPr/>
            </p:nvSpPr>
            <p:spPr bwMode="auto">
              <a:xfrm>
                <a:off x="3731" y="2086"/>
                <a:ext cx="1" cy="142"/>
              </a:xfrm>
              <a:prstGeom prst="line">
                <a:avLst/>
              </a:prstGeom>
              <a:noFill/>
              <a:ln w="317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2" name="Rectangle 40"/>
              <p:cNvSpPr>
                <a:spLocks noChangeArrowheads="1"/>
              </p:cNvSpPr>
              <p:nvPr/>
            </p:nvSpPr>
            <p:spPr bwMode="auto">
              <a:xfrm>
                <a:off x="3498" y="2086"/>
                <a:ext cx="634" cy="317"/>
              </a:xfrm>
              <a:prstGeom prst="rect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3" name="Rectangle 41"/>
              <p:cNvSpPr>
                <a:spLocks noChangeArrowheads="1"/>
              </p:cNvSpPr>
              <p:nvPr/>
            </p:nvSpPr>
            <p:spPr bwMode="auto">
              <a:xfrm>
                <a:off x="2151" y="2500"/>
                <a:ext cx="238" cy="120"/>
              </a:xfrm>
              <a:prstGeom prst="rect">
                <a:avLst/>
              </a:prstGeom>
              <a:solidFill>
                <a:srgbClr val="C3D69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4" name="Rectangle 42"/>
              <p:cNvSpPr>
                <a:spLocks noChangeArrowheads="1"/>
              </p:cNvSpPr>
              <p:nvPr/>
            </p:nvSpPr>
            <p:spPr bwMode="auto">
              <a:xfrm>
                <a:off x="2254" y="2529"/>
                <a:ext cx="56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15" name="Rectangle 43"/>
              <p:cNvSpPr>
                <a:spLocks noChangeArrowheads="1"/>
              </p:cNvSpPr>
              <p:nvPr/>
            </p:nvSpPr>
            <p:spPr bwMode="auto">
              <a:xfrm>
                <a:off x="2387" y="2500"/>
                <a:ext cx="407" cy="120"/>
              </a:xfrm>
              <a:prstGeom prst="rect">
                <a:avLst/>
              </a:prstGeom>
              <a:solidFill>
                <a:srgbClr val="C3D69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6" name="Rectangle 44"/>
              <p:cNvSpPr>
                <a:spLocks noChangeArrowheads="1"/>
              </p:cNvSpPr>
              <p:nvPr/>
            </p:nvSpPr>
            <p:spPr bwMode="auto">
              <a:xfrm>
                <a:off x="2528" y="2529"/>
                <a:ext cx="167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Exam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17" name="Rectangle 45"/>
              <p:cNvSpPr>
                <a:spLocks noChangeArrowheads="1"/>
              </p:cNvSpPr>
              <p:nvPr/>
            </p:nvSpPr>
            <p:spPr bwMode="auto">
              <a:xfrm>
                <a:off x="2151" y="2618"/>
                <a:ext cx="643" cy="265"/>
              </a:xfrm>
              <a:prstGeom prst="rect">
                <a:avLst/>
              </a:prstGeom>
              <a:solidFill>
                <a:srgbClr val="C3D69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8" name="Rectangle 46"/>
              <p:cNvSpPr>
                <a:spLocks noChangeArrowheads="1"/>
              </p:cNvSpPr>
              <p:nvPr/>
            </p:nvSpPr>
            <p:spPr bwMode="auto">
              <a:xfrm>
                <a:off x="2290" y="2718"/>
                <a:ext cx="227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Shedule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19" name="Rectangle 47"/>
              <p:cNvSpPr>
                <a:spLocks noChangeArrowheads="1"/>
              </p:cNvSpPr>
              <p:nvPr/>
            </p:nvSpPr>
            <p:spPr bwMode="auto">
              <a:xfrm>
                <a:off x="2496" y="2718"/>
                <a:ext cx="183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 Exam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20" name="Line 48"/>
              <p:cNvSpPr>
                <a:spLocks noChangeShapeType="1"/>
              </p:cNvSpPr>
              <p:nvPr/>
            </p:nvSpPr>
            <p:spPr bwMode="auto">
              <a:xfrm>
                <a:off x="2151" y="2618"/>
                <a:ext cx="236" cy="1"/>
              </a:xfrm>
              <a:prstGeom prst="line">
                <a:avLst/>
              </a:prstGeom>
              <a:noFill/>
              <a:ln w="317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1" name="Line 49"/>
              <p:cNvSpPr>
                <a:spLocks noChangeShapeType="1"/>
              </p:cNvSpPr>
              <p:nvPr/>
            </p:nvSpPr>
            <p:spPr bwMode="auto">
              <a:xfrm>
                <a:off x="2387" y="2618"/>
                <a:ext cx="407" cy="1"/>
              </a:xfrm>
              <a:prstGeom prst="line">
                <a:avLst/>
              </a:prstGeom>
              <a:noFill/>
              <a:ln w="317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2" name="Line 50"/>
              <p:cNvSpPr>
                <a:spLocks noChangeShapeType="1"/>
              </p:cNvSpPr>
              <p:nvPr/>
            </p:nvSpPr>
            <p:spPr bwMode="auto">
              <a:xfrm>
                <a:off x="2387" y="2500"/>
                <a:ext cx="1" cy="118"/>
              </a:xfrm>
              <a:prstGeom prst="line">
                <a:avLst/>
              </a:prstGeom>
              <a:noFill/>
              <a:ln w="317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3" name="Rectangle 51"/>
              <p:cNvSpPr>
                <a:spLocks noChangeArrowheads="1"/>
              </p:cNvSpPr>
              <p:nvPr/>
            </p:nvSpPr>
            <p:spPr bwMode="auto">
              <a:xfrm>
                <a:off x="2151" y="2500"/>
                <a:ext cx="643" cy="383"/>
              </a:xfrm>
              <a:prstGeom prst="rect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4" name="Rectangle 52"/>
              <p:cNvSpPr>
                <a:spLocks noChangeArrowheads="1"/>
              </p:cNvSpPr>
              <p:nvPr/>
            </p:nvSpPr>
            <p:spPr bwMode="auto">
              <a:xfrm>
                <a:off x="3409" y="2505"/>
                <a:ext cx="246" cy="203"/>
              </a:xfrm>
              <a:prstGeom prst="rect">
                <a:avLst/>
              </a:prstGeom>
              <a:solidFill>
                <a:srgbClr val="C3D69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5" name="Rectangle 53"/>
              <p:cNvSpPr>
                <a:spLocks noChangeArrowheads="1"/>
              </p:cNvSpPr>
              <p:nvPr/>
            </p:nvSpPr>
            <p:spPr bwMode="auto">
              <a:xfrm>
                <a:off x="3516" y="2576"/>
                <a:ext cx="56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26" name="Rectangle 54"/>
              <p:cNvSpPr>
                <a:spLocks noChangeArrowheads="1"/>
              </p:cNvSpPr>
              <p:nvPr/>
            </p:nvSpPr>
            <p:spPr bwMode="auto">
              <a:xfrm>
                <a:off x="3653" y="2505"/>
                <a:ext cx="418" cy="203"/>
              </a:xfrm>
              <a:prstGeom prst="rect">
                <a:avLst/>
              </a:prstGeom>
              <a:solidFill>
                <a:srgbClr val="C3D69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7" name="Rectangle 55"/>
              <p:cNvSpPr>
                <a:spLocks noChangeArrowheads="1"/>
              </p:cNvSpPr>
              <p:nvPr/>
            </p:nvSpPr>
            <p:spPr bwMode="auto">
              <a:xfrm>
                <a:off x="3777" y="2548"/>
                <a:ext cx="218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Student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28" name="Rectangle 56"/>
              <p:cNvSpPr>
                <a:spLocks noChangeArrowheads="1"/>
              </p:cNvSpPr>
              <p:nvPr/>
            </p:nvSpPr>
            <p:spPr bwMode="auto">
              <a:xfrm>
                <a:off x="3778" y="2604"/>
                <a:ext cx="214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Booked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29" name="Rectangle 57"/>
              <p:cNvSpPr>
                <a:spLocks noChangeArrowheads="1"/>
              </p:cNvSpPr>
              <p:nvPr/>
            </p:nvSpPr>
            <p:spPr bwMode="auto">
              <a:xfrm>
                <a:off x="3409" y="2706"/>
                <a:ext cx="662" cy="247"/>
              </a:xfrm>
              <a:prstGeom prst="rect">
                <a:avLst/>
              </a:prstGeom>
              <a:solidFill>
                <a:srgbClr val="C3D69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0" name="Rectangle 58"/>
              <p:cNvSpPr>
                <a:spLocks noChangeArrowheads="1"/>
              </p:cNvSpPr>
              <p:nvPr/>
            </p:nvSpPr>
            <p:spPr bwMode="auto">
              <a:xfrm>
                <a:off x="3653" y="2765"/>
                <a:ext cx="200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Reject/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31" name="Rectangle 59"/>
              <p:cNvSpPr>
                <a:spLocks noChangeArrowheads="1"/>
              </p:cNvSpPr>
              <p:nvPr/>
            </p:nvSpPr>
            <p:spPr bwMode="auto">
              <a:xfrm>
                <a:off x="3655" y="2828"/>
                <a:ext cx="196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Accept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32" name="Line 60"/>
              <p:cNvSpPr>
                <a:spLocks noChangeShapeType="1"/>
              </p:cNvSpPr>
              <p:nvPr/>
            </p:nvSpPr>
            <p:spPr bwMode="auto">
              <a:xfrm>
                <a:off x="3409" y="2706"/>
                <a:ext cx="244" cy="1"/>
              </a:xfrm>
              <a:prstGeom prst="line">
                <a:avLst/>
              </a:prstGeom>
              <a:noFill/>
              <a:ln w="317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3" name="Line 61"/>
              <p:cNvSpPr>
                <a:spLocks noChangeShapeType="1"/>
              </p:cNvSpPr>
              <p:nvPr/>
            </p:nvSpPr>
            <p:spPr bwMode="auto">
              <a:xfrm>
                <a:off x="3653" y="2706"/>
                <a:ext cx="418" cy="1"/>
              </a:xfrm>
              <a:prstGeom prst="line">
                <a:avLst/>
              </a:prstGeom>
              <a:noFill/>
              <a:ln w="317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4" name="Line 62"/>
              <p:cNvSpPr>
                <a:spLocks noChangeShapeType="1"/>
              </p:cNvSpPr>
              <p:nvPr/>
            </p:nvSpPr>
            <p:spPr bwMode="auto">
              <a:xfrm>
                <a:off x="3653" y="2505"/>
                <a:ext cx="1" cy="201"/>
              </a:xfrm>
              <a:prstGeom prst="line">
                <a:avLst/>
              </a:prstGeom>
              <a:noFill/>
              <a:ln w="317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5" name="Rectangle 63"/>
              <p:cNvSpPr>
                <a:spLocks noChangeArrowheads="1"/>
              </p:cNvSpPr>
              <p:nvPr/>
            </p:nvSpPr>
            <p:spPr bwMode="auto">
              <a:xfrm>
                <a:off x="3409" y="2505"/>
                <a:ext cx="662" cy="448"/>
              </a:xfrm>
              <a:prstGeom prst="rect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6" name="Rectangle 64"/>
              <p:cNvSpPr>
                <a:spLocks noChangeArrowheads="1"/>
              </p:cNvSpPr>
              <p:nvPr/>
            </p:nvSpPr>
            <p:spPr bwMode="auto">
              <a:xfrm>
                <a:off x="2164" y="1399"/>
                <a:ext cx="226" cy="102"/>
              </a:xfrm>
              <a:prstGeom prst="rect">
                <a:avLst/>
              </a:prstGeom>
              <a:solidFill>
                <a:srgbClr val="C3D69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7" name="Rectangle 65"/>
              <p:cNvSpPr>
                <a:spLocks noChangeArrowheads="1"/>
              </p:cNvSpPr>
              <p:nvPr/>
            </p:nvSpPr>
            <p:spPr bwMode="auto">
              <a:xfrm>
                <a:off x="2261" y="1419"/>
                <a:ext cx="56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38" name="Rectangle 66"/>
              <p:cNvSpPr>
                <a:spLocks noChangeArrowheads="1"/>
              </p:cNvSpPr>
              <p:nvPr/>
            </p:nvSpPr>
            <p:spPr bwMode="auto">
              <a:xfrm>
                <a:off x="2387" y="1399"/>
                <a:ext cx="383" cy="102"/>
              </a:xfrm>
              <a:prstGeom prst="rect">
                <a:avLst/>
              </a:prstGeom>
              <a:solidFill>
                <a:srgbClr val="C3D69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9" name="Rectangle 67"/>
              <p:cNvSpPr>
                <a:spLocks noChangeArrowheads="1"/>
              </p:cNvSpPr>
              <p:nvPr/>
            </p:nvSpPr>
            <p:spPr bwMode="auto">
              <a:xfrm>
                <a:off x="2467" y="1419"/>
                <a:ext cx="280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Messages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40" name="Rectangle 68"/>
              <p:cNvSpPr>
                <a:spLocks noChangeArrowheads="1"/>
              </p:cNvSpPr>
              <p:nvPr/>
            </p:nvSpPr>
            <p:spPr bwMode="auto">
              <a:xfrm>
                <a:off x="2164" y="1499"/>
                <a:ext cx="606" cy="248"/>
              </a:xfrm>
              <a:prstGeom prst="rect">
                <a:avLst/>
              </a:prstGeom>
              <a:solidFill>
                <a:srgbClr val="C3D69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1" name="Rectangle 69"/>
              <p:cNvSpPr>
                <a:spLocks noChangeArrowheads="1"/>
              </p:cNvSpPr>
              <p:nvPr/>
            </p:nvSpPr>
            <p:spPr bwMode="auto">
              <a:xfrm>
                <a:off x="2402" y="1590"/>
                <a:ext cx="155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Send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42" name="Line 70"/>
              <p:cNvSpPr>
                <a:spLocks noChangeShapeType="1"/>
              </p:cNvSpPr>
              <p:nvPr/>
            </p:nvSpPr>
            <p:spPr bwMode="auto">
              <a:xfrm>
                <a:off x="2164" y="1499"/>
                <a:ext cx="223" cy="1"/>
              </a:xfrm>
              <a:prstGeom prst="line">
                <a:avLst/>
              </a:prstGeom>
              <a:noFill/>
              <a:ln w="317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3" name="Line 71"/>
              <p:cNvSpPr>
                <a:spLocks noChangeShapeType="1"/>
              </p:cNvSpPr>
              <p:nvPr/>
            </p:nvSpPr>
            <p:spPr bwMode="auto">
              <a:xfrm>
                <a:off x="2387" y="1499"/>
                <a:ext cx="383" cy="1"/>
              </a:xfrm>
              <a:prstGeom prst="line">
                <a:avLst/>
              </a:prstGeom>
              <a:noFill/>
              <a:ln w="317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4" name="Line 72"/>
              <p:cNvSpPr>
                <a:spLocks noChangeShapeType="1"/>
              </p:cNvSpPr>
              <p:nvPr/>
            </p:nvSpPr>
            <p:spPr bwMode="auto">
              <a:xfrm>
                <a:off x="2387" y="1399"/>
                <a:ext cx="1" cy="100"/>
              </a:xfrm>
              <a:prstGeom prst="line">
                <a:avLst/>
              </a:prstGeom>
              <a:noFill/>
              <a:ln w="317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5" name="Rectangle 73"/>
              <p:cNvSpPr>
                <a:spLocks noChangeArrowheads="1"/>
              </p:cNvSpPr>
              <p:nvPr/>
            </p:nvSpPr>
            <p:spPr bwMode="auto">
              <a:xfrm>
                <a:off x="2164" y="1399"/>
                <a:ext cx="606" cy="348"/>
              </a:xfrm>
              <a:prstGeom prst="rect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6" name="Rectangle 74"/>
              <p:cNvSpPr>
                <a:spLocks noChangeArrowheads="1"/>
              </p:cNvSpPr>
              <p:nvPr/>
            </p:nvSpPr>
            <p:spPr bwMode="auto">
              <a:xfrm>
                <a:off x="2785" y="962"/>
                <a:ext cx="1090" cy="254"/>
              </a:xfrm>
              <a:prstGeom prst="rect">
                <a:avLst/>
              </a:prstGeom>
              <a:solidFill>
                <a:srgbClr val="E3F4F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7" name="Rectangle 75"/>
              <p:cNvSpPr>
                <a:spLocks noChangeArrowheads="1"/>
              </p:cNvSpPr>
              <p:nvPr/>
            </p:nvSpPr>
            <p:spPr bwMode="auto">
              <a:xfrm>
                <a:off x="3163" y="1056"/>
                <a:ext cx="359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Arial" pitchFamily="34" charset="0"/>
                    <a:cs typeface="Arial" pitchFamily="34" charset="0"/>
                  </a:rPr>
                  <a:t>     Messages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48" name="Rectangle 76"/>
              <p:cNvSpPr>
                <a:spLocks noChangeArrowheads="1"/>
              </p:cNvSpPr>
              <p:nvPr/>
            </p:nvSpPr>
            <p:spPr bwMode="auto">
              <a:xfrm>
                <a:off x="2785" y="962"/>
                <a:ext cx="1090" cy="254"/>
              </a:xfrm>
              <a:prstGeom prst="rect">
                <a:avLst/>
              </a:prstGeom>
              <a:noFill/>
              <a:ln w="3175" cap="flat">
                <a:solidFill>
                  <a:srgbClr val="E3F4FB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9" name="Line 77"/>
              <p:cNvSpPr>
                <a:spLocks noChangeShapeType="1"/>
              </p:cNvSpPr>
              <p:nvPr/>
            </p:nvSpPr>
            <p:spPr bwMode="auto">
              <a:xfrm>
                <a:off x="2774" y="964"/>
                <a:ext cx="1087" cy="1"/>
              </a:xfrm>
              <a:prstGeom prst="line">
                <a:avLst/>
              </a:pr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0" name="Line 78"/>
              <p:cNvSpPr>
                <a:spLocks noChangeShapeType="1"/>
              </p:cNvSpPr>
              <p:nvPr/>
            </p:nvSpPr>
            <p:spPr bwMode="auto">
              <a:xfrm>
                <a:off x="2776" y="962"/>
                <a:ext cx="1" cy="256"/>
              </a:xfrm>
              <a:prstGeom prst="line">
                <a:avLst/>
              </a:pr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1" name="Line 79"/>
              <p:cNvSpPr>
                <a:spLocks noChangeShapeType="1"/>
              </p:cNvSpPr>
              <p:nvPr/>
            </p:nvSpPr>
            <p:spPr bwMode="auto">
              <a:xfrm>
                <a:off x="2785" y="1214"/>
                <a:ext cx="1087" cy="1"/>
              </a:xfrm>
              <a:prstGeom prst="line">
                <a:avLst/>
              </a:pr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2" name="Rectangle 80"/>
              <p:cNvSpPr>
                <a:spLocks noChangeArrowheads="1"/>
              </p:cNvSpPr>
              <p:nvPr/>
            </p:nvSpPr>
            <p:spPr bwMode="auto">
              <a:xfrm>
                <a:off x="2771" y="961"/>
                <a:ext cx="322" cy="260"/>
              </a:xfrm>
              <a:prstGeom prst="rect">
                <a:avLst/>
              </a:prstGeom>
              <a:solidFill>
                <a:srgbClr val="E3F4F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3" name="Rectangle 81"/>
              <p:cNvSpPr>
                <a:spLocks noChangeArrowheads="1"/>
              </p:cNvSpPr>
              <p:nvPr/>
            </p:nvSpPr>
            <p:spPr bwMode="auto">
              <a:xfrm>
                <a:off x="2896" y="1058"/>
                <a:ext cx="95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Arial" pitchFamily="34" charset="0"/>
                    <a:cs typeface="Arial" pitchFamily="34" charset="0"/>
                  </a:rPr>
                  <a:t>D8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54" name="Rectangle 82"/>
              <p:cNvSpPr>
                <a:spLocks noChangeArrowheads="1"/>
              </p:cNvSpPr>
              <p:nvPr/>
            </p:nvSpPr>
            <p:spPr bwMode="auto">
              <a:xfrm>
                <a:off x="2771" y="961"/>
                <a:ext cx="322" cy="260"/>
              </a:xfrm>
              <a:prstGeom prst="rect">
                <a:avLst/>
              </a:prstGeom>
              <a:noFill/>
              <a:ln w="3175" cap="flat">
                <a:solidFill>
                  <a:srgbClr val="E3F4FB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5" name="Rectangle 83"/>
              <p:cNvSpPr>
                <a:spLocks noChangeArrowheads="1"/>
              </p:cNvSpPr>
              <p:nvPr/>
            </p:nvSpPr>
            <p:spPr bwMode="auto">
              <a:xfrm>
                <a:off x="3770" y="1266"/>
                <a:ext cx="1691" cy="241"/>
              </a:xfrm>
              <a:prstGeom prst="rect">
                <a:avLst/>
              </a:prstGeom>
              <a:solidFill>
                <a:srgbClr val="E3F4F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6" name="Rectangle 84"/>
              <p:cNvSpPr>
                <a:spLocks noChangeArrowheads="1"/>
              </p:cNvSpPr>
              <p:nvPr/>
            </p:nvSpPr>
            <p:spPr bwMode="auto">
              <a:xfrm>
                <a:off x="4497" y="1322"/>
                <a:ext cx="263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Arial" pitchFamily="34" charset="0"/>
                    <a:cs typeface="Arial" pitchFamily="34" charset="0"/>
                  </a:rPr>
                  <a:t>  Teacher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57" name="Rectangle 85"/>
              <p:cNvSpPr>
                <a:spLocks noChangeArrowheads="1"/>
              </p:cNvSpPr>
              <p:nvPr/>
            </p:nvSpPr>
            <p:spPr bwMode="auto">
              <a:xfrm>
                <a:off x="4466" y="1385"/>
                <a:ext cx="324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Arial" pitchFamily="34" charset="0"/>
                    <a:cs typeface="Arial" pitchFamily="34" charset="0"/>
                  </a:rPr>
                  <a:t>Registration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58" name="Rectangle 86"/>
              <p:cNvSpPr>
                <a:spLocks noChangeArrowheads="1"/>
              </p:cNvSpPr>
              <p:nvPr/>
            </p:nvSpPr>
            <p:spPr bwMode="auto">
              <a:xfrm>
                <a:off x="3770" y="1266"/>
                <a:ext cx="1691" cy="241"/>
              </a:xfrm>
              <a:prstGeom prst="rect">
                <a:avLst/>
              </a:prstGeom>
              <a:noFill/>
              <a:ln w="3175" cap="flat">
                <a:solidFill>
                  <a:srgbClr val="E3F4FB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9" name="Line 87"/>
              <p:cNvSpPr>
                <a:spLocks noChangeShapeType="1"/>
              </p:cNvSpPr>
              <p:nvPr/>
            </p:nvSpPr>
            <p:spPr bwMode="auto">
              <a:xfrm>
                <a:off x="3753" y="1268"/>
                <a:ext cx="1687" cy="1"/>
              </a:xfrm>
              <a:prstGeom prst="line">
                <a:avLst/>
              </a:pr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0" name="Line 88"/>
              <p:cNvSpPr>
                <a:spLocks noChangeShapeType="1"/>
              </p:cNvSpPr>
              <p:nvPr/>
            </p:nvSpPr>
            <p:spPr bwMode="auto">
              <a:xfrm>
                <a:off x="3756" y="1266"/>
                <a:ext cx="1" cy="244"/>
              </a:xfrm>
              <a:prstGeom prst="line">
                <a:avLst/>
              </a:pr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1" name="Line 89"/>
              <p:cNvSpPr>
                <a:spLocks noChangeShapeType="1"/>
              </p:cNvSpPr>
              <p:nvPr/>
            </p:nvSpPr>
            <p:spPr bwMode="auto">
              <a:xfrm>
                <a:off x="3770" y="1506"/>
                <a:ext cx="1686" cy="1"/>
              </a:xfrm>
              <a:prstGeom prst="line">
                <a:avLst/>
              </a:pr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2" name="Rectangle 90"/>
              <p:cNvSpPr>
                <a:spLocks noChangeArrowheads="1"/>
              </p:cNvSpPr>
              <p:nvPr/>
            </p:nvSpPr>
            <p:spPr bwMode="auto">
              <a:xfrm>
                <a:off x="3749" y="1265"/>
                <a:ext cx="500" cy="248"/>
              </a:xfrm>
              <a:prstGeom prst="rect">
                <a:avLst/>
              </a:prstGeom>
              <a:solidFill>
                <a:srgbClr val="E3F4F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3" name="Rectangle 91"/>
              <p:cNvSpPr>
                <a:spLocks noChangeArrowheads="1"/>
              </p:cNvSpPr>
              <p:nvPr/>
            </p:nvSpPr>
            <p:spPr bwMode="auto">
              <a:xfrm>
                <a:off x="3963" y="1356"/>
                <a:ext cx="95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Arial" pitchFamily="34" charset="0"/>
                    <a:cs typeface="Arial" pitchFamily="34" charset="0"/>
                  </a:rPr>
                  <a:t>D1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64" name="Rectangle 92"/>
              <p:cNvSpPr>
                <a:spLocks noChangeArrowheads="1"/>
              </p:cNvSpPr>
              <p:nvPr/>
            </p:nvSpPr>
            <p:spPr bwMode="auto">
              <a:xfrm>
                <a:off x="3749" y="1265"/>
                <a:ext cx="500" cy="248"/>
              </a:xfrm>
              <a:prstGeom prst="rect">
                <a:avLst/>
              </a:prstGeom>
              <a:noFill/>
              <a:ln w="3175" cap="flat">
                <a:solidFill>
                  <a:srgbClr val="E3F4FB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5" name="Rectangle 93"/>
              <p:cNvSpPr>
                <a:spLocks noChangeArrowheads="1"/>
              </p:cNvSpPr>
              <p:nvPr/>
            </p:nvSpPr>
            <p:spPr bwMode="auto">
              <a:xfrm>
                <a:off x="4173" y="1605"/>
                <a:ext cx="1009" cy="231"/>
              </a:xfrm>
              <a:prstGeom prst="rect">
                <a:avLst/>
              </a:prstGeom>
              <a:solidFill>
                <a:srgbClr val="E3F4F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6" name="Rectangle 94"/>
              <p:cNvSpPr>
                <a:spLocks noChangeArrowheads="1"/>
              </p:cNvSpPr>
              <p:nvPr/>
            </p:nvSpPr>
            <p:spPr bwMode="auto">
              <a:xfrm>
                <a:off x="4569" y="1688"/>
                <a:ext cx="244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Arial" pitchFamily="34" charset="0"/>
                    <a:cs typeface="Arial" pitchFamily="34" charset="0"/>
                  </a:rPr>
                  <a:t>  Subject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67" name="Rectangle 95"/>
              <p:cNvSpPr>
                <a:spLocks noChangeArrowheads="1"/>
              </p:cNvSpPr>
              <p:nvPr/>
            </p:nvSpPr>
            <p:spPr bwMode="auto">
              <a:xfrm>
                <a:off x="4173" y="1605"/>
                <a:ext cx="1009" cy="231"/>
              </a:xfrm>
              <a:prstGeom prst="rect">
                <a:avLst/>
              </a:prstGeom>
              <a:noFill/>
              <a:ln w="3175" cap="flat">
                <a:solidFill>
                  <a:srgbClr val="E3F4FB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8" name="Line 96"/>
              <p:cNvSpPr>
                <a:spLocks noChangeShapeType="1"/>
              </p:cNvSpPr>
              <p:nvPr/>
            </p:nvSpPr>
            <p:spPr bwMode="auto">
              <a:xfrm>
                <a:off x="4162" y="1608"/>
                <a:ext cx="1008" cy="1"/>
              </a:xfrm>
              <a:prstGeom prst="line">
                <a:avLst/>
              </a:pr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9" name="Line 97"/>
              <p:cNvSpPr>
                <a:spLocks noChangeShapeType="1"/>
              </p:cNvSpPr>
              <p:nvPr/>
            </p:nvSpPr>
            <p:spPr bwMode="auto">
              <a:xfrm>
                <a:off x="4164" y="1606"/>
                <a:ext cx="1" cy="233"/>
              </a:xfrm>
              <a:prstGeom prst="line">
                <a:avLst/>
              </a:pr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0" name="Line 98"/>
              <p:cNvSpPr>
                <a:spLocks noChangeShapeType="1"/>
              </p:cNvSpPr>
              <p:nvPr/>
            </p:nvSpPr>
            <p:spPr bwMode="auto">
              <a:xfrm>
                <a:off x="4172" y="1835"/>
                <a:ext cx="1008" cy="1"/>
              </a:xfrm>
              <a:prstGeom prst="line">
                <a:avLst/>
              </a:pr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1" name="Rectangle 99"/>
              <p:cNvSpPr>
                <a:spLocks noChangeArrowheads="1"/>
              </p:cNvSpPr>
              <p:nvPr/>
            </p:nvSpPr>
            <p:spPr bwMode="auto">
              <a:xfrm>
                <a:off x="4159" y="1604"/>
                <a:ext cx="299" cy="238"/>
              </a:xfrm>
              <a:prstGeom prst="rect">
                <a:avLst/>
              </a:prstGeom>
              <a:solidFill>
                <a:srgbClr val="E3F4F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2" name="Rectangle 100"/>
              <p:cNvSpPr>
                <a:spLocks noChangeArrowheads="1"/>
              </p:cNvSpPr>
              <p:nvPr/>
            </p:nvSpPr>
            <p:spPr bwMode="auto">
              <a:xfrm>
                <a:off x="4273" y="1690"/>
                <a:ext cx="95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Arial" pitchFamily="34" charset="0"/>
                    <a:cs typeface="Arial" pitchFamily="34" charset="0"/>
                  </a:rPr>
                  <a:t>D7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73" name="Rectangle 101"/>
              <p:cNvSpPr>
                <a:spLocks noChangeArrowheads="1"/>
              </p:cNvSpPr>
              <p:nvPr/>
            </p:nvSpPr>
            <p:spPr bwMode="auto">
              <a:xfrm>
                <a:off x="4159" y="1604"/>
                <a:ext cx="299" cy="238"/>
              </a:xfrm>
              <a:prstGeom prst="rect">
                <a:avLst/>
              </a:prstGeom>
              <a:noFill/>
              <a:ln w="3175" cap="flat">
                <a:solidFill>
                  <a:srgbClr val="E3F4FB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4" name="Rectangle 102"/>
              <p:cNvSpPr>
                <a:spLocks noChangeArrowheads="1"/>
              </p:cNvSpPr>
              <p:nvPr/>
            </p:nvSpPr>
            <p:spPr bwMode="auto">
              <a:xfrm>
                <a:off x="4293" y="2054"/>
                <a:ext cx="972" cy="231"/>
              </a:xfrm>
              <a:prstGeom prst="rect">
                <a:avLst/>
              </a:prstGeom>
              <a:solidFill>
                <a:srgbClr val="E3F4F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5" name="Rectangle 103"/>
              <p:cNvSpPr>
                <a:spLocks noChangeArrowheads="1"/>
              </p:cNvSpPr>
              <p:nvPr/>
            </p:nvSpPr>
            <p:spPr bwMode="auto">
              <a:xfrm>
                <a:off x="4558" y="2137"/>
                <a:ext cx="467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Arial" pitchFamily="34" charset="0"/>
                    <a:cs typeface="Arial" pitchFamily="34" charset="0"/>
                  </a:rPr>
                  <a:t>  Course_Chapter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76" name="Rectangle 104"/>
              <p:cNvSpPr>
                <a:spLocks noChangeArrowheads="1"/>
              </p:cNvSpPr>
              <p:nvPr/>
            </p:nvSpPr>
            <p:spPr bwMode="auto">
              <a:xfrm>
                <a:off x="4293" y="2054"/>
                <a:ext cx="972" cy="231"/>
              </a:xfrm>
              <a:prstGeom prst="rect">
                <a:avLst/>
              </a:prstGeom>
              <a:noFill/>
              <a:ln w="3175" cap="flat">
                <a:solidFill>
                  <a:srgbClr val="E3F4FB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7" name="Line 105"/>
              <p:cNvSpPr>
                <a:spLocks noChangeShapeType="1"/>
              </p:cNvSpPr>
              <p:nvPr/>
            </p:nvSpPr>
            <p:spPr bwMode="auto">
              <a:xfrm>
                <a:off x="4283" y="2057"/>
                <a:ext cx="969" cy="1"/>
              </a:xfrm>
              <a:prstGeom prst="line">
                <a:avLst/>
              </a:pr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8" name="Line 106"/>
              <p:cNvSpPr>
                <a:spLocks noChangeShapeType="1"/>
              </p:cNvSpPr>
              <p:nvPr/>
            </p:nvSpPr>
            <p:spPr bwMode="auto">
              <a:xfrm>
                <a:off x="4285" y="2054"/>
                <a:ext cx="1" cy="234"/>
              </a:xfrm>
              <a:prstGeom prst="line">
                <a:avLst/>
              </a:pr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9" name="Line 107"/>
              <p:cNvSpPr>
                <a:spLocks noChangeShapeType="1"/>
              </p:cNvSpPr>
              <p:nvPr/>
            </p:nvSpPr>
            <p:spPr bwMode="auto">
              <a:xfrm>
                <a:off x="4292" y="2284"/>
                <a:ext cx="970" cy="1"/>
              </a:xfrm>
              <a:prstGeom prst="line">
                <a:avLst/>
              </a:pr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0" name="Rectangle 108"/>
              <p:cNvSpPr>
                <a:spLocks noChangeArrowheads="1"/>
              </p:cNvSpPr>
              <p:nvPr/>
            </p:nvSpPr>
            <p:spPr bwMode="auto">
              <a:xfrm>
                <a:off x="4280" y="2053"/>
                <a:ext cx="287" cy="238"/>
              </a:xfrm>
              <a:prstGeom prst="rect">
                <a:avLst/>
              </a:prstGeom>
              <a:solidFill>
                <a:srgbClr val="E3F4F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1" name="Rectangle 109"/>
              <p:cNvSpPr>
                <a:spLocks noChangeArrowheads="1"/>
              </p:cNvSpPr>
              <p:nvPr/>
            </p:nvSpPr>
            <p:spPr bwMode="auto">
              <a:xfrm>
                <a:off x="4388" y="2139"/>
                <a:ext cx="95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Arial" pitchFamily="34" charset="0"/>
                    <a:cs typeface="Arial" pitchFamily="34" charset="0"/>
                  </a:rPr>
                  <a:t>D9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82" name="Rectangle 110"/>
              <p:cNvSpPr>
                <a:spLocks noChangeArrowheads="1"/>
              </p:cNvSpPr>
              <p:nvPr/>
            </p:nvSpPr>
            <p:spPr bwMode="auto">
              <a:xfrm>
                <a:off x="4280" y="2053"/>
                <a:ext cx="287" cy="238"/>
              </a:xfrm>
              <a:prstGeom prst="rect">
                <a:avLst/>
              </a:prstGeom>
              <a:noFill/>
              <a:ln w="3175" cap="flat">
                <a:solidFill>
                  <a:srgbClr val="E3F4FB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3" name="Rectangle 111"/>
              <p:cNvSpPr>
                <a:spLocks noChangeArrowheads="1"/>
              </p:cNvSpPr>
              <p:nvPr/>
            </p:nvSpPr>
            <p:spPr bwMode="auto">
              <a:xfrm>
                <a:off x="4320" y="2424"/>
                <a:ext cx="1014" cy="237"/>
              </a:xfrm>
              <a:prstGeom prst="rect">
                <a:avLst/>
              </a:prstGeom>
              <a:solidFill>
                <a:srgbClr val="E3F4F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4" name="Rectangle 112"/>
              <p:cNvSpPr>
                <a:spLocks noChangeArrowheads="1"/>
              </p:cNvSpPr>
              <p:nvPr/>
            </p:nvSpPr>
            <p:spPr bwMode="auto">
              <a:xfrm>
                <a:off x="4591" y="2479"/>
                <a:ext cx="497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Arial" pitchFamily="34" charset="0"/>
                    <a:cs typeface="Arial" pitchFamily="34" charset="0"/>
                  </a:rPr>
                  <a:t>  Course_Chapter_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85" name="Rectangle 113"/>
              <p:cNvSpPr>
                <a:spLocks noChangeArrowheads="1"/>
              </p:cNvSpPr>
              <p:nvPr/>
            </p:nvSpPr>
            <p:spPr bwMode="auto">
              <a:xfrm>
                <a:off x="4729" y="2541"/>
                <a:ext cx="221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Arial" pitchFamily="34" charset="0"/>
                    <a:cs typeface="Arial" pitchFamily="34" charset="0"/>
                  </a:rPr>
                  <a:t>Content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86" name="Rectangle 114"/>
              <p:cNvSpPr>
                <a:spLocks noChangeArrowheads="1"/>
              </p:cNvSpPr>
              <p:nvPr/>
            </p:nvSpPr>
            <p:spPr bwMode="auto">
              <a:xfrm>
                <a:off x="4320" y="2424"/>
                <a:ext cx="1014" cy="237"/>
              </a:xfrm>
              <a:prstGeom prst="rect">
                <a:avLst/>
              </a:prstGeom>
              <a:noFill/>
              <a:ln w="3175" cap="flat">
                <a:solidFill>
                  <a:srgbClr val="E3F4FB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7" name="Line 115"/>
              <p:cNvSpPr>
                <a:spLocks noChangeShapeType="1"/>
              </p:cNvSpPr>
              <p:nvPr/>
            </p:nvSpPr>
            <p:spPr bwMode="auto">
              <a:xfrm>
                <a:off x="4310" y="2427"/>
                <a:ext cx="1011" cy="1"/>
              </a:xfrm>
              <a:prstGeom prst="line">
                <a:avLst/>
              </a:pr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8" name="Line 116"/>
              <p:cNvSpPr>
                <a:spLocks noChangeShapeType="1"/>
              </p:cNvSpPr>
              <p:nvPr/>
            </p:nvSpPr>
            <p:spPr bwMode="auto">
              <a:xfrm>
                <a:off x="4312" y="2425"/>
                <a:ext cx="1" cy="239"/>
              </a:xfrm>
              <a:prstGeom prst="line">
                <a:avLst/>
              </a:pr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9" name="Line 117"/>
              <p:cNvSpPr>
                <a:spLocks noChangeShapeType="1"/>
              </p:cNvSpPr>
              <p:nvPr/>
            </p:nvSpPr>
            <p:spPr bwMode="auto">
              <a:xfrm>
                <a:off x="4320" y="2660"/>
                <a:ext cx="1011" cy="1"/>
              </a:xfrm>
              <a:prstGeom prst="line">
                <a:avLst/>
              </a:pr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0" name="Rectangle 118"/>
              <p:cNvSpPr>
                <a:spLocks noChangeArrowheads="1"/>
              </p:cNvSpPr>
              <p:nvPr/>
            </p:nvSpPr>
            <p:spPr bwMode="auto">
              <a:xfrm>
                <a:off x="4307" y="2424"/>
                <a:ext cx="300" cy="242"/>
              </a:xfrm>
              <a:prstGeom prst="rect">
                <a:avLst/>
              </a:prstGeom>
              <a:solidFill>
                <a:srgbClr val="E3F4F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1" name="Rectangle 119"/>
              <p:cNvSpPr>
                <a:spLocks noChangeArrowheads="1"/>
              </p:cNvSpPr>
              <p:nvPr/>
            </p:nvSpPr>
            <p:spPr bwMode="auto">
              <a:xfrm>
                <a:off x="4405" y="2512"/>
                <a:ext cx="127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Arial" pitchFamily="34" charset="0"/>
                    <a:cs typeface="Arial" pitchFamily="34" charset="0"/>
                  </a:rPr>
                  <a:t>D10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92" name="Rectangle 120"/>
              <p:cNvSpPr>
                <a:spLocks noChangeArrowheads="1"/>
              </p:cNvSpPr>
              <p:nvPr/>
            </p:nvSpPr>
            <p:spPr bwMode="auto">
              <a:xfrm>
                <a:off x="4307" y="2424"/>
                <a:ext cx="300" cy="242"/>
              </a:xfrm>
              <a:prstGeom prst="rect">
                <a:avLst/>
              </a:prstGeom>
              <a:noFill/>
              <a:ln w="3175" cap="flat">
                <a:solidFill>
                  <a:srgbClr val="E3F4FB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3" name="Rectangle 121"/>
              <p:cNvSpPr>
                <a:spLocks noChangeArrowheads="1"/>
              </p:cNvSpPr>
              <p:nvPr/>
            </p:nvSpPr>
            <p:spPr bwMode="auto">
              <a:xfrm>
                <a:off x="4341" y="2797"/>
                <a:ext cx="1042" cy="237"/>
              </a:xfrm>
              <a:prstGeom prst="rect">
                <a:avLst/>
              </a:prstGeom>
              <a:solidFill>
                <a:srgbClr val="E3F4F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4" name="Rectangle 122"/>
              <p:cNvSpPr>
                <a:spLocks noChangeArrowheads="1"/>
              </p:cNvSpPr>
              <p:nvPr/>
            </p:nvSpPr>
            <p:spPr bwMode="auto">
              <a:xfrm>
                <a:off x="4721" y="2883"/>
                <a:ext cx="306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Arial" pitchFamily="34" charset="0"/>
                    <a:cs typeface="Arial" pitchFamily="34" charset="0"/>
                  </a:rPr>
                  <a:t> Enrollment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95" name="Rectangle 123"/>
              <p:cNvSpPr>
                <a:spLocks noChangeArrowheads="1"/>
              </p:cNvSpPr>
              <p:nvPr/>
            </p:nvSpPr>
            <p:spPr bwMode="auto">
              <a:xfrm>
                <a:off x="4341" y="2797"/>
                <a:ext cx="1042" cy="237"/>
              </a:xfrm>
              <a:prstGeom prst="rect">
                <a:avLst/>
              </a:prstGeom>
              <a:noFill/>
              <a:ln w="3175" cap="flat">
                <a:solidFill>
                  <a:srgbClr val="E3F4FB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6" name="Line 124"/>
              <p:cNvSpPr>
                <a:spLocks noChangeShapeType="1"/>
              </p:cNvSpPr>
              <p:nvPr/>
            </p:nvSpPr>
            <p:spPr bwMode="auto">
              <a:xfrm>
                <a:off x="4331" y="2800"/>
                <a:ext cx="1039" cy="1"/>
              </a:xfrm>
              <a:prstGeom prst="line">
                <a:avLst/>
              </a:pr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7" name="Line 125"/>
              <p:cNvSpPr>
                <a:spLocks noChangeShapeType="1"/>
              </p:cNvSpPr>
              <p:nvPr/>
            </p:nvSpPr>
            <p:spPr bwMode="auto">
              <a:xfrm>
                <a:off x="4333" y="2798"/>
                <a:ext cx="1" cy="239"/>
              </a:xfrm>
              <a:prstGeom prst="line">
                <a:avLst/>
              </a:pr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8" name="Line 126"/>
              <p:cNvSpPr>
                <a:spLocks noChangeShapeType="1"/>
              </p:cNvSpPr>
              <p:nvPr/>
            </p:nvSpPr>
            <p:spPr bwMode="auto">
              <a:xfrm>
                <a:off x="4341" y="3033"/>
                <a:ext cx="1039" cy="1"/>
              </a:xfrm>
              <a:prstGeom prst="line">
                <a:avLst/>
              </a:pr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9" name="Rectangle 127"/>
              <p:cNvSpPr>
                <a:spLocks noChangeArrowheads="1"/>
              </p:cNvSpPr>
              <p:nvPr/>
            </p:nvSpPr>
            <p:spPr bwMode="auto">
              <a:xfrm>
                <a:off x="4328" y="2796"/>
                <a:ext cx="308" cy="243"/>
              </a:xfrm>
              <a:prstGeom prst="rect">
                <a:avLst/>
              </a:prstGeom>
              <a:solidFill>
                <a:srgbClr val="E3F4F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0" name="Rectangle 128"/>
              <p:cNvSpPr>
                <a:spLocks noChangeArrowheads="1"/>
              </p:cNvSpPr>
              <p:nvPr/>
            </p:nvSpPr>
            <p:spPr bwMode="auto">
              <a:xfrm>
                <a:off x="4430" y="2885"/>
                <a:ext cx="127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Arial" pitchFamily="34" charset="0"/>
                    <a:cs typeface="Arial" pitchFamily="34" charset="0"/>
                  </a:rPr>
                  <a:t>D11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201" name="Rectangle 129"/>
              <p:cNvSpPr>
                <a:spLocks noChangeArrowheads="1"/>
              </p:cNvSpPr>
              <p:nvPr/>
            </p:nvSpPr>
            <p:spPr bwMode="auto">
              <a:xfrm>
                <a:off x="4328" y="2796"/>
                <a:ext cx="308" cy="243"/>
              </a:xfrm>
              <a:prstGeom prst="rect">
                <a:avLst/>
              </a:prstGeom>
              <a:noFill/>
              <a:ln w="3175" cap="flat">
                <a:solidFill>
                  <a:srgbClr val="E3F4FB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2" name="Rectangle 130"/>
              <p:cNvSpPr>
                <a:spLocks noChangeArrowheads="1"/>
              </p:cNvSpPr>
              <p:nvPr/>
            </p:nvSpPr>
            <p:spPr bwMode="auto">
              <a:xfrm>
                <a:off x="756" y="2648"/>
                <a:ext cx="1052" cy="237"/>
              </a:xfrm>
              <a:prstGeom prst="rect">
                <a:avLst/>
              </a:prstGeom>
              <a:solidFill>
                <a:srgbClr val="E3F4F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3" name="Rectangle 131"/>
              <p:cNvSpPr>
                <a:spLocks noChangeArrowheads="1"/>
              </p:cNvSpPr>
              <p:nvPr/>
            </p:nvSpPr>
            <p:spPr bwMode="auto">
              <a:xfrm>
                <a:off x="1211" y="2734"/>
                <a:ext cx="167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Arial" pitchFamily="34" charset="0"/>
                    <a:cs typeface="Arial" pitchFamily="34" charset="0"/>
                  </a:rPr>
                  <a:t>Exam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204" name="Rectangle 132"/>
              <p:cNvSpPr>
                <a:spLocks noChangeArrowheads="1"/>
              </p:cNvSpPr>
              <p:nvPr/>
            </p:nvSpPr>
            <p:spPr bwMode="auto">
              <a:xfrm>
                <a:off x="756" y="2648"/>
                <a:ext cx="1052" cy="237"/>
              </a:xfrm>
              <a:prstGeom prst="rect">
                <a:avLst/>
              </a:prstGeom>
              <a:noFill/>
              <a:ln w="3175" cap="flat">
                <a:solidFill>
                  <a:srgbClr val="E3F4FB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5" name="Line 133"/>
              <p:cNvSpPr>
                <a:spLocks noChangeShapeType="1"/>
              </p:cNvSpPr>
              <p:nvPr/>
            </p:nvSpPr>
            <p:spPr bwMode="auto">
              <a:xfrm>
                <a:off x="745" y="2651"/>
                <a:ext cx="1050" cy="1"/>
              </a:xfrm>
              <a:prstGeom prst="line">
                <a:avLst/>
              </a:pr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6" name="Line 134"/>
              <p:cNvSpPr>
                <a:spLocks noChangeShapeType="1"/>
              </p:cNvSpPr>
              <p:nvPr/>
            </p:nvSpPr>
            <p:spPr bwMode="auto">
              <a:xfrm>
                <a:off x="747" y="2648"/>
                <a:ext cx="1" cy="239"/>
              </a:xfrm>
              <a:prstGeom prst="line">
                <a:avLst/>
              </a:pr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7" name="Line 135"/>
              <p:cNvSpPr>
                <a:spLocks noChangeShapeType="1"/>
              </p:cNvSpPr>
              <p:nvPr/>
            </p:nvSpPr>
            <p:spPr bwMode="auto">
              <a:xfrm>
                <a:off x="756" y="2884"/>
                <a:ext cx="1050" cy="1"/>
              </a:xfrm>
              <a:prstGeom prst="line">
                <a:avLst/>
              </a:pr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8" name="Rectangle 136"/>
              <p:cNvSpPr>
                <a:spLocks noChangeArrowheads="1"/>
              </p:cNvSpPr>
              <p:nvPr/>
            </p:nvSpPr>
            <p:spPr bwMode="auto">
              <a:xfrm>
                <a:off x="742" y="2647"/>
                <a:ext cx="312" cy="243"/>
              </a:xfrm>
              <a:prstGeom prst="rect">
                <a:avLst/>
              </a:prstGeom>
              <a:solidFill>
                <a:srgbClr val="E3F4F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9" name="Rectangle 137"/>
              <p:cNvSpPr>
                <a:spLocks noChangeArrowheads="1"/>
              </p:cNvSpPr>
              <p:nvPr/>
            </p:nvSpPr>
            <p:spPr bwMode="auto">
              <a:xfrm>
                <a:off x="847" y="2736"/>
                <a:ext cx="127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Arial" pitchFamily="34" charset="0"/>
                    <a:cs typeface="Arial" pitchFamily="34" charset="0"/>
                  </a:rPr>
                  <a:t>D12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210" name="Rectangle 138"/>
              <p:cNvSpPr>
                <a:spLocks noChangeArrowheads="1"/>
              </p:cNvSpPr>
              <p:nvPr/>
            </p:nvSpPr>
            <p:spPr bwMode="auto">
              <a:xfrm>
                <a:off x="742" y="2647"/>
                <a:ext cx="312" cy="243"/>
              </a:xfrm>
              <a:prstGeom prst="rect">
                <a:avLst/>
              </a:prstGeom>
              <a:noFill/>
              <a:ln w="3175" cap="flat">
                <a:solidFill>
                  <a:srgbClr val="E3F4FB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1" name="Rectangle 139"/>
              <p:cNvSpPr>
                <a:spLocks noChangeArrowheads="1"/>
              </p:cNvSpPr>
              <p:nvPr/>
            </p:nvSpPr>
            <p:spPr bwMode="auto">
              <a:xfrm>
                <a:off x="579" y="2201"/>
                <a:ext cx="1037" cy="236"/>
              </a:xfrm>
              <a:prstGeom prst="rect">
                <a:avLst/>
              </a:prstGeom>
              <a:solidFill>
                <a:srgbClr val="E3F4F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2" name="Rectangle 140"/>
              <p:cNvSpPr>
                <a:spLocks noChangeArrowheads="1"/>
              </p:cNvSpPr>
              <p:nvPr/>
            </p:nvSpPr>
            <p:spPr bwMode="auto">
              <a:xfrm>
                <a:off x="972" y="2286"/>
                <a:ext cx="277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Arial" pitchFamily="34" charset="0"/>
                    <a:cs typeface="Arial" pitchFamily="34" charset="0"/>
                  </a:rPr>
                  <a:t> Requests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213" name="Rectangle 141"/>
              <p:cNvSpPr>
                <a:spLocks noChangeArrowheads="1"/>
              </p:cNvSpPr>
              <p:nvPr/>
            </p:nvSpPr>
            <p:spPr bwMode="auto">
              <a:xfrm>
                <a:off x="579" y="2201"/>
                <a:ext cx="1037" cy="236"/>
              </a:xfrm>
              <a:prstGeom prst="rect">
                <a:avLst/>
              </a:prstGeom>
              <a:noFill/>
              <a:ln w="3175" cap="flat">
                <a:solidFill>
                  <a:srgbClr val="E3F4FB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4" name="Line 142"/>
              <p:cNvSpPr>
                <a:spLocks noChangeShapeType="1"/>
              </p:cNvSpPr>
              <p:nvPr/>
            </p:nvSpPr>
            <p:spPr bwMode="auto">
              <a:xfrm>
                <a:off x="568" y="2203"/>
                <a:ext cx="1035" cy="1"/>
              </a:xfrm>
              <a:prstGeom prst="line">
                <a:avLst/>
              </a:pr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5" name="Line 143"/>
              <p:cNvSpPr>
                <a:spLocks noChangeShapeType="1"/>
              </p:cNvSpPr>
              <p:nvPr/>
            </p:nvSpPr>
            <p:spPr bwMode="auto">
              <a:xfrm>
                <a:off x="570" y="2201"/>
                <a:ext cx="1" cy="239"/>
              </a:xfrm>
              <a:prstGeom prst="line">
                <a:avLst/>
              </a:pr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6" name="Line 144"/>
              <p:cNvSpPr>
                <a:spLocks noChangeShapeType="1"/>
              </p:cNvSpPr>
              <p:nvPr/>
            </p:nvSpPr>
            <p:spPr bwMode="auto">
              <a:xfrm>
                <a:off x="578" y="2436"/>
                <a:ext cx="1036" cy="1"/>
              </a:xfrm>
              <a:prstGeom prst="line">
                <a:avLst/>
              </a:pr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7" name="Rectangle 145"/>
              <p:cNvSpPr>
                <a:spLocks noChangeArrowheads="1"/>
              </p:cNvSpPr>
              <p:nvPr/>
            </p:nvSpPr>
            <p:spPr bwMode="auto">
              <a:xfrm>
                <a:off x="565" y="2200"/>
                <a:ext cx="307" cy="243"/>
              </a:xfrm>
              <a:prstGeom prst="rect">
                <a:avLst/>
              </a:prstGeom>
              <a:solidFill>
                <a:srgbClr val="E3F4F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8" name="Rectangle 146"/>
              <p:cNvSpPr>
                <a:spLocks noChangeArrowheads="1"/>
              </p:cNvSpPr>
              <p:nvPr/>
            </p:nvSpPr>
            <p:spPr bwMode="auto">
              <a:xfrm>
                <a:off x="667" y="2288"/>
                <a:ext cx="127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Arial" pitchFamily="34" charset="0"/>
                    <a:cs typeface="Arial" pitchFamily="34" charset="0"/>
                  </a:rPr>
                  <a:t>D13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219" name="Rectangle 147"/>
              <p:cNvSpPr>
                <a:spLocks noChangeArrowheads="1"/>
              </p:cNvSpPr>
              <p:nvPr/>
            </p:nvSpPr>
            <p:spPr bwMode="auto">
              <a:xfrm>
                <a:off x="565" y="2200"/>
                <a:ext cx="307" cy="243"/>
              </a:xfrm>
              <a:prstGeom prst="rect">
                <a:avLst/>
              </a:prstGeom>
              <a:noFill/>
              <a:ln w="3175" cap="flat">
                <a:solidFill>
                  <a:srgbClr val="E3F4FB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0" name="Rectangle 148"/>
              <p:cNvSpPr>
                <a:spLocks noChangeArrowheads="1"/>
              </p:cNvSpPr>
              <p:nvPr/>
            </p:nvSpPr>
            <p:spPr bwMode="auto">
              <a:xfrm>
                <a:off x="311" y="1045"/>
                <a:ext cx="896" cy="231"/>
              </a:xfrm>
              <a:prstGeom prst="rect">
                <a:avLst/>
              </a:prstGeom>
              <a:solidFill>
                <a:srgbClr val="E3F4F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1" name="Rectangle 149"/>
              <p:cNvSpPr>
                <a:spLocks noChangeArrowheads="1"/>
              </p:cNvSpPr>
              <p:nvPr/>
            </p:nvSpPr>
            <p:spPr bwMode="auto">
              <a:xfrm>
                <a:off x="691" y="1128"/>
                <a:ext cx="161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Arial" pitchFamily="34" charset="0"/>
                    <a:cs typeface="Arial" pitchFamily="34" charset="0"/>
                  </a:rPr>
                  <a:t>Login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222" name="Rectangle 150"/>
              <p:cNvSpPr>
                <a:spLocks noChangeArrowheads="1"/>
              </p:cNvSpPr>
              <p:nvPr/>
            </p:nvSpPr>
            <p:spPr bwMode="auto">
              <a:xfrm>
                <a:off x="311" y="1045"/>
                <a:ext cx="896" cy="231"/>
              </a:xfrm>
              <a:prstGeom prst="rect">
                <a:avLst/>
              </a:prstGeom>
              <a:noFill/>
              <a:ln w="3175" cap="flat">
                <a:solidFill>
                  <a:srgbClr val="E3F4FB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3" name="Line 151"/>
              <p:cNvSpPr>
                <a:spLocks noChangeShapeType="1"/>
              </p:cNvSpPr>
              <p:nvPr/>
            </p:nvSpPr>
            <p:spPr bwMode="auto">
              <a:xfrm>
                <a:off x="302" y="1047"/>
                <a:ext cx="894" cy="1"/>
              </a:xfrm>
              <a:prstGeom prst="line">
                <a:avLst/>
              </a:pr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4" name="Line 152"/>
              <p:cNvSpPr>
                <a:spLocks noChangeShapeType="1"/>
              </p:cNvSpPr>
              <p:nvPr/>
            </p:nvSpPr>
            <p:spPr bwMode="auto">
              <a:xfrm>
                <a:off x="304" y="1045"/>
                <a:ext cx="1" cy="234"/>
              </a:xfrm>
              <a:prstGeom prst="line">
                <a:avLst/>
              </a:pr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5" name="Line 153"/>
              <p:cNvSpPr>
                <a:spLocks noChangeShapeType="1"/>
              </p:cNvSpPr>
              <p:nvPr/>
            </p:nvSpPr>
            <p:spPr bwMode="auto">
              <a:xfrm>
                <a:off x="311" y="1275"/>
                <a:ext cx="894" cy="1"/>
              </a:xfrm>
              <a:prstGeom prst="line">
                <a:avLst/>
              </a:pr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6" name="Rectangle 154"/>
              <p:cNvSpPr>
                <a:spLocks noChangeArrowheads="1"/>
              </p:cNvSpPr>
              <p:nvPr/>
            </p:nvSpPr>
            <p:spPr bwMode="auto">
              <a:xfrm>
                <a:off x="299" y="1044"/>
                <a:ext cx="265" cy="237"/>
              </a:xfrm>
              <a:prstGeom prst="rect">
                <a:avLst/>
              </a:prstGeom>
              <a:solidFill>
                <a:srgbClr val="E3F4F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7" name="Rectangle 155"/>
              <p:cNvSpPr>
                <a:spLocks noChangeArrowheads="1"/>
              </p:cNvSpPr>
              <p:nvPr/>
            </p:nvSpPr>
            <p:spPr bwMode="auto">
              <a:xfrm>
                <a:off x="396" y="1130"/>
                <a:ext cx="95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Arial" pitchFamily="34" charset="0"/>
                    <a:cs typeface="Arial" pitchFamily="34" charset="0"/>
                  </a:rPr>
                  <a:t>D4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228" name="Rectangle 156"/>
              <p:cNvSpPr>
                <a:spLocks noChangeArrowheads="1"/>
              </p:cNvSpPr>
              <p:nvPr/>
            </p:nvSpPr>
            <p:spPr bwMode="auto">
              <a:xfrm>
                <a:off x="299" y="1044"/>
                <a:ext cx="265" cy="237"/>
              </a:xfrm>
              <a:prstGeom prst="rect">
                <a:avLst/>
              </a:prstGeom>
              <a:noFill/>
              <a:ln w="3175" cap="flat">
                <a:solidFill>
                  <a:srgbClr val="E3F4FB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9" name="Rectangle 157"/>
              <p:cNvSpPr>
                <a:spLocks noChangeArrowheads="1"/>
              </p:cNvSpPr>
              <p:nvPr/>
            </p:nvSpPr>
            <p:spPr bwMode="auto">
              <a:xfrm>
                <a:off x="1305" y="1045"/>
                <a:ext cx="1389" cy="237"/>
              </a:xfrm>
              <a:prstGeom prst="rect">
                <a:avLst/>
              </a:prstGeom>
              <a:solidFill>
                <a:srgbClr val="E3F4F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0" name="Rectangle 158"/>
              <p:cNvSpPr>
                <a:spLocks noChangeArrowheads="1"/>
              </p:cNvSpPr>
              <p:nvPr/>
            </p:nvSpPr>
            <p:spPr bwMode="auto">
              <a:xfrm>
                <a:off x="1889" y="1099"/>
                <a:ext cx="246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Arial" pitchFamily="34" charset="0"/>
                    <a:cs typeface="Arial" pitchFamily="34" charset="0"/>
                  </a:rPr>
                  <a:t> Teacher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231" name="Rectangle 159"/>
              <p:cNvSpPr>
                <a:spLocks noChangeArrowheads="1"/>
              </p:cNvSpPr>
              <p:nvPr/>
            </p:nvSpPr>
            <p:spPr bwMode="auto">
              <a:xfrm>
                <a:off x="1850" y="1162"/>
                <a:ext cx="324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Arial" pitchFamily="34" charset="0"/>
                    <a:cs typeface="Arial" pitchFamily="34" charset="0"/>
                  </a:rPr>
                  <a:t>Registration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232" name="Rectangle 160"/>
              <p:cNvSpPr>
                <a:spLocks noChangeArrowheads="1"/>
              </p:cNvSpPr>
              <p:nvPr/>
            </p:nvSpPr>
            <p:spPr bwMode="auto">
              <a:xfrm>
                <a:off x="1305" y="1045"/>
                <a:ext cx="1389" cy="237"/>
              </a:xfrm>
              <a:prstGeom prst="rect">
                <a:avLst/>
              </a:prstGeom>
              <a:noFill/>
              <a:ln w="3175" cap="flat">
                <a:solidFill>
                  <a:srgbClr val="E3F4FB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3" name="Line 161"/>
              <p:cNvSpPr>
                <a:spLocks noChangeShapeType="1"/>
              </p:cNvSpPr>
              <p:nvPr/>
            </p:nvSpPr>
            <p:spPr bwMode="auto">
              <a:xfrm>
                <a:off x="1291" y="1047"/>
                <a:ext cx="1385" cy="1"/>
              </a:xfrm>
              <a:prstGeom prst="line">
                <a:avLst/>
              </a:pr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4" name="Line 162"/>
              <p:cNvSpPr>
                <a:spLocks noChangeShapeType="1"/>
              </p:cNvSpPr>
              <p:nvPr/>
            </p:nvSpPr>
            <p:spPr bwMode="auto">
              <a:xfrm>
                <a:off x="1293" y="1045"/>
                <a:ext cx="1" cy="239"/>
              </a:xfrm>
              <a:prstGeom prst="line">
                <a:avLst/>
              </a:pr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5" name="Line 163"/>
              <p:cNvSpPr>
                <a:spLocks noChangeShapeType="1"/>
              </p:cNvSpPr>
              <p:nvPr/>
            </p:nvSpPr>
            <p:spPr bwMode="auto">
              <a:xfrm>
                <a:off x="1305" y="1280"/>
                <a:ext cx="1385" cy="1"/>
              </a:xfrm>
              <a:prstGeom prst="line">
                <a:avLst/>
              </a:pr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6" name="Rectangle 164"/>
              <p:cNvSpPr>
                <a:spLocks noChangeArrowheads="1"/>
              </p:cNvSpPr>
              <p:nvPr/>
            </p:nvSpPr>
            <p:spPr bwMode="auto">
              <a:xfrm>
                <a:off x="1287" y="1044"/>
                <a:ext cx="411" cy="243"/>
              </a:xfrm>
              <a:prstGeom prst="rect">
                <a:avLst/>
              </a:prstGeom>
              <a:solidFill>
                <a:srgbClr val="E3F4F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7" name="Rectangle 165"/>
              <p:cNvSpPr>
                <a:spLocks noChangeArrowheads="1"/>
              </p:cNvSpPr>
              <p:nvPr/>
            </p:nvSpPr>
            <p:spPr bwMode="auto">
              <a:xfrm>
                <a:off x="1457" y="1133"/>
                <a:ext cx="95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Arial" pitchFamily="34" charset="0"/>
                    <a:cs typeface="Arial" pitchFamily="34" charset="0"/>
                  </a:rPr>
                  <a:t>D1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238" name="Rectangle 166"/>
              <p:cNvSpPr>
                <a:spLocks noChangeArrowheads="1"/>
              </p:cNvSpPr>
              <p:nvPr/>
            </p:nvSpPr>
            <p:spPr bwMode="auto">
              <a:xfrm>
                <a:off x="1287" y="1044"/>
                <a:ext cx="411" cy="243"/>
              </a:xfrm>
              <a:prstGeom prst="rect">
                <a:avLst/>
              </a:prstGeom>
              <a:noFill/>
              <a:ln w="3175" cap="flat">
                <a:solidFill>
                  <a:srgbClr val="E3F4FB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9" name="Rectangle 167"/>
              <p:cNvSpPr>
                <a:spLocks noChangeArrowheads="1"/>
              </p:cNvSpPr>
              <p:nvPr/>
            </p:nvSpPr>
            <p:spPr bwMode="auto">
              <a:xfrm>
                <a:off x="906" y="1503"/>
                <a:ext cx="249" cy="107"/>
              </a:xfrm>
              <a:prstGeom prst="rect">
                <a:avLst/>
              </a:prstGeom>
              <a:solidFill>
                <a:srgbClr val="C3D69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0" name="Rectangle 168"/>
              <p:cNvSpPr>
                <a:spLocks noChangeArrowheads="1"/>
              </p:cNvSpPr>
              <p:nvPr/>
            </p:nvSpPr>
            <p:spPr bwMode="auto">
              <a:xfrm>
                <a:off x="1014" y="1526"/>
                <a:ext cx="56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241" name="Rectangle 169"/>
              <p:cNvSpPr>
                <a:spLocks noChangeArrowheads="1"/>
              </p:cNvSpPr>
              <p:nvPr/>
            </p:nvSpPr>
            <p:spPr bwMode="auto">
              <a:xfrm>
                <a:off x="1153" y="1503"/>
                <a:ext cx="424" cy="107"/>
              </a:xfrm>
              <a:prstGeom prst="rect">
                <a:avLst/>
              </a:prstGeom>
              <a:solidFill>
                <a:srgbClr val="C3D69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2" name="Rectangle 170"/>
              <p:cNvSpPr>
                <a:spLocks noChangeArrowheads="1"/>
              </p:cNvSpPr>
              <p:nvPr/>
            </p:nvSpPr>
            <p:spPr bwMode="auto">
              <a:xfrm>
                <a:off x="1295" y="1526"/>
                <a:ext cx="183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Admin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243" name="Rectangle 171"/>
              <p:cNvSpPr>
                <a:spLocks noChangeArrowheads="1"/>
              </p:cNvSpPr>
              <p:nvPr/>
            </p:nvSpPr>
            <p:spPr bwMode="auto">
              <a:xfrm>
                <a:off x="906" y="1607"/>
                <a:ext cx="671" cy="260"/>
              </a:xfrm>
              <a:prstGeom prst="rect">
                <a:avLst/>
              </a:prstGeom>
              <a:solidFill>
                <a:srgbClr val="C3D69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4" name="Rectangle 172"/>
              <p:cNvSpPr>
                <a:spLocks noChangeArrowheads="1"/>
              </p:cNvSpPr>
              <p:nvPr/>
            </p:nvSpPr>
            <p:spPr bwMode="auto">
              <a:xfrm>
                <a:off x="1130" y="1673"/>
                <a:ext cx="249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Approve/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245" name="Rectangle 173"/>
              <p:cNvSpPr>
                <a:spLocks noChangeArrowheads="1"/>
              </p:cNvSpPr>
              <p:nvPr/>
            </p:nvSpPr>
            <p:spPr bwMode="auto">
              <a:xfrm>
                <a:off x="1162" y="1736"/>
                <a:ext cx="183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Reject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246" name="Line 174"/>
              <p:cNvSpPr>
                <a:spLocks noChangeShapeType="1"/>
              </p:cNvSpPr>
              <p:nvPr/>
            </p:nvSpPr>
            <p:spPr bwMode="auto">
              <a:xfrm>
                <a:off x="906" y="1607"/>
                <a:ext cx="247" cy="1"/>
              </a:xfrm>
              <a:prstGeom prst="line">
                <a:avLst/>
              </a:prstGeom>
              <a:noFill/>
              <a:ln w="317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7" name="Line 175"/>
              <p:cNvSpPr>
                <a:spLocks noChangeShapeType="1"/>
              </p:cNvSpPr>
              <p:nvPr/>
            </p:nvSpPr>
            <p:spPr bwMode="auto">
              <a:xfrm>
                <a:off x="1153" y="1607"/>
                <a:ext cx="424" cy="1"/>
              </a:xfrm>
              <a:prstGeom prst="line">
                <a:avLst/>
              </a:prstGeom>
              <a:noFill/>
              <a:ln w="317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8" name="Line 176"/>
              <p:cNvSpPr>
                <a:spLocks noChangeShapeType="1"/>
              </p:cNvSpPr>
              <p:nvPr/>
            </p:nvSpPr>
            <p:spPr bwMode="auto">
              <a:xfrm>
                <a:off x="1153" y="1503"/>
                <a:ext cx="1" cy="104"/>
              </a:xfrm>
              <a:prstGeom prst="line">
                <a:avLst/>
              </a:prstGeom>
              <a:noFill/>
              <a:ln w="317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9" name="Rectangle 177"/>
              <p:cNvSpPr>
                <a:spLocks noChangeArrowheads="1"/>
              </p:cNvSpPr>
              <p:nvPr/>
            </p:nvSpPr>
            <p:spPr bwMode="auto">
              <a:xfrm>
                <a:off x="906" y="1503"/>
                <a:ext cx="671" cy="364"/>
              </a:xfrm>
              <a:prstGeom prst="rect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0" name="Line 178"/>
              <p:cNvSpPr>
                <a:spLocks noChangeShapeType="1"/>
              </p:cNvSpPr>
              <p:nvPr/>
            </p:nvSpPr>
            <p:spPr bwMode="auto">
              <a:xfrm>
                <a:off x="2777" y="1681"/>
                <a:ext cx="142" cy="482"/>
              </a:xfrm>
              <a:prstGeom prst="line">
                <a:avLst/>
              </a:pr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1" name="Freeform 179"/>
              <p:cNvSpPr>
                <a:spLocks/>
              </p:cNvSpPr>
              <p:nvPr/>
            </p:nvSpPr>
            <p:spPr bwMode="auto">
              <a:xfrm>
                <a:off x="2769" y="1660"/>
                <a:ext cx="21" cy="33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21" y="27"/>
                  </a:cxn>
                  <a:cxn ang="0">
                    <a:pos x="0" y="33"/>
                  </a:cxn>
                  <a:cxn ang="0">
                    <a:pos x="1" y="0"/>
                  </a:cxn>
                </a:cxnLst>
                <a:rect l="0" t="0" r="r" b="b"/>
                <a:pathLst>
                  <a:path w="21" h="33">
                    <a:moveTo>
                      <a:pt x="1" y="0"/>
                    </a:moveTo>
                    <a:lnTo>
                      <a:pt x="21" y="27"/>
                    </a:lnTo>
                    <a:lnTo>
                      <a:pt x="0" y="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54545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2" name="Freeform 180"/>
              <p:cNvSpPr>
                <a:spLocks/>
              </p:cNvSpPr>
              <p:nvPr/>
            </p:nvSpPr>
            <p:spPr bwMode="auto">
              <a:xfrm>
                <a:off x="2769" y="1660"/>
                <a:ext cx="21" cy="33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21" y="27"/>
                  </a:cxn>
                  <a:cxn ang="0">
                    <a:pos x="0" y="33"/>
                  </a:cxn>
                  <a:cxn ang="0">
                    <a:pos x="1" y="0"/>
                  </a:cxn>
                </a:cxnLst>
                <a:rect l="0" t="0" r="r" b="b"/>
                <a:pathLst>
                  <a:path w="21" h="33">
                    <a:moveTo>
                      <a:pt x="1" y="0"/>
                    </a:moveTo>
                    <a:lnTo>
                      <a:pt x="21" y="27"/>
                    </a:lnTo>
                    <a:lnTo>
                      <a:pt x="0" y="33"/>
                    </a:lnTo>
                    <a:lnTo>
                      <a:pt x="1" y="0"/>
                    </a:lnTo>
                    <a:close/>
                  </a:path>
                </a:pathLst>
              </a:cu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3" name="Freeform 181"/>
              <p:cNvSpPr>
                <a:spLocks/>
              </p:cNvSpPr>
              <p:nvPr/>
            </p:nvSpPr>
            <p:spPr bwMode="auto">
              <a:xfrm>
                <a:off x="2906" y="2151"/>
                <a:ext cx="21" cy="34"/>
              </a:xfrm>
              <a:custGeom>
                <a:avLst/>
                <a:gdLst/>
                <a:ahLst/>
                <a:cxnLst>
                  <a:cxn ang="0">
                    <a:pos x="20" y="34"/>
                  </a:cxn>
                  <a:cxn ang="0">
                    <a:pos x="0" y="7"/>
                  </a:cxn>
                  <a:cxn ang="0">
                    <a:pos x="21" y="0"/>
                  </a:cxn>
                  <a:cxn ang="0">
                    <a:pos x="20" y="34"/>
                  </a:cxn>
                </a:cxnLst>
                <a:rect l="0" t="0" r="r" b="b"/>
                <a:pathLst>
                  <a:path w="21" h="34">
                    <a:moveTo>
                      <a:pt x="20" y="34"/>
                    </a:moveTo>
                    <a:lnTo>
                      <a:pt x="0" y="7"/>
                    </a:lnTo>
                    <a:lnTo>
                      <a:pt x="21" y="0"/>
                    </a:lnTo>
                    <a:lnTo>
                      <a:pt x="20" y="34"/>
                    </a:lnTo>
                    <a:close/>
                  </a:path>
                </a:pathLst>
              </a:custGeom>
              <a:solidFill>
                <a:srgbClr val="54545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4" name="Freeform 182"/>
              <p:cNvSpPr>
                <a:spLocks/>
              </p:cNvSpPr>
              <p:nvPr/>
            </p:nvSpPr>
            <p:spPr bwMode="auto">
              <a:xfrm>
                <a:off x="2906" y="2151"/>
                <a:ext cx="21" cy="34"/>
              </a:xfrm>
              <a:custGeom>
                <a:avLst/>
                <a:gdLst/>
                <a:ahLst/>
                <a:cxnLst>
                  <a:cxn ang="0">
                    <a:pos x="20" y="34"/>
                  </a:cxn>
                  <a:cxn ang="0">
                    <a:pos x="0" y="7"/>
                  </a:cxn>
                  <a:cxn ang="0">
                    <a:pos x="21" y="0"/>
                  </a:cxn>
                  <a:cxn ang="0">
                    <a:pos x="20" y="34"/>
                  </a:cxn>
                </a:cxnLst>
                <a:rect l="0" t="0" r="r" b="b"/>
                <a:pathLst>
                  <a:path w="21" h="34">
                    <a:moveTo>
                      <a:pt x="20" y="34"/>
                    </a:moveTo>
                    <a:lnTo>
                      <a:pt x="0" y="7"/>
                    </a:lnTo>
                    <a:lnTo>
                      <a:pt x="21" y="0"/>
                    </a:lnTo>
                    <a:lnTo>
                      <a:pt x="20" y="34"/>
                    </a:lnTo>
                    <a:close/>
                  </a:path>
                </a:pathLst>
              </a:cu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5" name="Line 183"/>
              <p:cNvSpPr>
                <a:spLocks noChangeShapeType="1"/>
              </p:cNvSpPr>
              <p:nvPr/>
            </p:nvSpPr>
            <p:spPr bwMode="auto">
              <a:xfrm flipV="1">
                <a:off x="3225" y="1974"/>
                <a:ext cx="130" cy="192"/>
              </a:xfrm>
              <a:prstGeom prst="line">
                <a:avLst/>
              </a:pr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6" name="Freeform 184"/>
              <p:cNvSpPr>
                <a:spLocks/>
              </p:cNvSpPr>
              <p:nvPr/>
            </p:nvSpPr>
            <p:spPr bwMode="auto">
              <a:xfrm>
                <a:off x="3213" y="2152"/>
                <a:ext cx="27" cy="33"/>
              </a:xfrm>
              <a:custGeom>
                <a:avLst/>
                <a:gdLst/>
                <a:ahLst/>
                <a:cxnLst>
                  <a:cxn ang="0">
                    <a:pos x="0" y="33"/>
                  </a:cxn>
                  <a:cxn ang="0">
                    <a:pos x="8" y="0"/>
                  </a:cxn>
                  <a:cxn ang="0">
                    <a:pos x="27" y="13"/>
                  </a:cxn>
                  <a:cxn ang="0">
                    <a:pos x="0" y="33"/>
                  </a:cxn>
                </a:cxnLst>
                <a:rect l="0" t="0" r="r" b="b"/>
                <a:pathLst>
                  <a:path w="27" h="33">
                    <a:moveTo>
                      <a:pt x="0" y="33"/>
                    </a:moveTo>
                    <a:lnTo>
                      <a:pt x="8" y="0"/>
                    </a:lnTo>
                    <a:lnTo>
                      <a:pt x="27" y="1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54545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7" name="Freeform 185"/>
              <p:cNvSpPr>
                <a:spLocks/>
              </p:cNvSpPr>
              <p:nvPr/>
            </p:nvSpPr>
            <p:spPr bwMode="auto">
              <a:xfrm>
                <a:off x="3213" y="2152"/>
                <a:ext cx="27" cy="33"/>
              </a:xfrm>
              <a:custGeom>
                <a:avLst/>
                <a:gdLst/>
                <a:ahLst/>
                <a:cxnLst>
                  <a:cxn ang="0">
                    <a:pos x="0" y="33"/>
                  </a:cxn>
                  <a:cxn ang="0">
                    <a:pos x="8" y="0"/>
                  </a:cxn>
                  <a:cxn ang="0">
                    <a:pos x="27" y="13"/>
                  </a:cxn>
                  <a:cxn ang="0">
                    <a:pos x="0" y="33"/>
                  </a:cxn>
                </a:cxnLst>
                <a:rect l="0" t="0" r="r" b="b"/>
                <a:pathLst>
                  <a:path w="27" h="33">
                    <a:moveTo>
                      <a:pt x="0" y="33"/>
                    </a:moveTo>
                    <a:lnTo>
                      <a:pt x="8" y="0"/>
                    </a:lnTo>
                    <a:lnTo>
                      <a:pt x="27" y="13"/>
                    </a:lnTo>
                    <a:lnTo>
                      <a:pt x="0" y="33"/>
                    </a:lnTo>
                    <a:close/>
                  </a:path>
                </a:pathLst>
              </a:cu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8" name="Freeform 186"/>
              <p:cNvSpPr>
                <a:spLocks/>
              </p:cNvSpPr>
              <p:nvPr/>
            </p:nvSpPr>
            <p:spPr bwMode="auto">
              <a:xfrm>
                <a:off x="3340" y="1956"/>
                <a:ext cx="27" cy="32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19" y="32"/>
                  </a:cxn>
                  <a:cxn ang="0">
                    <a:pos x="0" y="19"/>
                  </a:cxn>
                  <a:cxn ang="0">
                    <a:pos x="27" y="0"/>
                  </a:cxn>
                </a:cxnLst>
                <a:rect l="0" t="0" r="r" b="b"/>
                <a:pathLst>
                  <a:path w="27" h="32">
                    <a:moveTo>
                      <a:pt x="27" y="0"/>
                    </a:moveTo>
                    <a:lnTo>
                      <a:pt x="19" y="32"/>
                    </a:lnTo>
                    <a:lnTo>
                      <a:pt x="0" y="19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54545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9" name="Freeform 187"/>
              <p:cNvSpPr>
                <a:spLocks/>
              </p:cNvSpPr>
              <p:nvPr/>
            </p:nvSpPr>
            <p:spPr bwMode="auto">
              <a:xfrm>
                <a:off x="3340" y="1956"/>
                <a:ext cx="27" cy="32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19" y="32"/>
                  </a:cxn>
                  <a:cxn ang="0">
                    <a:pos x="0" y="19"/>
                  </a:cxn>
                  <a:cxn ang="0">
                    <a:pos x="27" y="0"/>
                  </a:cxn>
                </a:cxnLst>
                <a:rect l="0" t="0" r="r" b="b"/>
                <a:pathLst>
                  <a:path w="27" h="32">
                    <a:moveTo>
                      <a:pt x="27" y="0"/>
                    </a:moveTo>
                    <a:lnTo>
                      <a:pt x="19" y="32"/>
                    </a:lnTo>
                    <a:lnTo>
                      <a:pt x="0" y="19"/>
                    </a:lnTo>
                    <a:lnTo>
                      <a:pt x="27" y="0"/>
                    </a:lnTo>
                    <a:close/>
                  </a:path>
                </a:pathLst>
              </a:cu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0" name="Line 188"/>
              <p:cNvSpPr>
                <a:spLocks noChangeShapeType="1"/>
              </p:cNvSpPr>
              <p:nvPr/>
            </p:nvSpPr>
            <p:spPr bwMode="auto">
              <a:xfrm flipV="1">
                <a:off x="1357" y="1889"/>
                <a:ext cx="49" cy="312"/>
              </a:xfrm>
              <a:prstGeom prst="line">
                <a:avLst/>
              </a:pr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1" name="Freeform 189"/>
              <p:cNvSpPr>
                <a:spLocks/>
              </p:cNvSpPr>
              <p:nvPr/>
            </p:nvSpPr>
            <p:spPr bwMode="auto">
              <a:xfrm>
                <a:off x="1394" y="1867"/>
                <a:ext cx="21" cy="33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21" y="33"/>
                  </a:cxn>
                  <a:cxn ang="0">
                    <a:pos x="0" y="30"/>
                  </a:cxn>
                  <a:cxn ang="0">
                    <a:pos x="15" y="0"/>
                  </a:cxn>
                </a:cxnLst>
                <a:rect l="0" t="0" r="r" b="b"/>
                <a:pathLst>
                  <a:path w="21" h="33">
                    <a:moveTo>
                      <a:pt x="15" y="0"/>
                    </a:moveTo>
                    <a:lnTo>
                      <a:pt x="21" y="33"/>
                    </a:lnTo>
                    <a:lnTo>
                      <a:pt x="0" y="3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54545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2" name="Freeform 190"/>
              <p:cNvSpPr>
                <a:spLocks/>
              </p:cNvSpPr>
              <p:nvPr/>
            </p:nvSpPr>
            <p:spPr bwMode="auto">
              <a:xfrm>
                <a:off x="1394" y="1867"/>
                <a:ext cx="21" cy="33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21" y="33"/>
                  </a:cxn>
                  <a:cxn ang="0">
                    <a:pos x="0" y="30"/>
                  </a:cxn>
                  <a:cxn ang="0">
                    <a:pos x="15" y="0"/>
                  </a:cxn>
                </a:cxnLst>
                <a:rect l="0" t="0" r="r" b="b"/>
                <a:pathLst>
                  <a:path w="21" h="33">
                    <a:moveTo>
                      <a:pt x="15" y="0"/>
                    </a:moveTo>
                    <a:lnTo>
                      <a:pt x="21" y="33"/>
                    </a:lnTo>
                    <a:lnTo>
                      <a:pt x="0" y="30"/>
                    </a:lnTo>
                    <a:lnTo>
                      <a:pt x="15" y="0"/>
                    </a:lnTo>
                    <a:close/>
                  </a:path>
                </a:pathLst>
              </a:cu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3" name="Line 191"/>
              <p:cNvSpPr>
                <a:spLocks noChangeShapeType="1"/>
              </p:cNvSpPr>
              <p:nvPr/>
            </p:nvSpPr>
            <p:spPr bwMode="auto">
              <a:xfrm>
                <a:off x="991" y="1296"/>
                <a:ext cx="83" cy="207"/>
              </a:xfrm>
              <a:prstGeom prst="line">
                <a:avLst/>
              </a:pr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4" name="Freeform 192"/>
              <p:cNvSpPr>
                <a:spLocks/>
              </p:cNvSpPr>
              <p:nvPr/>
            </p:nvSpPr>
            <p:spPr bwMode="auto">
              <a:xfrm>
                <a:off x="983" y="1276"/>
                <a:ext cx="22" cy="3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2" y="25"/>
                  </a:cxn>
                  <a:cxn ang="0">
                    <a:pos x="1" y="33"/>
                  </a:cxn>
                  <a:cxn ang="0">
                    <a:pos x="0" y="0"/>
                  </a:cxn>
                </a:cxnLst>
                <a:rect l="0" t="0" r="r" b="b"/>
                <a:pathLst>
                  <a:path w="22" h="33">
                    <a:moveTo>
                      <a:pt x="0" y="0"/>
                    </a:moveTo>
                    <a:lnTo>
                      <a:pt x="22" y="25"/>
                    </a:lnTo>
                    <a:lnTo>
                      <a:pt x="1" y="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4545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5" name="Freeform 193"/>
              <p:cNvSpPr>
                <a:spLocks/>
              </p:cNvSpPr>
              <p:nvPr/>
            </p:nvSpPr>
            <p:spPr bwMode="auto">
              <a:xfrm>
                <a:off x="983" y="1276"/>
                <a:ext cx="22" cy="3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2" y="25"/>
                  </a:cxn>
                  <a:cxn ang="0">
                    <a:pos x="1" y="33"/>
                  </a:cxn>
                  <a:cxn ang="0">
                    <a:pos x="0" y="0"/>
                  </a:cxn>
                </a:cxnLst>
                <a:rect l="0" t="0" r="r" b="b"/>
                <a:pathLst>
                  <a:path w="22" h="33">
                    <a:moveTo>
                      <a:pt x="0" y="0"/>
                    </a:moveTo>
                    <a:lnTo>
                      <a:pt x="22" y="25"/>
                    </a:lnTo>
                    <a:lnTo>
                      <a:pt x="1" y="33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6" name="Line 194"/>
              <p:cNvSpPr>
                <a:spLocks noChangeShapeType="1"/>
              </p:cNvSpPr>
              <p:nvPr/>
            </p:nvSpPr>
            <p:spPr bwMode="auto">
              <a:xfrm flipV="1">
                <a:off x="1577" y="1292"/>
                <a:ext cx="402" cy="211"/>
              </a:xfrm>
              <a:prstGeom prst="line">
                <a:avLst/>
              </a:pr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7" name="Freeform 195"/>
              <p:cNvSpPr>
                <a:spLocks/>
              </p:cNvSpPr>
              <p:nvPr/>
            </p:nvSpPr>
            <p:spPr bwMode="auto">
              <a:xfrm>
                <a:off x="1966" y="1282"/>
                <a:ext cx="33" cy="24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11" y="24"/>
                  </a:cxn>
                  <a:cxn ang="0">
                    <a:pos x="0" y="4"/>
                  </a:cxn>
                  <a:cxn ang="0">
                    <a:pos x="33" y="0"/>
                  </a:cxn>
                </a:cxnLst>
                <a:rect l="0" t="0" r="r" b="b"/>
                <a:pathLst>
                  <a:path w="33" h="24">
                    <a:moveTo>
                      <a:pt x="33" y="0"/>
                    </a:moveTo>
                    <a:lnTo>
                      <a:pt x="11" y="24"/>
                    </a:lnTo>
                    <a:lnTo>
                      <a:pt x="0" y="4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54545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8" name="Freeform 196"/>
              <p:cNvSpPr>
                <a:spLocks/>
              </p:cNvSpPr>
              <p:nvPr/>
            </p:nvSpPr>
            <p:spPr bwMode="auto">
              <a:xfrm>
                <a:off x="1966" y="1282"/>
                <a:ext cx="33" cy="24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11" y="24"/>
                  </a:cxn>
                  <a:cxn ang="0">
                    <a:pos x="0" y="4"/>
                  </a:cxn>
                  <a:cxn ang="0">
                    <a:pos x="33" y="0"/>
                  </a:cxn>
                </a:cxnLst>
                <a:rect l="0" t="0" r="r" b="b"/>
                <a:pathLst>
                  <a:path w="33" h="24">
                    <a:moveTo>
                      <a:pt x="33" y="0"/>
                    </a:moveTo>
                    <a:lnTo>
                      <a:pt x="11" y="24"/>
                    </a:lnTo>
                    <a:lnTo>
                      <a:pt x="0" y="4"/>
                    </a:lnTo>
                    <a:lnTo>
                      <a:pt x="33" y="0"/>
                    </a:lnTo>
                    <a:close/>
                  </a:path>
                </a:pathLst>
              </a:cu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9" name="Line 197"/>
              <p:cNvSpPr>
                <a:spLocks noChangeShapeType="1"/>
              </p:cNvSpPr>
              <p:nvPr/>
            </p:nvSpPr>
            <p:spPr bwMode="auto">
              <a:xfrm flipV="1">
                <a:off x="3682" y="1531"/>
                <a:ext cx="55" cy="89"/>
              </a:xfrm>
              <a:prstGeom prst="line">
                <a:avLst/>
              </a:pr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0" name="Freeform 198"/>
              <p:cNvSpPr>
                <a:spLocks/>
              </p:cNvSpPr>
              <p:nvPr/>
            </p:nvSpPr>
            <p:spPr bwMode="auto">
              <a:xfrm>
                <a:off x="3670" y="1606"/>
                <a:ext cx="26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7" y="0"/>
                  </a:cxn>
                  <a:cxn ang="0">
                    <a:pos x="26" y="11"/>
                  </a:cxn>
                  <a:cxn ang="0">
                    <a:pos x="0" y="32"/>
                  </a:cxn>
                </a:cxnLst>
                <a:rect l="0" t="0" r="r" b="b"/>
                <a:pathLst>
                  <a:path w="26" h="32">
                    <a:moveTo>
                      <a:pt x="0" y="32"/>
                    </a:moveTo>
                    <a:lnTo>
                      <a:pt x="7" y="0"/>
                    </a:lnTo>
                    <a:lnTo>
                      <a:pt x="26" y="11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54545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1" name="Freeform 199"/>
              <p:cNvSpPr>
                <a:spLocks/>
              </p:cNvSpPr>
              <p:nvPr/>
            </p:nvSpPr>
            <p:spPr bwMode="auto">
              <a:xfrm>
                <a:off x="3670" y="1606"/>
                <a:ext cx="26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7" y="0"/>
                  </a:cxn>
                  <a:cxn ang="0">
                    <a:pos x="26" y="11"/>
                  </a:cxn>
                  <a:cxn ang="0">
                    <a:pos x="0" y="32"/>
                  </a:cxn>
                </a:cxnLst>
                <a:rect l="0" t="0" r="r" b="b"/>
                <a:pathLst>
                  <a:path w="26" h="32">
                    <a:moveTo>
                      <a:pt x="0" y="32"/>
                    </a:moveTo>
                    <a:lnTo>
                      <a:pt x="7" y="0"/>
                    </a:lnTo>
                    <a:lnTo>
                      <a:pt x="26" y="11"/>
                    </a:lnTo>
                    <a:lnTo>
                      <a:pt x="0" y="32"/>
                    </a:lnTo>
                    <a:close/>
                  </a:path>
                </a:pathLst>
              </a:cu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2" name="Freeform 200"/>
              <p:cNvSpPr>
                <a:spLocks/>
              </p:cNvSpPr>
              <p:nvPr/>
            </p:nvSpPr>
            <p:spPr bwMode="auto">
              <a:xfrm>
                <a:off x="3722" y="1513"/>
                <a:ext cx="27" cy="32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19" y="32"/>
                  </a:cxn>
                  <a:cxn ang="0">
                    <a:pos x="0" y="21"/>
                  </a:cxn>
                  <a:cxn ang="0">
                    <a:pos x="27" y="0"/>
                  </a:cxn>
                </a:cxnLst>
                <a:rect l="0" t="0" r="r" b="b"/>
                <a:pathLst>
                  <a:path w="27" h="32">
                    <a:moveTo>
                      <a:pt x="27" y="0"/>
                    </a:moveTo>
                    <a:lnTo>
                      <a:pt x="19" y="32"/>
                    </a:lnTo>
                    <a:lnTo>
                      <a:pt x="0" y="21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54545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3" name="Freeform 201"/>
              <p:cNvSpPr>
                <a:spLocks/>
              </p:cNvSpPr>
              <p:nvPr/>
            </p:nvSpPr>
            <p:spPr bwMode="auto">
              <a:xfrm>
                <a:off x="3722" y="1513"/>
                <a:ext cx="27" cy="32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19" y="32"/>
                  </a:cxn>
                  <a:cxn ang="0">
                    <a:pos x="0" y="21"/>
                  </a:cxn>
                  <a:cxn ang="0">
                    <a:pos x="27" y="0"/>
                  </a:cxn>
                </a:cxnLst>
                <a:rect l="0" t="0" r="r" b="b"/>
                <a:pathLst>
                  <a:path w="27" h="32">
                    <a:moveTo>
                      <a:pt x="27" y="0"/>
                    </a:moveTo>
                    <a:lnTo>
                      <a:pt x="19" y="32"/>
                    </a:lnTo>
                    <a:lnTo>
                      <a:pt x="0" y="21"/>
                    </a:lnTo>
                    <a:lnTo>
                      <a:pt x="27" y="0"/>
                    </a:lnTo>
                    <a:close/>
                  </a:path>
                </a:pathLst>
              </a:cu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4" name="Line 202"/>
              <p:cNvSpPr>
                <a:spLocks noChangeShapeType="1"/>
              </p:cNvSpPr>
              <p:nvPr/>
            </p:nvSpPr>
            <p:spPr bwMode="auto">
              <a:xfrm flipV="1">
                <a:off x="2792" y="1222"/>
                <a:ext cx="517" cy="171"/>
              </a:xfrm>
              <a:prstGeom prst="line">
                <a:avLst/>
              </a:pr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5" name="Freeform 203"/>
              <p:cNvSpPr>
                <a:spLocks/>
              </p:cNvSpPr>
              <p:nvPr/>
            </p:nvSpPr>
            <p:spPr bwMode="auto">
              <a:xfrm>
                <a:off x="2770" y="1379"/>
                <a:ext cx="34" cy="2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7" y="0"/>
                  </a:cxn>
                  <a:cxn ang="0">
                    <a:pos x="34" y="21"/>
                  </a:cxn>
                  <a:cxn ang="0">
                    <a:pos x="0" y="20"/>
                  </a:cxn>
                </a:cxnLst>
                <a:rect l="0" t="0" r="r" b="b"/>
                <a:pathLst>
                  <a:path w="34" h="21">
                    <a:moveTo>
                      <a:pt x="0" y="20"/>
                    </a:moveTo>
                    <a:lnTo>
                      <a:pt x="27" y="0"/>
                    </a:lnTo>
                    <a:lnTo>
                      <a:pt x="34" y="2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54545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6" name="Freeform 204"/>
              <p:cNvSpPr>
                <a:spLocks/>
              </p:cNvSpPr>
              <p:nvPr/>
            </p:nvSpPr>
            <p:spPr bwMode="auto">
              <a:xfrm>
                <a:off x="2770" y="1379"/>
                <a:ext cx="34" cy="2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7" y="0"/>
                  </a:cxn>
                  <a:cxn ang="0">
                    <a:pos x="34" y="21"/>
                  </a:cxn>
                  <a:cxn ang="0">
                    <a:pos x="0" y="20"/>
                  </a:cxn>
                </a:cxnLst>
                <a:rect l="0" t="0" r="r" b="b"/>
                <a:pathLst>
                  <a:path w="34" h="21">
                    <a:moveTo>
                      <a:pt x="0" y="20"/>
                    </a:moveTo>
                    <a:lnTo>
                      <a:pt x="27" y="0"/>
                    </a:lnTo>
                    <a:lnTo>
                      <a:pt x="34" y="21"/>
                    </a:lnTo>
                    <a:lnTo>
                      <a:pt x="0" y="20"/>
                    </a:lnTo>
                    <a:close/>
                  </a:path>
                </a:pathLst>
              </a:cu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278" name="Freeform 206"/>
            <p:cNvSpPr>
              <a:spLocks/>
            </p:cNvSpPr>
            <p:nvPr/>
          </p:nvSpPr>
          <p:spPr bwMode="auto">
            <a:xfrm>
              <a:off x="3297" y="1215"/>
              <a:ext cx="33" cy="21"/>
            </a:xfrm>
            <a:custGeom>
              <a:avLst/>
              <a:gdLst/>
              <a:ahLst/>
              <a:cxnLst>
                <a:cxn ang="0">
                  <a:pos x="33" y="1"/>
                </a:cxn>
                <a:cxn ang="0">
                  <a:pos x="6" y="21"/>
                </a:cxn>
                <a:cxn ang="0">
                  <a:pos x="0" y="0"/>
                </a:cxn>
                <a:cxn ang="0">
                  <a:pos x="33" y="1"/>
                </a:cxn>
              </a:cxnLst>
              <a:rect l="0" t="0" r="r" b="b"/>
              <a:pathLst>
                <a:path w="33" h="21">
                  <a:moveTo>
                    <a:pt x="33" y="1"/>
                  </a:moveTo>
                  <a:lnTo>
                    <a:pt x="6" y="21"/>
                  </a:lnTo>
                  <a:lnTo>
                    <a:pt x="0" y="0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54545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9" name="Freeform 207"/>
            <p:cNvSpPr>
              <a:spLocks/>
            </p:cNvSpPr>
            <p:nvPr/>
          </p:nvSpPr>
          <p:spPr bwMode="auto">
            <a:xfrm>
              <a:off x="3297" y="1215"/>
              <a:ext cx="33" cy="21"/>
            </a:xfrm>
            <a:custGeom>
              <a:avLst/>
              <a:gdLst/>
              <a:ahLst/>
              <a:cxnLst>
                <a:cxn ang="0">
                  <a:pos x="33" y="1"/>
                </a:cxn>
                <a:cxn ang="0">
                  <a:pos x="6" y="21"/>
                </a:cxn>
                <a:cxn ang="0">
                  <a:pos x="0" y="0"/>
                </a:cxn>
                <a:cxn ang="0">
                  <a:pos x="33" y="1"/>
                </a:cxn>
              </a:cxnLst>
              <a:rect l="0" t="0" r="r" b="b"/>
              <a:pathLst>
                <a:path w="33" h="21">
                  <a:moveTo>
                    <a:pt x="33" y="1"/>
                  </a:moveTo>
                  <a:lnTo>
                    <a:pt x="6" y="21"/>
                  </a:lnTo>
                  <a:lnTo>
                    <a:pt x="0" y="0"/>
                  </a:lnTo>
                  <a:lnTo>
                    <a:pt x="33" y="1"/>
                  </a:lnTo>
                  <a:close/>
                </a:path>
              </a:pathLst>
            </a:custGeom>
            <a:noFill/>
            <a:ln w="3175" cap="flat">
              <a:solidFill>
                <a:srgbClr val="54545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0" name="Line 208"/>
            <p:cNvSpPr>
              <a:spLocks noChangeShapeType="1"/>
            </p:cNvSpPr>
            <p:nvPr/>
          </p:nvSpPr>
          <p:spPr bwMode="auto">
            <a:xfrm>
              <a:off x="2597" y="2139"/>
              <a:ext cx="283" cy="97"/>
            </a:xfrm>
            <a:prstGeom prst="line">
              <a:avLst/>
            </a:prstGeom>
            <a:noFill/>
            <a:ln w="3175" cap="flat">
              <a:solidFill>
                <a:srgbClr val="54545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1" name="Freeform 209"/>
            <p:cNvSpPr>
              <a:spLocks/>
            </p:cNvSpPr>
            <p:nvPr/>
          </p:nvSpPr>
          <p:spPr bwMode="auto">
            <a:xfrm>
              <a:off x="2576" y="2132"/>
              <a:ext cx="33" cy="2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" y="0"/>
                </a:cxn>
                <a:cxn ang="0">
                  <a:pos x="26" y="21"/>
                </a:cxn>
                <a:cxn ang="0">
                  <a:pos x="0" y="0"/>
                </a:cxn>
              </a:cxnLst>
              <a:rect l="0" t="0" r="r" b="b"/>
              <a:pathLst>
                <a:path w="33" h="21">
                  <a:moveTo>
                    <a:pt x="0" y="0"/>
                  </a:moveTo>
                  <a:lnTo>
                    <a:pt x="33" y="0"/>
                  </a:lnTo>
                  <a:lnTo>
                    <a:pt x="26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4545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2" name="Freeform 210"/>
            <p:cNvSpPr>
              <a:spLocks/>
            </p:cNvSpPr>
            <p:nvPr/>
          </p:nvSpPr>
          <p:spPr bwMode="auto">
            <a:xfrm>
              <a:off x="2576" y="2132"/>
              <a:ext cx="33" cy="2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" y="0"/>
                </a:cxn>
                <a:cxn ang="0">
                  <a:pos x="26" y="21"/>
                </a:cxn>
                <a:cxn ang="0">
                  <a:pos x="0" y="0"/>
                </a:cxn>
              </a:cxnLst>
              <a:rect l="0" t="0" r="r" b="b"/>
              <a:pathLst>
                <a:path w="33" h="21">
                  <a:moveTo>
                    <a:pt x="0" y="0"/>
                  </a:moveTo>
                  <a:lnTo>
                    <a:pt x="33" y="0"/>
                  </a:lnTo>
                  <a:lnTo>
                    <a:pt x="26" y="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54545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3" name="Freeform 211"/>
            <p:cNvSpPr>
              <a:spLocks/>
            </p:cNvSpPr>
            <p:nvPr/>
          </p:nvSpPr>
          <p:spPr bwMode="auto">
            <a:xfrm>
              <a:off x="2868" y="2223"/>
              <a:ext cx="33" cy="21"/>
            </a:xfrm>
            <a:custGeom>
              <a:avLst/>
              <a:gdLst/>
              <a:ahLst/>
              <a:cxnLst>
                <a:cxn ang="0">
                  <a:pos x="33" y="20"/>
                </a:cxn>
                <a:cxn ang="0">
                  <a:pos x="0" y="21"/>
                </a:cxn>
                <a:cxn ang="0">
                  <a:pos x="7" y="0"/>
                </a:cxn>
                <a:cxn ang="0">
                  <a:pos x="33" y="20"/>
                </a:cxn>
              </a:cxnLst>
              <a:rect l="0" t="0" r="r" b="b"/>
              <a:pathLst>
                <a:path w="33" h="21">
                  <a:moveTo>
                    <a:pt x="33" y="20"/>
                  </a:moveTo>
                  <a:lnTo>
                    <a:pt x="0" y="21"/>
                  </a:lnTo>
                  <a:lnTo>
                    <a:pt x="7" y="0"/>
                  </a:lnTo>
                  <a:lnTo>
                    <a:pt x="33" y="20"/>
                  </a:lnTo>
                  <a:close/>
                </a:path>
              </a:pathLst>
            </a:custGeom>
            <a:solidFill>
              <a:srgbClr val="54545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4" name="Freeform 212"/>
            <p:cNvSpPr>
              <a:spLocks/>
            </p:cNvSpPr>
            <p:nvPr/>
          </p:nvSpPr>
          <p:spPr bwMode="auto">
            <a:xfrm>
              <a:off x="2868" y="2223"/>
              <a:ext cx="33" cy="21"/>
            </a:xfrm>
            <a:custGeom>
              <a:avLst/>
              <a:gdLst/>
              <a:ahLst/>
              <a:cxnLst>
                <a:cxn ang="0">
                  <a:pos x="33" y="20"/>
                </a:cxn>
                <a:cxn ang="0">
                  <a:pos x="0" y="21"/>
                </a:cxn>
                <a:cxn ang="0">
                  <a:pos x="7" y="0"/>
                </a:cxn>
                <a:cxn ang="0">
                  <a:pos x="33" y="20"/>
                </a:cxn>
              </a:cxnLst>
              <a:rect l="0" t="0" r="r" b="b"/>
              <a:pathLst>
                <a:path w="33" h="21">
                  <a:moveTo>
                    <a:pt x="33" y="20"/>
                  </a:moveTo>
                  <a:lnTo>
                    <a:pt x="0" y="21"/>
                  </a:lnTo>
                  <a:lnTo>
                    <a:pt x="7" y="0"/>
                  </a:lnTo>
                  <a:lnTo>
                    <a:pt x="33" y="20"/>
                  </a:lnTo>
                  <a:close/>
                </a:path>
              </a:pathLst>
            </a:custGeom>
            <a:noFill/>
            <a:ln w="3175" cap="flat">
              <a:solidFill>
                <a:srgbClr val="54545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5" name="Line 213"/>
            <p:cNvSpPr>
              <a:spLocks noChangeShapeType="1"/>
            </p:cNvSpPr>
            <p:nvPr/>
          </p:nvSpPr>
          <p:spPr bwMode="auto">
            <a:xfrm flipV="1">
              <a:off x="2810" y="2341"/>
              <a:ext cx="159" cy="145"/>
            </a:xfrm>
            <a:prstGeom prst="line">
              <a:avLst/>
            </a:prstGeom>
            <a:noFill/>
            <a:ln w="3175" cap="flat">
              <a:solidFill>
                <a:srgbClr val="54545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6" name="Freeform 214"/>
            <p:cNvSpPr>
              <a:spLocks/>
            </p:cNvSpPr>
            <p:nvPr/>
          </p:nvSpPr>
          <p:spPr bwMode="auto">
            <a:xfrm>
              <a:off x="2794" y="2471"/>
              <a:ext cx="30" cy="29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16" y="0"/>
                </a:cxn>
                <a:cxn ang="0">
                  <a:pos x="30" y="17"/>
                </a:cxn>
                <a:cxn ang="0">
                  <a:pos x="0" y="29"/>
                </a:cxn>
              </a:cxnLst>
              <a:rect l="0" t="0" r="r" b="b"/>
              <a:pathLst>
                <a:path w="30" h="29">
                  <a:moveTo>
                    <a:pt x="0" y="29"/>
                  </a:moveTo>
                  <a:lnTo>
                    <a:pt x="16" y="0"/>
                  </a:lnTo>
                  <a:lnTo>
                    <a:pt x="30" y="17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54545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7" name="Freeform 215"/>
            <p:cNvSpPr>
              <a:spLocks/>
            </p:cNvSpPr>
            <p:nvPr/>
          </p:nvSpPr>
          <p:spPr bwMode="auto">
            <a:xfrm>
              <a:off x="2794" y="2471"/>
              <a:ext cx="30" cy="29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16" y="0"/>
                </a:cxn>
                <a:cxn ang="0">
                  <a:pos x="30" y="17"/>
                </a:cxn>
                <a:cxn ang="0">
                  <a:pos x="0" y="29"/>
                </a:cxn>
              </a:cxnLst>
              <a:rect l="0" t="0" r="r" b="b"/>
              <a:pathLst>
                <a:path w="30" h="29">
                  <a:moveTo>
                    <a:pt x="0" y="29"/>
                  </a:moveTo>
                  <a:lnTo>
                    <a:pt x="16" y="0"/>
                  </a:lnTo>
                  <a:lnTo>
                    <a:pt x="30" y="17"/>
                  </a:lnTo>
                  <a:lnTo>
                    <a:pt x="0" y="29"/>
                  </a:lnTo>
                  <a:close/>
                </a:path>
              </a:pathLst>
            </a:custGeom>
            <a:noFill/>
            <a:ln w="3175" cap="flat">
              <a:solidFill>
                <a:srgbClr val="54545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8" name="Freeform 216"/>
            <p:cNvSpPr>
              <a:spLocks/>
            </p:cNvSpPr>
            <p:nvPr/>
          </p:nvSpPr>
          <p:spPr bwMode="auto">
            <a:xfrm>
              <a:off x="2955" y="2326"/>
              <a:ext cx="30" cy="30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15" y="30"/>
                </a:cxn>
                <a:cxn ang="0">
                  <a:pos x="0" y="13"/>
                </a:cxn>
                <a:cxn ang="0">
                  <a:pos x="30" y="0"/>
                </a:cxn>
              </a:cxnLst>
              <a:rect l="0" t="0" r="r" b="b"/>
              <a:pathLst>
                <a:path w="30" h="30">
                  <a:moveTo>
                    <a:pt x="30" y="0"/>
                  </a:moveTo>
                  <a:lnTo>
                    <a:pt x="15" y="30"/>
                  </a:lnTo>
                  <a:lnTo>
                    <a:pt x="0" y="13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54545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9" name="Freeform 217"/>
            <p:cNvSpPr>
              <a:spLocks/>
            </p:cNvSpPr>
            <p:nvPr/>
          </p:nvSpPr>
          <p:spPr bwMode="auto">
            <a:xfrm>
              <a:off x="2955" y="2326"/>
              <a:ext cx="30" cy="30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15" y="30"/>
                </a:cxn>
                <a:cxn ang="0">
                  <a:pos x="0" y="13"/>
                </a:cxn>
                <a:cxn ang="0">
                  <a:pos x="30" y="0"/>
                </a:cxn>
              </a:cxnLst>
              <a:rect l="0" t="0" r="r" b="b"/>
              <a:pathLst>
                <a:path w="30" h="30">
                  <a:moveTo>
                    <a:pt x="30" y="0"/>
                  </a:moveTo>
                  <a:lnTo>
                    <a:pt x="15" y="30"/>
                  </a:lnTo>
                  <a:lnTo>
                    <a:pt x="0" y="13"/>
                  </a:lnTo>
                  <a:lnTo>
                    <a:pt x="30" y="0"/>
                  </a:lnTo>
                  <a:close/>
                </a:path>
              </a:pathLst>
            </a:custGeom>
            <a:noFill/>
            <a:ln w="3175" cap="flat">
              <a:solidFill>
                <a:srgbClr val="54545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0" name="Line 218"/>
            <p:cNvSpPr>
              <a:spLocks noChangeShapeType="1"/>
            </p:cNvSpPr>
            <p:nvPr/>
          </p:nvSpPr>
          <p:spPr bwMode="auto">
            <a:xfrm>
              <a:off x="3171" y="2339"/>
              <a:ext cx="220" cy="154"/>
            </a:xfrm>
            <a:prstGeom prst="line">
              <a:avLst/>
            </a:prstGeom>
            <a:noFill/>
            <a:ln w="3175" cap="flat">
              <a:solidFill>
                <a:srgbClr val="54545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1" name="Freeform 219"/>
            <p:cNvSpPr>
              <a:spLocks/>
            </p:cNvSpPr>
            <p:nvPr/>
          </p:nvSpPr>
          <p:spPr bwMode="auto">
            <a:xfrm>
              <a:off x="3153" y="2326"/>
              <a:ext cx="32" cy="2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" y="9"/>
                </a:cxn>
                <a:cxn ang="0">
                  <a:pos x="19" y="28"/>
                </a:cxn>
                <a:cxn ang="0">
                  <a:pos x="0" y="0"/>
                </a:cxn>
              </a:cxnLst>
              <a:rect l="0" t="0" r="r" b="b"/>
              <a:pathLst>
                <a:path w="32" h="28">
                  <a:moveTo>
                    <a:pt x="0" y="0"/>
                  </a:moveTo>
                  <a:lnTo>
                    <a:pt x="32" y="9"/>
                  </a:lnTo>
                  <a:lnTo>
                    <a:pt x="19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4545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2" name="Freeform 220"/>
            <p:cNvSpPr>
              <a:spLocks/>
            </p:cNvSpPr>
            <p:nvPr/>
          </p:nvSpPr>
          <p:spPr bwMode="auto">
            <a:xfrm>
              <a:off x="3153" y="2326"/>
              <a:ext cx="32" cy="2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" y="9"/>
                </a:cxn>
                <a:cxn ang="0">
                  <a:pos x="19" y="28"/>
                </a:cxn>
                <a:cxn ang="0">
                  <a:pos x="0" y="0"/>
                </a:cxn>
              </a:cxnLst>
              <a:rect l="0" t="0" r="r" b="b"/>
              <a:pathLst>
                <a:path w="32" h="28">
                  <a:moveTo>
                    <a:pt x="0" y="0"/>
                  </a:moveTo>
                  <a:lnTo>
                    <a:pt x="32" y="9"/>
                  </a:lnTo>
                  <a:lnTo>
                    <a:pt x="19" y="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54545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3" name="Freeform 221"/>
            <p:cNvSpPr>
              <a:spLocks/>
            </p:cNvSpPr>
            <p:nvPr/>
          </p:nvSpPr>
          <p:spPr bwMode="auto">
            <a:xfrm>
              <a:off x="3377" y="2478"/>
              <a:ext cx="32" cy="27"/>
            </a:xfrm>
            <a:custGeom>
              <a:avLst/>
              <a:gdLst/>
              <a:ahLst/>
              <a:cxnLst>
                <a:cxn ang="0">
                  <a:pos x="32" y="27"/>
                </a:cxn>
                <a:cxn ang="0">
                  <a:pos x="0" y="18"/>
                </a:cxn>
                <a:cxn ang="0">
                  <a:pos x="13" y="0"/>
                </a:cxn>
                <a:cxn ang="0">
                  <a:pos x="32" y="27"/>
                </a:cxn>
              </a:cxnLst>
              <a:rect l="0" t="0" r="r" b="b"/>
              <a:pathLst>
                <a:path w="32" h="27">
                  <a:moveTo>
                    <a:pt x="32" y="27"/>
                  </a:moveTo>
                  <a:lnTo>
                    <a:pt x="0" y="18"/>
                  </a:lnTo>
                  <a:lnTo>
                    <a:pt x="13" y="0"/>
                  </a:lnTo>
                  <a:lnTo>
                    <a:pt x="32" y="27"/>
                  </a:lnTo>
                  <a:close/>
                </a:path>
              </a:pathLst>
            </a:custGeom>
            <a:solidFill>
              <a:srgbClr val="54545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4" name="Freeform 222"/>
            <p:cNvSpPr>
              <a:spLocks/>
            </p:cNvSpPr>
            <p:nvPr/>
          </p:nvSpPr>
          <p:spPr bwMode="auto">
            <a:xfrm>
              <a:off x="3377" y="2478"/>
              <a:ext cx="32" cy="27"/>
            </a:xfrm>
            <a:custGeom>
              <a:avLst/>
              <a:gdLst/>
              <a:ahLst/>
              <a:cxnLst>
                <a:cxn ang="0">
                  <a:pos x="32" y="27"/>
                </a:cxn>
                <a:cxn ang="0">
                  <a:pos x="0" y="18"/>
                </a:cxn>
                <a:cxn ang="0">
                  <a:pos x="13" y="0"/>
                </a:cxn>
                <a:cxn ang="0">
                  <a:pos x="32" y="27"/>
                </a:cxn>
              </a:cxnLst>
              <a:rect l="0" t="0" r="r" b="b"/>
              <a:pathLst>
                <a:path w="32" h="27">
                  <a:moveTo>
                    <a:pt x="32" y="27"/>
                  </a:moveTo>
                  <a:lnTo>
                    <a:pt x="0" y="18"/>
                  </a:lnTo>
                  <a:lnTo>
                    <a:pt x="13" y="0"/>
                  </a:lnTo>
                  <a:lnTo>
                    <a:pt x="32" y="27"/>
                  </a:lnTo>
                  <a:close/>
                </a:path>
              </a:pathLst>
            </a:custGeom>
            <a:noFill/>
            <a:ln w="3175" cap="flat">
              <a:solidFill>
                <a:srgbClr val="54545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5" name="Line 223"/>
            <p:cNvSpPr>
              <a:spLocks noChangeShapeType="1"/>
            </p:cNvSpPr>
            <p:nvPr/>
          </p:nvSpPr>
          <p:spPr bwMode="auto">
            <a:xfrm>
              <a:off x="3259" y="2243"/>
              <a:ext cx="217" cy="1"/>
            </a:xfrm>
            <a:prstGeom prst="line">
              <a:avLst/>
            </a:prstGeom>
            <a:noFill/>
            <a:ln w="3175" cap="flat">
              <a:solidFill>
                <a:srgbClr val="54545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6" name="Freeform 224"/>
            <p:cNvSpPr>
              <a:spLocks/>
            </p:cNvSpPr>
            <p:nvPr/>
          </p:nvSpPr>
          <p:spPr bwMode="auto">
            <a:xfrm>
              <a:off x="3237" y="2232"/>
              <a:ext cx="31" cy="22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31" y="0"/>
                </a:cxn>
                <a:cxn ang="0">
                  <a:pos x="31" y="22"/>
                </a:cxn>
                <a:cxn ang="0">
                  <a:pos x="0" y="11"/>
                </a:cxn>
              </a:cxnLst>
              <a:rect l="0" t="0" r="r" b="b"/>
              <a:pathLst>
                <a:path w="31" h="22">
                  <a:moveTo>
                    <a:pt x="0" y="11"/>
                  </a:moveTo>
                  <a:lnTo>
                    <a:pt x="31" y="0"/>
                  </a:lnTo>
                  <a:lnTo>
                    <a:pt x="31" y="22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54545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7" name="Freeform 225"/>
            <p:cNvSpPr>
              <a:spLocks/>
            </p:cNvSpPr>
            <p:nvPr/>
          </p:nvSpPr>
          <p:spPr bwMode="auto">
            <a:xfrm>
              <a:off x="3237" y="2232"/>
              <a:ext cx="31" cy="22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31" y="0"/>
                </a:cxn>
                <a:cxn ang="0">
                  <a:pos x="31" y="22"/>
                </a:cxn>
                <a:cxn ang="0">
                  <a:pos x="0" y="11"/>
                </a:cxn>
              </a:cxnLst>
              <a:rect l="0" t="0" r="r" b="b"/>
              <a:pathLst>
                <a:path w="31" h="22">
                  <a:moveTo>
                    <a:pt x="0" y="11"/>
                  </a:moveTo>
                  <a:lnTo>
                    <a:pt x="31" y="0"/>
                  </a:lnTo>
                  <a:lnTo>
                    <a:pt x="31" y="22"/>
                  </a:lnTo>
                  <a:lnTo>
                    <a:pt x="0" y="11"/>
                  </a:lnTo>
                  <a:close/>
                </a:path>
              </a:pathLst>
            </a:custGeom>
            <a:noFill/>
            <a:ln w="3175" cap="flat">
              <a:solidFill>
                <a:srgbClr val="54545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8" name="Freeform 226"/>
            <p:cNvSpPr>
              <a:spLocks/>
            </p:cNvSpPr>
            <p:nvPr/>
          </p:nvSpPr>
          <p:spPr bwMode="auto">
            <a:xfrm>
              <a:off x="3466" y="2233"/>
              <a:ext cx="32" cy="22"/>
            </a:xfrm>
            <a:custGeom>
              <a:avLst/>
              <a:gdLst/>
              <a:ahLst/>
              <a:cxnLst>
                <a:cxn ang="0">
                  <a:pos x="32" y="11"/>
                </a:cxn>
                <a:cxn ang="0">
                  <a:pos x="0" y="22"/>
                </a:cxn>
                <a:cxn ang="0">
                  <a:pos x="0" y="0"/>
                </a:cxn>
                <a:cxn ang="0">
                  <a:pos x="32" y="11"/>
                </a:cxn>
              </a:cxnLst>
              <a:rect l="0" t="0" r="r" b="b"/>
              <a:pathLst>
                <a:path w="32" h="22">
                  <a:moveTo>
                    <a:pt x="32" y="11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2" y="11"/>
                  </a:lnTo>
                  <a:close/>
                </a:path>
              </a:pathLst>
            </a:custGeom>
            <a:solidFill>
              <a:srgbClr val="54545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9" name="Freeform 227"/>
            <p:cNvSpPr>
              <a:spLocks/>
            </p:cNvSpPr>
            <p:nvPr/>
          </p:nvSpPr>
          <p:spPr bwMode="auto">
            <a:xfrm>
              <a:off x="3466" y="2233"/>
              <a:ext cx="32" cy="22"/>
            </a:xfrm>
            <a:custGeom>
              <a:avLst/>
              <a:gdLst/>
              <a:ahLst/>
              <a:cxnLst>
                <a:cxn ang="0">
                  <a:pos x="32" y="11"/>
                </a:cxn>
                <a:cxn ang="0">
                  <a:pos x="0" y="22"/>
                </a:cxn>
                <a:cxn ang="0">
                  <a:pos x="0" y="0"/>
                </a:cxn>
                <a:cxn ang="0">
                  <a:pos x="32" y="11"/>
                </a:cxn>
              </a:cxnLst>
              <a:rect l="0" t="0" r="r" b="b"/>
              <a:pathLst>
                <a:path w="32" h="22">
                  <a:moveTo>
                    <a:pt x="32" y="11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2" y="11"/>
                  </a:lnTo>
                  <a:close/>
                </a:path>
              </a:pathLst>
            </a:custGeom>
            <a:noFill/>
            <a:ln w="3175" cap="flat">
              <a:solidFill>
                <a:srgbClr val="54545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0" name="Line 228"/>
            <p:cNvSpPr>
              <a:spLocks noChangeShapeType="1"/>
            </p:cNvSpPr>
            <p:nvPr/>
          </p:nvSpPr>
          <p:spPr bwMode="auto">
            <a:xfrm flipV="1">
              <a:off x="1635" y="2144"/>
              <a:ext cx="267" cy="163"/>
            </a:xfrm>
            <a:prstGeom prst="line">
              <a:avLst/>
            </a:prstGeom>
            <a:noFill/>
            <a:ln w="3175" cap="flat">
              <a:solidFill>
                <a:srgbClr val="54545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1" name="Freeform 229"/>
            <p:cNvSpPr>
              <a:spLocks/>
            </p:cNvSpPr>
            <p:nvPr/>
          </p:nvSpPr>
          <p:spPr bwMode="auto">
            <a:xfrm>
              <a:off x="1616" y="2293"/>
              <a:ext cx="33" cy="26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21" y="0"/>
                </a:cxn>
                <a:cxn ang="0">
                  <a:pos x="33" y="19"/>
                </a:cxn>
                <a:cxn ang="0">
                  <a:pos x="0" y="26"/>
                </a:cxn>
              </a:cxnLst>
              <a:rect l="0" t="0" r="r" b="b"/>
              <a:pathLst>
                <a:path w="33" h="26">
                  <a:moveTo>
                    <a:pt x="0" y="26"/>
                  </a:moveTo>
                  <a:lnTo>
                    <a:pt x="21" y="0"/>
                  </a:lnTo>
                  <a:lnTo>
                    <a:pt x="33" y="19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54545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2" name="Freeform 230"/>
            <p:cNvSpPr>
              <a:spLocks/>
            </p:cNvSpPr>
            <p:nvPr/>
          </p:nvSpPr>
          <p:spPr bwMode="auto">
            <a:xfrm>
              <a:off x="1616" y="2293"/>
              <a:ext cx="33" cy="26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21" y="0"/>
                </a:cxn>
                <a:cxn ang="0">
                  <a:pos x="33" y="19"/>
                </a:cxn>
                <a:cxn ang="0">
                  <a:pos x="0" y="26"/>
                </a:cxn>
              </a:cxnLst>
              <a:rect l="0" t="0" r="r" b="b"/>
              <a:pathLst>
                <a:path w="33" h="26">
                  <a:moveTo>
                    <a:pt x="0" y="26"/>
                  </a:moveTo>
                  <a:lnTo>
                    <a:pt x="21" y="0"/>
                  </a:lnTo>
                  <a:lnTo>
                    <a:pt x="33" y="19"/>
                  </a:lnTo>
                  <a:lnTo>
                    <a:pt x="0" y="26"/>
                  </a:lnTo>
                  <a:close/>
                </a:path>
              </a:pathLst>
            </a:custGeom>
            <a:noFill/>
            <a:ln w="3175" cap="flat">
              <a:solidFill>
                <a:srgbClr val="54545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3" name="Freeform 231"/>
            <p:cNvSpPr>
              <a:spLocks/>
            </p:cNvSpPr>
            <p:nvPr/>
          </p:nvSpPr>
          <p:spPr bwMode="auto">
            <a:xfrm>
              <a:off x="1888" y="2132"/>
              <a:ext cx="33" cy="26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12" y="26"/>
                </a:cxn>
                <a:cxn ang="0">
                  <a:pos x="0" y="7"/>
                </a:cxn>
                <a:cxn ang="0">
                  <a:pos x="33" y="0"/>
                </a:cxn>
              </a:cxnLst>
              <a:rect l="0" t="0" r="r" b="b"/>
              <a:pathLst>
                <a:path w="33" h="26">
                  <a:moveTo>
                    <a:pt x="33" y="0"/>
                  </a:moveTo>
                  <a:lnTo>
                    <a:pt x="12" y="26"/>
                  </a:lnTo>
                  <a:lnTo>
                    <a:pt x="0" y="7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54545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4" name="Freeform 232"/>
            <p:cNvSpPr>
              <a:spLocks/>
            </p:cNvSpPr>
            <p:nvPr/>
          </p:nvSpPr>
          <p:spPr bwMode="auto">
            <a:xfrm>
              <a:off x="1888" y="2132"/>
              <a:ext cx="33" cy="26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12" y="26"/>
                </a:cxn>
                <a:cxn ang="0">
                  <a:pos x="0" y="7"/>
                </a:cxn>
                <a:cxn ang="0">
                  <a:pos x="33" y="0"/>
                </a:cxn>
              </a:cxnLst>
              <a:rect l="0" t="0" r="r" b="b"/>
              <a:pathLst>
                <a:path w="33" h="26">
                  <a:moveTo>
                    <a:pt x="33" y="0"/>
                  </a:moveTo>
                  <a:lnTo>
                    <a:pt x="12" y="26"/>
                  </a:lnTo>
                  <a:lnTo>
                    <a:pt x="0" y="7"/>
                  </a:lnTo>
                  <a:lnTo>
                    <a:pt x="33" y="0"/>
                  </a:lnTo>
                  <a:close/>
                </a:path>
              </a:pathLst>
            </a:custGeom>
            <a:noFill/>
            <a:ln w="3175" cap="flat">
              <a:solidFill>
                <a:srgbClr val="54545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5" name="Line 233"/>
            <p:cNvSpPr>
              <a:spLocks noChangeShapeType="1"/>
            </p:cNvSpPr>
            <p:nvPr/>
          </p:nvSpPr>
          <p:spPr bwMode="auto">
            <a:xfrm flipV="1">
              <a:off x="1830" y="2599"/>
              <a:ext cx="299" cy="46"/>
            </a:xfrm>
            <a:prstGeom prst="line">
              <a:avLst/>
            </a:prstGeom>
            <a:noFill/>
            <a:ln w="3175" cap="flat">
              <a:solidFill>
                <a:srgbClr val="54545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6" name="Freeform 234"/>
            <p:cNvSpPr>
              <a:spLocks/>
            </p:cNvSpPr>
            <p:nvPr/>
          </p:nvSpPr>
          <p:spPr bwMode="auto">
            <a:xfrm>
              <a:off x="1808" y="2632"/>
              <a:ext cx="33" cy="22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30" y="0"/>
                </a:cxn>
                <a:cxn ang="0">
                  <a:pos x="33" y="22"/>
                </a:cxn>
                <a:cxn ang="0">
                  <a:pos x="0" y="16"/>
                </a:cxn>
              </a:cxnLst>
              <a:rect l="0" t="0" r="r" b="b"/>
              <a:pathLst>
                <a:path w="33" h="22">
                  <a:moveTo>
                    <a:pt x="0" y="16"/>
                  </a:moveTo>
                  <a:lnTo>
                    <a:pt x="30" y="0"/>
                  </a:lnTo>
                  <a:lnTo>
                    <a:pt x="33" y="22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54545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7" name="Freeform 235"/>
            <p:cNvSpPr>
              <a:spLocks/>
            </p:cNvSpPr>
            <p:nvPr/>
          </p:nvSpPr>
          <p:spPr bwMode="auto">
            <a:xfrm>
              <a:off x="1808" y="2632"/>
              <a:ext cx="33" cy="22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30" y="0"/>
                </a:cxn>
                <a:cxn ang="0">
                  <a:pos x="33" y="22"/>
                </a:cxn>
                <a:cxn ang="0">
                  <a:pos x="0" y="16"/>
                </a:cxn>
              </a:cxnLst>
              <a:rect l="0" t="0" r="r" b="b"/>
              <a:pathLst>
                <a:path w="33" h="22">
                  <a:moveTo>
                    <a:pt x="0" y="16"/>
                  </a:moveTo>
                  <a:lnTo>
                    <a:pt x="30" y="0"/>
                  </a:lnTo>
                  <a:lnTo>
                    <a:pt x="33" y="22"/>
                  </a:lnTo>
                  <a:lnTo>
                    <a:pt x="0" y="16"/>
                  </a:lnTo>
                  <a:close/>
                </a:path>
              </a:pathLst>
            </a:custGeom>
            <a:noFill/>
            <a:ln w="3175" cap="flat">
              <a:solidFill>
                <a:srgbClr val="54545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8" name="Freeform 236"/>
            <p:cNvSpPr>
              <a:spLocks/>
            </p:cNvSpPr>
            <p:nvPr/>
          </p:nvSpPr>
          <p:spPr bwMode="auto">
            <a:xfrm>
              <a:off x="2118" y="2590"/>
              <a:ext cx="33" cy="22"/>
            </a:xfrm>
            <a:custGeom>
              <a:avLst/>
              <a:gdLst/>
              <a:ahLst/>
              <a:cxnLst>
                <a:cxn ang="0">
                  <a:pos x="33" y="6"/>
                </a:cxn>
                <a:cxn ang="0">
                  <a:pos x="3" y="22"/>
                </a:cxn>
                <a:cxn ang="0">
                  <a:pos x="0" y="0"/>
                </a:cxn>
                <a:cxn ang="0">
                  <a:pos x="33" y="6"/>
                </a:cxn>
              </a:cxnLst>
              <a:rect l="0" t="0" r="r" b="b"/>
              <a:pathLst>
                <a:path w="33" h="22">
                  <a:moveTo>
                    <a:pt x="33" y="6"/>
                  </a:moveTo>
                  <a:lnTo>
                    <a:pt x="3" y="22"/>
                  </a:lnTo>
                  <a:lnTo>
                    <a:pt x="0" y="0"/>
                  </a:lnTo>
                  <a:lnTo>
                    <a:pt x="33" y="6"/>
                  </a:lnTo>
                  <a:close/>
                </a:path>
              </a:pathLst>
            </a:custGeom>
            <a:solidFill>
              <a:srgbClr val="54545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9" name="Freeform 237"/>
            <p:cNvSpPr>
              <a:spLocks/>
            </p:cNvSpPr>
            <p:nvPr/>
          </p:nvSpPr>
          <p:spPr bwMode="auto">
            <a:xfrm>
              <a:off x="2118" y="2590"/>
              <a:ext cx="33" cy="22"/>
            </a:xfrm>
            <a:custGeom>
              <a:avLst/>
              <a:gdLst/>
              <a:ahLst/>
              <a:cxnLst>
                <a:cxn ang="0">
                  <a:pos x="33" y="6"/>
                </a:cxn>
                <a:cxn ang="0">
                  <a:pos x="3" y="22"/>
                </a:cxn>
                <a:cxn ang="0">
                  <a:pos x="0" y="0"/>
                </a:cxn>
                <a:cxn ang="0">
                  <a:pos x="33" y="6"/>
                </a:cxn>
              </a:cxnLst>
              <a:rect l="0" t="0" r="r" b="b"/>
              <a:pathLst>
                <a:path w="33" h="22">
                  <a:moveTo>
                    <a:pt x="33" y="6"/>
                  </a:moveTo>
                  <a:lnTo>
                    <a:pt x="3" y="22"/>
                  </a:lnTo>
                  <a:lnTo>
                    <a:pt x="0" y="0"/>
                  </a:lnTo>
                  <a:lnTo>
                    <a:pt x="33" y="6"/>
                  </a:lnTo>
                  <a:close/>
                </a:path>
              </a:pathLst>
            </a:custGeom>
            <a:noFill/>
            <a:ln w="3175" cap="flat">
              <a:solidFill>
                <a:srgbClr val="54545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0" name="Line 238"/>
            <p:cNvSpPr>
              <a:spLocks noChangeShapeType="1"/>
            </p:cNvSpPr>
            <p:nvPr/>
          </p:nvSpPr>
          <p:spPr bwMode="auto">
            <a:xfrm flipV="1">
              <a:off x="4134" y="1864"/>
              <a:ext cx="23" cy="200"/>
            </a:xfrm>
            <a:prstGeom prst="line">
              <a:avLst/>
            </a:prstGeom>
            <a:noFill/>
            <a:ln w="3175" cap="flat">
              <a:solidFill>
                <a:srgbClr val="54545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1" name="Freeform 239"/>
            <p:cNvSpPr>
              <a:spLocks/>
            </p:cNvSpPr>
            <p:nvPr/>
          </p:nvSpPr>
          <p:spPr bwMode="auto">
            <a:xfrm>
              <a:off x="4124" y="2053"/>
              <a:ext cx="22" cy="33"/>
            </a:xfrm>
            <a:custGeom>
              <a:avLst/>
              <a:gdLst/>
              <a:ahLst/>
              <a:cxnLst>
                <a:cxn ang="0">
                  <a:pos x="8" y="33"/>
                </a:cxn>
                <a:cxn ang="0">
                  <a:pos x="0" y="0"/>
                </a:cxn>
                <a:cxn ang="0">
                  <a:pos x="22" y="3"/>
                </a:cxn>
                <a:cxn ang="0">
                  <a:pos x="8" y="33"/>
                </a:cxn>
              </a:cxnLst>
              <a:rect l="0" t="0" r="r" b="b"/>
              <a:pathLst>
                <a:path w="22" h="33">
                  <a:moveTo>
                    <a:pt x="8" y="33"/>
                  </a:moveTo>
                  <a:lnTo>
                    <a:pt x="0" y="0"/>
                  </a:lnTo>
                  <a:lnTo>
                    <a:pt x="22" y="3"/>
                  </a:lnTo>
                  <a:lnTo>
                    <a:pt x="8" y="33"/>
                  </a:lnTo>
                  <a:close/>
                </a:path>
              </a:pathLst>
            </a:custGeom>
            <a:solidFill>
              <a:srgbClr val="54545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2" name="Freeform 240"/>
            <p:cNvSpPr>
              <a:spLocks/>
            </p:cNvSpPr>
            <p:nvPr/>
          </p:nvSpPr>
          <p:spPr bwMode="auto">
            <a:xfrm>
              <a:off x="4124" y="2053"/>
              <a:ext cx="22" cy="33"/>
            </a:xfrm>
            <a:custGeom>
              <a:avLst/>
              <a:gdLst/>
              <a:ahLst/>
              <a:cxnLst>
                <a:cxn ang="0">
                  <a:pos x="8" y="33"/>
                </a:cxn>
                <a:cxn ang="0">
                  <a:pos x="0" y="0"/>
                </a:cxn>
                <a:cxn ang="0">
                  <a:pos x="22" y="3"/>
                </a:cxn>
                <a:cxn ang="0">
                  <a:pos x="8" y="33"/>
                </a:cxn>
              </a:cxnLst>
              <a:rect l="0" t="0" r="r" b="b"/>
              <a:pathLst>
                <a:path w="22" h="33">
                  <a:moveTo>
                    <a:pt x="8" y="33"/>
                  </a:moveTo>
                  <a:lnTo>
                    <a:pt x="0" y="0"/>
                  </a:lnTo>
                  <a:lnTo>
                    <a:pt x="22" y="3"/>
                  </a:lnTo>
                  <a:lnTo>
                    <a:pt x="8" y="33"/>
                  </a:lnTo>
                  <a:close/>
                </a:path>
              </a:pathLst>
            </a:custGeom>
            <a:noFill/>
            <a:ln w="3175" cap="flat">
              <a:solidFill>
                <a:srgbClr val="54545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3" name="Freeform 241"/>
            <p:cNvSpPr>
              <a:spLocks/>
            </p:cNvSpPr>
            <p:nvPr/>
          </p:nvSpPr>
          <p:spPr bwMode="auto">
            <a:xfrm>
              <a:off x="4145" y="1842"/>
              <a:ext cx="22" cy="32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2" y="32"/>
                </a:cxn>
                <a:cxn ang="0">
                  <a:pos x="0" y="29"/>
                </a:cxn>
                <a:cxn ang="0">
                  <a:pos x="14" y="0"/>
                </a:cxn>
              </a:cxnLst>
              <a:rect l="0" t="0" r="r" b="b"/>
              <a:pathLst>
                <a:path w="22" h="32">
                  <a:moveTo>
                    <a:pt x="14" y="0"/>
                  </a:moveTo>
                  <a:lnTo>
                    <a:pt x="22" y="32"/>
                  </a:lnTo>
                  <a:lnTo>
                    <a:pt x="0" y="29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54545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4" name="Freeform 242"/>
            <p:cNvSpPr>
              <a:spLocks/>
            </p:cNvSpPr>
            <p:nvPr/>
          </p:nvSpPr>
          <p:spPr bwMode="auto">
            <a:xfrm>
              <a:off x="4145" y="1842"/>
              <a:ext cx="22" cy="32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2" y="32"/>
                </a:cxn>
                <a:cxn ang="0">
                  <a:pos x="0" y="29"/>
                </a:cxn>
                <a:cxn ang="0">
                  <a:pos x="14" y="0"/>
                </a:cxn>
              </a:cxnLst>
              <a:rect l="0" t="0" r="r" b="b"/>
              <a:pathLst>
                <a:path w="22" h="32">
                  <a:moveTo>
                    <a:pt x="14" y="0"/>
                  </a:moveTo>
                  <a:lnTo>
                    <a:pt x="22" y="32"/>
                  </a:lnTo>
                  <a:lnTo>
                    <a:pt x="0" y="29"/>
                  </a:lnTo>
                  <a:lnTo>
                    <a:pt x="14" y="0"/>
                  </a:lnTo>
                  <a:close/>
                </a:path>
              </a:pathLst>
            </a:custGeom>
            <a:noFill/>
            <a:ln w="3175" cap="flat">
              <a:solidFill>
                <a:srgbClr val="54545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5" name="Line 243"/>
            <p:cNvSpPr>
              <a:spLocks noChangeShapeType="1"/>
            </p:cNvSpPr>
            <p:nvPr/>
          </p:nvSpPr>
          <p:spPr bwMode="auto">
            <a:xfrm flipV="1">
              <a:off x="4151" y="2182"/>
              <a:ext cx="109" cy="53"/>
            </a:xfrm>
            <a:prstGeom prst="line">
              <a:avLst/>
            </a:prstGeom>
            <a:noFill/>
            <a:ln w="3175" cap="flat">
              <a:solidFill>
                <a:srgbClr val="54545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6" name="Freeform 244"/>
            <p:cNvSpPr>
              <a:spLocks/>
            </p:cNvSpPr>
            <p:nvPr/>
          </p:nvSpPr>
          <p:spPr bwMode="auto">
            <a:xfrm>
              <a:off x="4132" y="2220"/>
              <a:ext cx="33" cy="24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23" y="0"/>
                </a:cxn>
                <a:cxn ang="0">
                  <a:pos x="33" y="21"/>
                </a:cxn>
                <a:cxn ang="0">
                  <a:pos x="0" y="24"/>
                </a:cxn>
              </a:cxnLst>
              <a:rect l="0" t="0" r="r" b="b"/>
              <a:pathLst>
                <a:path w="33" h="24">
                  <a:moveTo>
                    <a:pt x="0" y="24"/>
                  </a:moveTo>
                  <a:lnTo>
                    <a:pt x="23" y="0"/>
                  </a:lnTo>
                  <a:lnTo>
                    <a:pt x="33" y="2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54545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7" name="Freeform 245"/>
            <p:cNvSpPr>
              <a:spLocks/>
            </p:cNvSpPr>
            <p:nvPr/>
          </p:nvSpPr>
          <p:spPr bwMode="auto">
            <a:xfrm>
              <a:off x="4132" y="2220"/>
              <a:ext cx="33" cy="24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23" y="0"/>
                </a:cxn>
                <a:cxn ang="0">
                  <a:pos x="33" y="21"/>
                </a:cxn>
                <a:cxn ang="0">
                  <a:pos x="0" y="24"/>
                </a:cxn>
              </a:cxnLst>
              <a:rect l="0" t="0" r="r" b="b"/>
              <a:pathLst>
                <a:path w="33" h="24">
                  <a:moveTo>
                    <a:pt x="0" y="24"/>
                  </a:moveTo>
                  <a:lnTo>
                    <a:pt x="23" y="0"/>
                  </a:lnTo>
                  <a:lnTo>
                    <a:pt x="33" y="21"/>
                  </a:lnTo>
                  <a:lnTo>
                    <a:pt x="0" y="24"/>
                  </a:lnTo>
                  <a:close/>
                </a:path>
              </a:pathLst>
            </a:custGeom>
            <a:noFill/>
            <a:ln w="3175" cap="flat">
              <a:solidFill>
                <a:srgbClr val="54545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8" name="Freeform 246"/>
            <p:cNvSpPr>
              <a:spLocks/>
            </p:cNvSpPr>
            <p:nvPr/>
          </p:nvSpPr>
          <p:spPr bwMode="auto">
            <a:xfrm>
              <a:off x="4247" y="2172"/>
              <a:ext cx="33" cy="24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9" y="24"/>
                </a:cxn>
                <a:cxn ang="0">
                  <a:pos x="0" y="4"/>
                </a:cxn>
                <a:cxn ang="0">
                  <a:pos x="33" y="0"/>
                </a:cxn>
              </a:cxnLst>
              <a:rect l="0" t="0" r="r" b="b"/>
              <a:pathLst>
                <a:path w="33" h="24">
                  <a:moveTo>
                    <a:pt x="33" y="0"/>
                  </a:moveTo>
                  <a:lnTo>
                    <a:pt x="9" y="24"/>
                  </a:lnTo>
                  <a:lnTo>
                    <a:pt x="0" y="4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54545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9" name="Freeform 247"/>
            <p:cNvSpPr>
              <a:spLocks/>
            </p:cNvSpPr>
            <p:nvPr/>
          </p:nvSpPr>
          <p:spPr bwMode="auto">
            <a:xfrm>
              <a:off x="4247" y="2172"/>
              <a:ext cx="33" cy="24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9" y="24"/>
                </a:cxn>
                <a:cxn ang="0">
                  <a:pos x="0" y="4"/>
                </a:cxn>
                <a:cxn ang="0">
                  <a:pos x="33" y="0"/>
                </a:cxn>
              </a:cxnLst>
              <a:rect l="0" t="0" r="r" b="b"/>
              <a:pathLst>
                <a:path w="33" h="24">
                  <a:moveTo>
                    <a:pt x="33" y="0"/>
                  </a:moveTo>
                  <a:lnTo>
                    <a:pt x="9" y="24"/>
                  </a:lnTo>
                  <a:lnTo>
                    <a:pt x="0" y="4"/>
                  </a:lnTo>
                  <a:lnTo>
                    <a:pt x="33" y="0"/>
                  </a:lnTo>
                  <a:close/>
                </a:path>
              </a:pathLst>
            </a:custGeom>
            <a:noFill/>
            <a:ln w="3175" cap="flat">
              <a:solidFill>
                <a:srgbClr val="54545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0" name="Line 248"/>
            <p:cNvSpPr>
              <a:spLocks noChangeShapeType="1"/>
            </p:cNvSpPr>
            <p:nvPr/>
          </p:nvSpPr>
          <p:spPr bwMode="auto">
            <a:xfrm>
              <a:off x="4149" y="2417"/>
              <a:ext cx="141" cy="114"/>
            </a:xfrm>
            <a:prstGeom prst="line">
              <a:avLst/>
            </a:prstGeom>
            <a:noFill/>
            <a:ln w="3175" cap="flat">
              <a:solidFill>
                <a:srgbClr val="54545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1" name="Freeform 249"/>
            <p:cNvSpPr>
              <a:spLocks/>
            </p:cNvSpPr>
            <p:nvPr/>
          </p:nvSpPr>
          <p:spPr bwMode="auto">
            <a:xfrm>
              <a:off x="4132" y="2403"/>
              <a:ext cx="31" cy="2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" y="11"/>
                </a:cxn>
                <a:cxn ang="0">
                  <a:pos x="17" y="28"/>
                </a:cxn>
                <a:cxn ang="0">
                  <a:pos x="0" y="0"/>
                </a:cxn>
              </a:cxnLst>
              <a:rect l="0" t="0" r="r" b="b"/>
              <a:pathLst>
                <a:path w="31" h="28">
                  <a:moveTo>
                    <a:pt x="0" y="0"/>
                  </a:moveTo>
                  <a:lnTo>
                    <a:pt x="31" y="11"/>
                  </a:lnTo>
                  <a:lnTo>
                    <a:pt x="17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4545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2" name="Freeform 250"/>
            <p:cNvSpPr>
              <a:spLocks/>
            </p:cNvSpPr>
            <p:nvPr/>
          </p:nvSpPr>
          <p:spPr bwMode="auto">
            <a:xfrm>
              <a:off x="4132" y="2403"/>
              <a:ext cx="31" cy="2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" y="11"/>
                </a:cxn>
                <a:cxn ang="0">
                  <a:pos x="17" y="28"/>
                </a:cxn>
                <a:cxn ang="0">
                  <a:pos x="0" y="0"/>
                </a:cxn>
              </a:cxnLst>
              <a:rect l="0" t="0" r="r" b="b"/>
              <a:pathLst>
                <a:path w="31" h="28">
                  <a:moveTo>
                    <a:pt x="0" y="0"/>
                  </a:moveTo>
                  <a:lnTo>
                    <a:pt x="31" y="11"/>
                  </a:lnTo>
                  <a:lnTo>
                    <a:pt x="17" y="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54545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3" name="Freeform 251"/>
            <p:cNvSpPr>
              <a:spLocks/>
            </p:cNvSpPr>
            <p:nvPr/>
          </p:nvSpPr>
          <p:spPr bwMode="auto">
            <a:xfrm>
              <a:off x="4275" y="2516"/>
              <a:ext cx="32" cy="29"/>
            </a:xfrm>
            <a:custGeom>
              <a:avLst/>
              <a:gdLst/>
              <a:ahLst/>
              <a:cxnLst>
                <a:cxn ang="0">
                  <a:pos x="32" y="29"/>
                </a:cxn>
                <a:cxn ang="0">
                  <a:pos x="0" y="18"/>
                </a:cxn>
                <a:cxn ang="0">
                  <a:pos x="14" y="0"/>
                </a:cxn>
                <a:cxn ang="0">
                  <a:pos x="32" y="29"/>
                </a:cxn>
              </a:cxnLst>
              <a:rect l="0" t="0" r="r" b="b"/>
              <a:pathLst>
                <a:path w="32" h="29">
                  <a:moveTo>
                    <a:pt x="32" y="29"/>
                  </a:moveTo>
                  <a:lnTo>
                    <a:pt x="0" y="18"/>
                  </a:lnTo>
                  <a:lnTo>
                    <a:pt x="14" y="0"/>
                  </a:lnTo>
                  <a:lnTo>
                    <a:pt x="32" y="29"/>
                  </a:lnTo>
                  <a:close/>
                </a:path>
              </a:pathLst>
            </a:custGeom>
            <a:solidFill>
              <a:srgbClr val="54545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4" name="Freeform 252"/>
            <p:cNvSpPr>
              <a:spLocks/>
            </p:cNvSpPr>
            <p:nvPr/>
          </p:nvSpPr>
          <p:spPr bwMode="auto">
            <a:xfrm>
              <a:off x="4275" y="2516"/>
              <a:ext cx="32" cy="29"/>
            </a:xfrm>
            <a:custGeom>
              <a:avLst/>
              <a:gdLst/>
              <a:ahLst/>
              <a:cxnLst>
                <a:cxn ang="0">
                  <a:pos x="32" y="29"/>
                </a:cxn>
                <a:cxn ang="0">
                  <a:pos x="0" y="18"/>
                </a:cxn>
                <a:cxn ang="0">
                  <a:pos x="14" y="0"/>
                </a:cxn>
                <a:cxn ang="0">
                  <a:pos x="32" y="29"/>
                </a:cxn>
              </a:cxnLst>
              <a:rect l="0" t="0" r="r" b="b"/>
              <a:pathLst>
                <a:path w="32" h="29">
                  <a:moveTo>
                    <a:pt x="32" y="29"/>
                  </a:moveTo>
                  <a:lnTo>
                    <a:pt x="0" y="18"/>
                  </a:lnTo>
                  <a:lnTo>
                    <a:pt x="14" y="0"/>
                  </a:lnTo>
                  <a:lnTo>
                    <a:pt x="32" y="29"/>
                  </a:lnTo>
                  <a:close/>
                </a:path>
              </a:pathLst>
            </a:custGeom>
            <a:noFill/>
            <a:ln w="3175" cap="flat">
              <a:solidFill>
                <a:srgbClr val="54545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5" name="Line 253"/>
            <p:cNvSpPr>
              <a:spLocks noChangeShapeType="1"/>
            </p:cNvSpPr>
            <p:nvPr/>
          </p:nvSpPr>
          <p:spPr bwMode="auto">
            <a:xfrm>
              <a:off x="3069" y="2326"/>
              <a:ext cx="223" cy="699"/>
            </a:xfrm>
            <a:prstGeom prst="line">
              <a:avLst/>
            </a:prstGeom>
            <a:noFill/>
            <a:ln w="3175" cap="flat">
              <a:solidFill>
                <a:srgbClr val="54545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6" name="Freeform 254"/>
            <p:cNvSpPr>
              <a:spLocks/>
            </p:cNvSpPr>
            <p:nvPr/>
          </p:nvSpPr>
          <p:spPr bwMode="auto">
            <a:xfrm>
              <a:off x="3279" y="3013"/>
              <a:ext cx="21" cy="33"/>
            </a:xfrm>
            <a:custGeom>
              <a:avLst/>
              <a:gdLst/>
              <a:ahLst/>
              <a:cxnLst>
                <a:cxn ang="0">
                  <a:pos x="20" y="33"/>
                </a:cxn>
                <a:cxn ang="0">
                  <a:pos x="0" y="6"/>
                </a:cxn>
                <a:cxn ang="0">
                  <a:pos x="21" y="0"/>
                </a:cxn>
                <a:cxn ang="0">
                  <a:pos x="20" y="33"/>
                </a:cxn>
              </a:cxnLst>
              <a:rect l="0" t="0" r="r" b="b"/>
              <a:pathLst>
                <a:path w="21" h="33">
                  <a:moveTo>
                    <a:pt x="20" y="33"/>
                  </a:moveTo>
                  <a:lnTo>
                    <a:pt x="0" y="6"/>
                  </a:lnTo>
                  <a:lnTo>
                    <a:pt x="21" y="0"/>
                  </a:lnTo>
                  <a:lnTo>
                    <a:pt x="20" y="33"/>
                  </a:lnTo>
                  <a:close/>
                </a:path>
              </a:pathLst>
            </a:custGeom>
            <a:solidFill>
              <a:srgbClr val="54545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7" name="Freeform 255"/>
            <p:cNvSpPr>
              <a:spLocks/>
            </p:cNvSpPr>
            <p:nvPr/>
          </p:nvSpPr>
          <p:spPr bwMode="auto">
            <a:xfrm>
              <a:off x="3279" y="3013"/>
              <a:ext cx="21" cy="33"/>
            </a:xfrm>
            <a:custGeom>
              <a:avLst/>
              <a:gdLst/>
              <a:ahLst/>
              <a:cxnLst>
                <a:cxn ang="0">
                  <a:pos x="20" y="33"/>
                </a:cxn>
                <a:cxn ang="0">
                  <a:pos x="0" y="6"/>
                </a:cxn>
                <a:cxn ang="0">
                  <a:pos x="21" y="0"/>
                </a:cxn>
                <a:cxn ang="0">
                  <a:pos x="20" y="33"/>
                </a:cxn>
              </a:cxnLst>
              <a:rect l="0" t="0" r="r" b="b"/>
              <a:pathLst>
                <a:path w="21" h="33">
                  <a:moveTo>
                    <a:pt x="20" y="33"/>
                  </a:moveTo>
                  <a:lnTo>
                    <a:pt x="0" y="6"/>
                  </a:lnTo>
                  <a:lnTo>
                    <a:pt x="21" y="0"/>
                  </a:lnTo>
                  <a:lnTo>
                    <a:pt x="20" y="33"/>
                  </a:lnTo>
                  <a:close/>
                </a:path>
              </a:pathLst>
            </a:custGeom>
            <a:noFill/>
            <a:ln w="3175" cap="flat">
              <a:solidFill>
                <a:srgbClr val="54545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8" name="Rectangle 256"/>
            <p:cNvSpPr>
              <a:spLocks noChangeArrowheads="1"/>
            </p:cNvSpPr>
            <p:nvPr/>
          </p:nvSpPr>
          <p:spPr bwMode="auto">
            <a:xfrm>
              <a:off x="2938" y="3046"/>
              <a:ext cx="263" cy="187"/>
            </a:xfrm>
            <a:prstGeom prst="rect">
              <a:avLst/>
            </a:prstGeom>
            <a:solidFill>
              <a:srgbClr val="C3D69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9" name="Rectangle 257"/>
            <p:cNvSpPr>
              <a:spLocks noChangeArrowheads="1"/>
            </p:cNvSpPr>
            <p:nvPr/>
          </p:nvSpPr>
          <p:spPr bwMode="auto">
            <a:xfrm>
              <a:off x="3054" y="3108"/>
              <a:ext cx="56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30" name="Rectangle 258"/>
            <p:cNvSpPr>
              <a:spLocks noChangeArrowheads="1"/>
            </p:cNvSpPr>
            <p:nvPr/>
          </p:nvSpPr>
          <p:spPr bwMode="auto">
            <a:xfrm>
              <a:off x="3199" y="3046"/>
              <a:ext cx="448" cy="187"/>
            </a:xfrm>
            <a:prstGeom prst="rect">
              <a:avLst/>
            </a:prstGeom>
            <a:solidFill>
              <a:srgbClr val="C3D69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1" name="Rectangle 259"/>
            <p:cNvSpPr>
              <a:spLocks noChangeArrowheads="1"/>
            </p:cNvSpPr>
            <p:nvPr/>
          </p:nvSpPr>
          <p:spPr bwMode="auto">
            <a:xfrm>
              <a:off x="3335" y="3080"/>
              <a:ext cx="224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Session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32" name="Rectangle 260"/>
            <p:cNvSpPr>
              <a:spLocks noChangeArrowheads="1"/>
            </p:cNvSpPr>
            <p:nvPr/>
          </p:nvSpPr>
          <p:spPr bwMode="auto">
            <a:xfrm>
              <a:off x="3348" y="3136"/>
              <a:ext cx="196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Logout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33" name="Rectangle 261"/>
            <p:cNvSpPr>
              <a:spLocks noChangeArrowheads="1"/>
            </p:cNvSpPr>
            <p:nvPr/>
          </p:nvSpPr>
          <p:spPr bwMode="auto">
            <a:xfrm>
              <a:off x="2938" y="3230"/>
              <a:ext cx="709" cy="226"/>
            </a:xfrm>
            <a:prstGeom prst="rect">
              <a:avLst/>
            </a:prstGeom>
            <a:solidFill>
              <a:srgbClr val="C3D69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4" name="Rectangle 262"/>
            <p:cNvSpPr>
              <a:spLocks noChangeArrowheads="1"/>
            </p:cNvSpPr>
            <p:nvPr/>
          </p:nvSpPr>
          <p:spPr bwMode="auto">
            <a:xfrm>
              <a:off x="3217" y="3315"/>
              <a:ext cx="196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Logout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35" name="Line 263"/>
            <p:cNvSpPr>
              <a:spLocks noChangeShapeType="1"/>
            </p:cNvSpPr>
            <p:nvPr/>
          </p:nvSpPr>
          <p:spPr bwMode="auto">
            <a:xfrm>
              <a:off x="2938" y="3230"/>
              <a:ext cx="261" cy="1"/>
            </a:xfrm>
            <a:prstGeom prst="line">
              <a:avLst/>
            </a:prstGeom>
            <a:noFill/>
            <a:ln w="3175" cap="sq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6" name="Line 264"/>
            <p:cNvSpPr>
              <a:spLocks noChangeShapeType="1"/>
            </p:cNvSpPr>
            <p:nvPr/>
          </p:nvSpPr>
          <p:spPr bwMode="auto">
            <a:xfrm>
              <a:off x="3199" y="3230"/>
              <a:ext cx="448" cy="1"/>
            </a:xfrm>
            <a:prstGeom prst="line">
              <a:avLst/>
            </a:prstGeom>
            <a:noFill/>
            <a:ln w="3175" cap="sq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7" name="Line 265"/>
            <p:cNvSpPr>
              <a:spLocks noChangeShapeType="1"/>
            </p:cNvSpPr>
            <p:nvPr/>
          </p:nvSpPr>
          <p:spPr bwMode="auto">
            <a:xfrm>
              <a:off x="3199" y="3046"/>
              <a:ext cx="1" cy="184"/>
            </a:xfrm>
            <a:prstGeom prst="line">
              <a:avLst/>
            </a:prstGeom>
            <a:noFill/>
            <a:ln w="3175" cap="sq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8" name="Rectangle 266"/>
            <p:cNvSpPr>
              <a:spLocks noChangeArrowheads="1"/>
            </p:cNvSpPr>
            <p:nvPr/>
          </p:nvSpPr>
          <p:spPr bwMode="auto">
            <a:xfrm>
              <a:off x="2938" y="3046"/>
              <a:ext cx="709" cy="410"/>
            </a:xfrm>
            <a:prstGeom prst="rect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9" name="Line 267"/>
            <p:cNvSpPr>
              <a:spLocks noChangeShapeType="1"/>
            </p:cNvSpPr>
            <p:nvPr/>
          </p:nvSpPr>
          <p:spPr bwMode="auto">
            <a:xfrm>
              <a:off x="3647" y="3251"/>
              <a:ext cx="462" cy="107"/>
            </a:xfrm>
            <a:prstGeom prst="line">
              <a:avLst/>
            </a:prstGeom>
            <a:noFill/>
            <a:ln w="3175" cap="flat">
              <a:solidFill>
                <a:srgbClr val="54545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0" name="Freeform 268"/>
            <p:cNvSpPr>
              <a:spLocks/>
            </p:cNvSpPr>
            <p:nvPr/>
          </p:nvSpPr>
          <p:spPr bwMode="auto">
            <a:xfrm>
              <a:off x="4098" y="3345"/>
              <a:ext cx="33" cy="22"/>
            </a:xfrm>
            <a:custGeom>
              <a:avLst/>
              <a:gdLst/>
              <a:ahLst/>
              <a:cxnLst>
                <a:cxn ang="0">
                  <a:pos x="33" y="18"/>
                </a:cxn>
                <a:cxn ang="0">
                  <a:pos x="0" y="22"/>
                </a:cxn>
                <a:cxn ang="0">
                  <a:pos x="5" y="0"/>
                </a:cxn>
                <a:cxn ang="0">
                  <a:pos x="33" y="18"/>
                </a:cxn>
              </a:cxnLst>
              <a:rect l="0" t="0" r="r" b="b"/>
              <a:pathLst>
                <a:path w="33" h="22">
                  <a:moveTo>
                    <a:pt x="33" y="18"/>
                  </a:moveTo>
                  <a:lnTo>
                    <a:pt x="0" y="22"/>
                  </a:lnTo>
                  <a:lnTo>
                    <a:pt x="5" y="0"/>
                  </a:lnTo>
                  <a:lnTo>
                    <a:pt x="33" y="18"/>
                  </a:lnTo>
                  <a:close/>
                </a:path>
              </a:pathLst>
            </a:custGeom>
            <a:solidFill>
              <a:srgbClr val="54545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1" name="Freeform 269"/>
            <p:cNvSpPr>
              <a:spLocks/>
            </p:cNvSpPr>
            <p:nvPr/>
          </p:nvSpPr>
          <p:spPr bwMode="auto">
            <a:xfrm>
              <a:off x="4098" y="3345"/>
              <a:ext cx="33" cy="22"/>
            </a:xfrm>
            <a:custGeom>
              <a:avLst/>
              <a:gdLst/>
              <a:ahLst/>
              <a:cxnLst>
                <a:cxn ang="0">
                  <a:pos x="33" y="18"/>
                </a:cxn>
                <a:cxn ang="0">
                  <a:pos x="0" y="22"/>
                </a:cxn>
                <a:cxn ang="0">
                  <a:pos x="5" y="0"/>
                </a:cxn>
                <a:cxn ang="0">
                  <a:pos x="33" y="18"/>
                </a:cxn>
              </a:cxnLst>
              <a:rect l="0" t="0" r="r" b="b"/>
              <a:pathLst>
                <a:path w="33" h="22">
                  <a:moveTo>
                    <a:pt x="33" y="18"/>
                  </a:moveTo>
                  <a:lnTo>
                    <a:pt x="0" y="22"/>
                  </a:lnTo>
                  <a:lnTo>
                    <a:pt x="5" y="0"/>
                  </a:lnTo>
                  <a:lnTo>
                    <a:pt x="33" y="18"/>
                  </a:lnTo>
                  <a:close/>
                </a:path>
              </a:pathLst>
            </a:custGeom>
            <a:noFill/>
            <a:ln w="3175" cap="flat">
              <a:solidFill>
                <a:srgbClr val="54545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2" name="Oval 270"/>
            <p:cNvSpPr>
              <a:spLocks noChangeArrowheads="1"/>
            </p:cNvSpPr>
            <p:nvPr/>
          </p:nvSpPr>
          <p:spPr bwMode="auto">
            <a:xfrm>
              <a:off x="4131" y="3120"/>
              <a:ext cx="486" cy="486"/>
            </a:xfrm>
            <a:prstGeom prst="ellipse">
              <a:avLst/>
            </a:prstGeom>
            <a:solidFill>
              <a:srgbClr val="FBD58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3" name="Rectangle 271"/>
            <p:cNvSpPr>
              <a:spLocks noChangeArrowheads="1"/>
            </p:cNvSpPr>
            <p:nvPr/>
          </p:nvSpPr>
          <p:spPr bwMode="auto">
            <a:xfrm>
              <a:off x="4300" y="3331"/>
              <a:ext cx="174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Home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44" name="Oval 272"/>
            <p:cNvSpPr>
              <a:spLocks noChangeArrowheads="1"/>
            </p:cNvSpPr>
            <p:nvPr/>
          </p:nvSpPr>
          <p:spPr bwMode="auto">
            <a:xfrm>
              <a:off x="4131" y="3120"/>
              <a:ext cx="486" cy="486"/>
            </a:xfrm>
            <a:prstGeom prst="ellips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5" name="Line 273"/>
            <p:cNvSpPr>
              <a:spLocks noChangeShapeType="1"/>
            </p:cNvSpPr>
            <p:nvPr/>
          </p:nvSpPr>
          <p:spPr bwMode="auto">
            <a:xfrm>
              <a:off x="4091" y="2739"/>
              <a:ext cx="217" cy="108"/>
            </a:xfrm>
            <a:prstGeom prst="line">
              <a:avLst/>
            </a:prstGeom>
            <a:noFill/>
            <a:ln w="3175" cap="flat">
              <a:solidFill>
                <a:srgbClr val="54545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6" name="Freeform 274"/>
            <p:cNvSpPr>
              <a:spLocks/>
            </p:cNvSpPr>
            <p:nvPr/>
          </p:nvSpPr>
          <p:spPr bwMode="auto">
            <a:xfrm>
              <a:off x="4071" y="2729"/>
              <a:ext cx="33" cy="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" y="4"/>
                </a:cxn>
                <a:cxn ang="0">
                  <a:pos x="23" y="24"/>
                </a:cxn>
                <a:cxn ang="0">
                  <a:pos x="0" y="0"/>
                </a:cxn>
              </a:cxnLst>
              <a:rect l="0" t="0" r="r" b="b"/>
              <a:pathLst>
                <a:path w="33" h="24">
                  <a:moveTo>
                    <a:pt x="0" y="0"/>
                  </a:moveTo>
                  <a:lnTo>
                    <a:pt x="33" y="4"/>
                  </a:lnTo>
                  <a:lnTo>
                    <a:pt x="23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4545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7" name="Freeform 275"/>
            <p:cNvSpPr>
              <a:spLocks/>
            </p:cNvSpPr>
            <p:nvPr/>
          </p:nvSpPr>
          <p:spPr bwMode="auto">
            <a:xfrm>
              <a:off x="4071" y="2729"/>
              <a:ext cx="33" cy="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" y="4"/>
                </a:cxn>
                <a:cxn ang="0">
                  <a:pos x="23" y="24"/>
                </a:cxn>
                <a:cxn ang="0">
                  <a:pos x="0" y="0"/>
                </a:cxn>
              </a:cxnLst>
              <a:rect l="0" t="0" r="r" b="b"/>
              <a:pathLst>
                <a:path w="33" h="24">
                  <a:moveTo>
                    <a:pt x="0" y="0"/>
                  </a:moveTo>
                  <a:lnTo>
                    <a:pt x="33" y="4"/>
                  </a:lnTo>
                  <a:lnTo>
                    <a:pt x="23" y="2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54545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8" name="Freeform 276"/>
            <p:cNvSpPr>
              <a:spLocks/>
            </p:cNvSpPr>
            <p:nvPr/>
          </p:nvSpPr>
          <p:spPr bwMode="auto">
            <a:xfrm>
              <a:off x="4294" y="2833"/>
              <a:ext cx="34" cy="24"/>
            </a:xfrm>
            <a:custGeom>
              <a:avLst/>
              <a:gdLst/>
              <a:ahLst/>
              <a:cxnLst>
                <a:cxn ang="0">
                  <a:pos x="34" y="24"/>
                </a:cxn>
                <a:cxn ang="0">
                  <a:pos x="0" y="20"/>
                </a:cxn>
                <a:cxn ang="0">
                  <a:pos x="11" y="0"/>
                </a:cxn>
                <a:cxn ang="0">
                  <a:pos x="34" y="24"/>
                </a:cxn>
              </a:cxnLst>
              <a:rect l="0" t="0" r="r" b="b"/>
              <a:pathLst>
                <a:path w="34" h="24">
                  <a:moveTo>
                    <a:pt x="34" y="24"/>
                  </a:moveTo>
                  <a:lnTo>
                    <a:pt x="0" y="20"/>
                  </a:lnTo>
                  <a:lnTo>
                    <a:pt x="11" y="0"/>
                  </a:lnTo>
                  <a:lnTo>
                    <a:pt x="34" y="24"/>
                  </a:lnTo>
                  <a:close/>
                </a:path>
              </a:pathLst>
            </a:custGeom>
            <a:solidFill>
              <a:srgbClr val="54545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9" name="Freeform 277"/>
            <p:cNvSpPr>
              <a:spLocks/>
            </p:cNvSpPr>
            <p:nvPr/>
          </p:nvSpPr>
          <p:spPr bwMode="auto">
            <a:xfrm>
              <a:off x="4294" y="2833"/>
              <a:ext cx="34" cy="24"/>
            </a:xfrm>
            <a:custGeom>
              <a:avLst/>
              <a:gdLst/>
              <a:ahLst/>
              <a:cxnLst>
                <a:cxn ang="0">
                  <a:pos x="34" y="24"/>
                </a:cxn>
                <a:cxn ang="0">
                  <a:pos x="0" y="20"/>
                </a:cxn>
                <a:cxn ang="0">
                  <a:pos x="11" y="0"/>
                </a:cxn>
                <a:cxn ang="0">
                  <a:pos x="34" y="24"/>
                </a:cxn>
              </a:cxnLst>
              <a:rect l="0" t="0" r="r" b="b"/>
              <a:pathLst>
                <a:path w="34" h="24">
                  <a:moveTo>
                    <a:pt x="34" y="24"/>
                  </a:moveTo>
                  <a:lnTo>
                    <a:pt x="0" y="20"/>
                  </a:lnTo>
                  <a:lnTo>
                    <a:pt x="11" y="0"/>
                  </a:lnTo>
                  <a:lnTo>
                    <a:pt x="34" y="24"/>
                  </a:lnTo>
                  <a:close/>
                </a:path>
              </a:pathLst>
            </a:custGeom>
            <a:noFill/>
            <a:ln w="3175" cap="flat">
              <a:solidFill>
                <a:srgbClr val="54545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roup 4"/>
          <p:cNvGrpSpPr>
            <a:grpSpLocks noChangeAspect="1"/>
          </p:cNvGrpSpPr>
          <p:nvPr/>
        </p:nvGrpSpPr>
        <p:grpSpPr bwMode="auto">
          <a:xfrm>
            <a:off x="228600" y="304800"/>
            <a:ext cx="8686800" cy="6248400"/>
            <a:chOff x="288" y="339"/>
            <a:chExt cx="5186" cy="3356"/>
          </a:xfrm>
        </p:grpSpPr>
        <p:sp>
          <p:nvSpPr>
            <p:cNvPr id="2051" name="AutoShape 3"/>
            <p:cNvSpPr>
              <a:spLocks noChangeAspect="1" noChangeArrowheads="1" noTextEdit="1"/>
            </p:cNvSpPr>
            <p:nvPr/>
          </p:nvSpPr>
          <p:spPr bwMode="auto">
            <a:xfrm>
              <a:off x="288" y="339"/>
              <a:ext cx="5186" cy="3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253" name="Group 205"/>
            <p:cNvGrpSpPr>
              <a:grpSpLocks/>
            </p:cNvGrpSpPr>
            <p:nvPr/>
          </p:nvGrpSpPr>
          <p:grpSpPr bwMode="auto">
            <a:xfrm>
              <a:off x="299" y="352"/>
              <a:ext cx="5162" cy="2725"/>
              <a:chOff x="299" y="352"/>
              <a:chExt cx="5162" cy="2725"/>
            </a:xfrm>
          </p:grpSpPr>
          <p:sp>
            <p:nvSpPr>
              <p:cNvPr id="2053" name="Rectangle 5"/>
              <p:cNvSpPr>
                <a:spLocks noChangeArrowheads="1"/>
              </p:cNvSpPr>
              <p:nvPr/>
            </p:nvSpPr>
            <p:spPr bwMode="auto">
              <a:xfrm>
                <a:off x="2421" y="352"/>
                <a:ext cx="1250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200" b="0" i="0" u="none" strike="noStrike" cap="none" normalizeH="0" baseline="0" dirty="0" smtClean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Arial" pitchFamily="34" charset="0"/>
                    <a:cs typeface="Arial" pitchFamily="34" charset="0"/>
                  </a:rPr>
                  <a:t>Level</a:t>
                </a: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kumimoji="0" lang="en-US" sz="2200" b="0" i="0" u="none" strike="noStrike" cap="none" normalizeH="0" baseline="0" dirty="0" smtClean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kumimoji="0" lang="en-US" sz="2200" b="0" i="0" u="none" strike="noStrike" cap="none" normalizeH="0" baseline="0" dirty="0" smtClean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Arial" pitchFamily="34" charset="0"/>
                    <a:cs typeface="Arial" pitchFamily="34" charset="0"/>
                  </a:rPr>
                  <a:t>(Student)</a:t>
                </a:r>
                <a:endPara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54" name="Freeform 6"/>
              <p:cNvSpPr>
                <a:spLocks/>
              </p:cNvSpPr>
              <p:nvPr/>
            </p:nvSpPr>
            <p:spPr bwMode="auto">
              <a:xfrm>
                <a:off x="2903" y="2086"/>
                <a:ext cx="338" cy="170"/>
              </a:xfrm>
              <a:custGeom>
                <a:avLst/>
                <a:gdLst/>
                <a:ahLst/>
                <a:cxnLst>
                  <a:cxn ang="0">
                    <a:pos x="58" y="4"/>
                  </a:cxn>
                  <a:cxn ang="0">
                    <a:pos x="44" y="11"/>
                  </a:cxn>
                  <a:cxn ang="0">
                    <a:pos x="34" y="17"/>
                  </a:cxn>
                  <a:cxn ang="0">
                    <a:pos x="26" y="24"/>
                  </a:cxn>
                  <a:cxn ang="0">
                    <a:pos x="20" y="30"/>
                  </a:cxn>
                  <a:cxn ang="0">
                    <a:pos x="15" y="37"/>
                  </a:cxn>
                  <a:cxn ang="0">
                    <a:pos x="11" y="43"/>
                  </a:cxn>
                  <a:cxn ang="0">
                    <a:pos x="8" y="50"/>
                  </a:cxn>
                  <a:cxn ang="0">
                    <a:pos x="5" y="57"/>
                  </a:cxn>
                  <a:cxn ang="0">
                    <a:pos x="3" y="63"/>
                  </a:cxn>
                  <a:cxn ang="0">
                    <a:pos x="2" y="70"/>
                  </a:cxn>
                  <a:cxn ang="0">
                    <a:pos x="1" y="76"/>
                  </a:cxn>
                  <a:cxn ang="0">
                    <a:pos x="1" y="83"/>
                  </a:cxn>
                  <a:cxn ang="0">
                    <a:pos x="1" y="89"/>
                  </a:cxn>
                  <a:cxn ang="0">
                    <a:pos x="1" y="96"/>
                  </a:cxn>
                  <a:cxn ang="0">
                    <a:pos x="2" y="102"/>
                  </a:cxn>
                  <a:cxn ang="0">
                    <a:pos x="4" y="109"/>
                  </a:cxn>
                  <a:cxn ang="0">
                    <a:pos x="6" y="115"/>
                  </a:cxn>
                  <a:cxn ang="0">
                    <a:pos x="9" y="122"/>
                  </a:cxn>
                  <a:cxn ang="0">
                    <a:pos x="13" y="128"/>
                  </a:cxn>
                  <a:cxn ang="0">
                    <a:pos x="17" y="135"/>
                  </a:cxn>
                  <a:cxn ang="0">
                    <a:pos x="22" y="142"/>
                  </a:cxn>
                  <a:cxn ang="0">
                    <a:pos x="29" y="148"/>
                  </a:cxn>
                  <a:cxn ang="0">
                    <a:pos x="37" y="155"/>
                  </a:cxn>
                  <a:cxn ang="0">
                    <a:pos x="48" y="161"/>
                  </a:cxn>
                  <a:cxn ang="0">
                    <a:pos x="66" y="168"/>
                  </a:cxn>
                  <a:cxn ang="0">
                    <a:pos x="272" y="168"/>
                  </a:cxn>
                  <a:cxn ang="0">
                    <a:pos x="291" y="162"/>
                  </a:cxn>
                  <a:cxn ang="0">
                    <a:pos x="302" y="155"/>
                  </a:cxn>
                  <a:cxn ang="0">
                    <a:pos x="310" y="149"/>
                  </a:cxn>
                  <a:cxn ang="0">
                    <a:pos x="316" y="142"/>
                  </a:cxn>
                  <a:cxn ang="0">
                    <a:pos x="322" y="136"/>
                  </a:cxn>
                  <a:cxn ang="0">
                    <a:pos x="326" y="129"/>
                  </a:cxn>
                  <a:cxn ang="0">
                    <a:pos x="330" y="122"/>
                  </a:cxn>
                  <a:cxn ang="0">
                    <a:pos x="332" y="116"/>
                  </a:cxn>
                  <a:cxn ang="0">
                    <a:pos x="335" y="109"/>
                  </a:cxn>
                  <a:cxn ang="0">
                    <a:pos x="336" y="103"/>
                  </a:cxn>
                  <a:cxn ang="0">
                    <a:pos x="338" y="96"/>
                  </a:cxn>
                  <a:cxn ang="0">
                    <a:pos x="338" y="90"/>
                  </a:cxn>
                  <a:cxn ang="0">
                    <a:pos x="338" y="83"/>
                  </a:cxn>
                  <a:cxn ang="0">
                    <a:pos x="338" y="77"/>
                  </a:cxn>
                  <a:cxn ang="0">
                    <a:pos x="337" y="70"/>
                  </a:cxn>
                  <a:cxn ang="0">
                    <a:pos x="335" y="63"/>
                  </a:cxn>
                  <a:cxn ang="0">
                    <a:pos x="333" y="57"/>
                  </a:cxn>
                  <a:cxn ang="0">
                    <a:pos x="330" y="50"/>
                  </a:cxn>
                  <a:cxn ang="0">
                    <a:pos x="327" y="44"/>
                  </a:cxn>
                  <a:cxn ang="0">
                    <a:pos x="323" y="37"/>
                  </a:cxn>
                  <a:cxn ang="0">
                    <a:pos x="318" y="31"/>
                  </a:cxn>
                  <a:cxn ang="0">
                    <a:pos x="312" y="24"/>
                  </a:cxn>
                  <a:cxn ang="0">
                    <a:pos x="305" y="18"/>
                  </a:cxn>
                  <a:cxn ang="0">
                    <a:pos x="295" y="11"/>
                  </a:cxn>
                  <a:cxn ang="0">
                    <a:pos x="280" y="5"/>
                  </a:cxn>
                  <a:cxn ang="0">
                    <a:pos x="85" y="0"/>
                  </a:cxn>
                </a:cxnLst>
                <a:rect l="0" t="0" r="r" b="b"/>
                <a:pathLst>
                  <a:path w="338" h="170">
                    <a:moveTo>
                      <a:pt x="85" y="0"/>
                    </a:moveTo>
                    <a:lnTo>
                      <a:pt x="66" y="2"/>
                    </a:lnTo>
                    <a:lnTo>
                      <a:pt x="58" y="4"/>
                    </a:lnTo>
                    <a:lnTo>
                      <a:pt x="53" y="6"/>
                    </a:lnTo>
                    <a:lnTo>
                      <a:pt x="48" y="9"/>
                    </a:lnTo>
                    <a:lnTo>
                      <a:pt x="44" y="11"/>
                    </a:lnTo>
                    <a:lnTo>
                      <a:pt x="40" y="13"/>
                    </a:lnTo>
                    <a:lnTo>
                      <a:pt x="37" y="15"/>
                    </a:lnTo>
                    <a:lnTo>
                      <a:pt x="34" y="17"/>
                    </a:lnTo>
                    <a:lnTo>
                      <a:pt x="31" y="19"/>
                    </a:lnTo>
                    <a:lnTo>
                      <a:pt x="29" y="22"/>
                    </a:lnTo>
                    <a:lnTo>
                      <a:pt x="26" y="24"/>
                    </a:lnTo>
                    <a:lnTo>
                      <a:pt x="24" y="26"/>
                    </a:lnTo>
                    <a:lnTo>
                      <a:pt x="22" y="28"/>
                    </a:lnTo>
                    <a:lnTo>
                      <a:pt x="20" y="30"/>
                    </a:lnTo>
                    <a:lnTo>
                      <a:pt x="18" y="33"/>
                    </a:lnTo>
                    <a:lnTo>
                      <a:pt x="17" y="35"/>
                    </a:lnTo>
                    <a:lnTo>
                      <a:pt x="15" y="37"/>
                    </a:lnTo>
                    <a:lnTo>
                      <a:pt x="14" y="39"/>
                    </a:lnTo>
                    <a:lnTo>
                      <a:pt x="13" y="41"/>
                    </a:lnTo>
                    <a:lnTo>
                      <a:pt x="11" y="43"/>
                    </a:lnTo>
                    <a:lnTo>
                      <a:pt x="10" y="46"/>
                    </a:lnTo>
                    <a:lnTo>
                      <a:pt x="9" y="48"/>
                    </a:lnTo>
                    <a:lnTo>
                      <a:pt x="8" y="50"/>
                    </a:lnTo>
                    <a:lnTo>
                      <a:pt x="7" y="52"/>
                    </a:lnTo>
                    <a:lnTo>
                      <a:pt x="6" y="55"/>
                    </a:lnTo>
                    <a:lnTo>
                      <a:pt x="5" y="57"/>
                    </a:lnTo>
                    <a:lnTo>
                      <a:pt x="5" y="59"/>
                    </a:lnTo>
                    <a:lnTo>
                      <a:pt x="4" y="61"/>
                    </a:lnTo>
                    <a:lnTo>
                      <a:pt x="3" y="63"/>
                    </a:lnTo>
                    <a:lnTo>
                      <a:pt x="3" y="65"/>
                    </a:lnTo>
                    <a:lnTo>
                      <a:pt x="2" y="68"/>
                    </a:lnTo>
                    <a:lnTo>
                      <a:pt x="2" y="70"/>
                    </a:lnTo>
                    <a:lnTo>
                      <a:pt x="1" y="72"/>
                    </a:lnTo>
                    <a:lnTo>
                      <a:pt x="1" y="74"/>
                    </a:lnTo>
                    <a:lnTo>
                      <a:pt x="1" y="76"/>
                    </a:lnTo>
                    <a:lnTo>
                      <a:pt x="1" y="78"/>
                    </a:lnTo>
                    <a:lnTo>
                      <a:pt x="1" y="81"/>
                    </a:lnTo>
                    <a:lnTo>
                      <a:pt x="1" y="83"/>
                    </a:lnTo>
                    <a:lnTo>
                      <a:pt x="0" y="85"/>
                    </a:lnTo>
                    <a:lnTo>
                      <a:pt x="1" y="87"/>
                    </a:lnTo>
                    <a:lnTo>
                      <a:pt x="1" y="89"/>
                    </a:lnTo>
                    <a:lnTo>
                      <a:pt x="1" y="91"/>
                    </a:lnTo>
                    <a:lnTo>
                      <a:pt x="1" y="94"/>
                    </a:lnTo>
                    <a:lnTo>
                      <a:pt x="1" y="96"/>
                    </a:lnTo>
                    <a:lnTo>
                      <a:pt x="1" y="98"/>
                    </a:lnTo>
                    <a:lnTo>
                      <a:pt x="2" y="100"/>
                    </a:lnTo>
                    <a:lnTo>
                      <a:pt x="2" y="102"/>
                    </a:lnTo>
                    <a:lnTo>
                      <a:pt x="3" y="105"/>
                    </a:lnTo>
                    <a:lnTo>
                      <a:pt x="3" y="107"/>
                    </a:lnTo>
                    <a:lnTo>
                      <a:pt x="4" y="109"/>
                    </a:lnTo>
                    <a:lnTo>
                      <a:pt x="5" y="111"/>
                    </a:lnTo>
                    <a:lnTo>
                      <a:pt x="5" y="113"/>
                    </a:lnTo>
                    <a:lnTo>
                      <a:pt x="6" y="115"/>
                    </a:lnTo>
                    <a:lnTo>
                      <a:pt x="7" y="118"/>
                    </a:lnTo>
                    <a:lnTo>
                      <a:pt x="8" y="120"/>
                    </a:lnTo>
                    <a:lnTo>
                      <a:pt x="9" y="122"/>
                    </a:lnTo>
                    <a:lnTo>
                      <a:pt x="10" y="124"/>
                    </a:lnTo>
                    <a:lnTo>
                      <a:pt x="11" y="127"/>
                    </a:lnTo>
                    <a:lnTo>
                      <a:pt x="13" y="128"/>
                    </a:lnTo>
                    <a:lnTo>
                      <a:pt x="14" y="131"/>
                    </a:lnTo>
                    <a:lnTo>
                      <a:pt x="15" y="133"/>
                    </a:lnTo>
                    <a:lnTo>
                      <a:pt x="17" y="135"/>
                    </a:lnTo>
                    <a:lnTo>
                      <a:pt x="18" y="137"/>
                    </a:lnTo>
                    <a:lnTo>
                      <a:pt x="20" y="140"/>
                    </a:lnTo>
                    <a:lnTo>
                      <a:pt x="22" y="142"/>
                    </a:lnTo>
                    <a:lnTo>
                      <a:pt x="24" y="144"/>
                    </a:lnTo>
                    <a:lnTo>
                      <a:pt x="26" y="146"/>
                    </a:lnTo>
                    <a:lnTo>
                      <a:pt x="29" y="148"/>
                    </a:lnTo>
                    <a:lnTo>
                      <a:pt x="31" y="150"/>
                    </a:lnTo>
                    <a:lnTo>
                      <a:pt x="34" y="153"/>
                    </a:lnTo>
                    <a:lnTo>
                      <a:pt x="37" y="155"/>
                    </a:lnTo>
                    <a:lnTo>
                      <a:pt x="40" y="157"/>
                    </a:lnTo>
                    <a:lnTo>
                      <a:pt x="44" y="159"/>
                    </a:lnTo>
                    <a:lnTo>
                      <a:pt x="48" y="161"/>
                    </a:lnTo>
                    <a:lnTo>
                      <a:pt x="53" y="163"/>
                    </a:lnTo>
                    <a:lnTo>
                      <a:pt x="58" y="166"/>
                    </a:lnTo>
                    <a:lnTo>
                      <a:pt x="66" y="168"/>
                    </a:lnTo>
                    <a:lnTo>
                      <a:pt x="85" y="170"/>
                    </a:lnTo>
                    <a:lnTo>
                      <a:pt x="253" y="170"/>
                    </a:lnTo>
                    <a:lnTo>
                      <a:pt x="272" y="168"/>
                    </a:lnTo>
                    <a:lnTo>
                      <a:pt x="280" y="166"/>
                    </a:lnTo>
                    <a:lnTo>
                      <a:pt x="286" y="164"/>
                    </a:lnTo>
                    <a:lnTo>
                      <a:pt x="291" y="162"/>
                    </a:lnTo>
                    <a:lnTo>
                      <a:pt x="295" y="159"/>
                    </a:lnTo>
                    <a:lnTo>
                      <a:pt x="298" y="157"/>
                    </a:lnTo>
                    <a:lnTo>
                      <a:pt x="302" y="155"/>
                    </a:lnTo>
                    <a:lnTo>
                      <a:pt x="305" y="153"/>
                    </a:lnTo>
                    <a:lnTo>
                      <a:pt x="307" y="151"/>
                    </a:lnTo>
                    <a:lnTo>
                      <a:pt x="310" y="149"/>
                    </a:lnTo>
                    <a:lnTo>
                      <a:pt x="312" y="146"/>
                    </a:lnTo>
                    <a:lnTo>
                      <a:pt x="314" y="144"/>
                    </a:lnTo>
                    <a:lnTo>
                      <a:pt x="316" y="142"/>
                    </a:lnTo>
                    <a:lnTo>
                      <a:pt x="318" y="140"/>
                    </a:lnTo>
                    <a:lnTo>
                      <a:pt x="320" y="138"/>
                    </a:lnTo>
                    <a:lnTo>
                      <a:pt x="322" y="136"/>
                    </a:lnTo>
                    <a:lnTo>
                      <a:pt x="323" y="133"/>
                    </a:lnTo>
                    <a:lnTo>
                      <a:pt x="325" y="131"/>
                    </a:lnTo>
                    <a:lnTo>
                      <a:pt x="326" y="129"/>
                    </a:lnTo>
                    <a:lnTo>
                      <a:pt x="327" y="127"/>
                    </a:lnTo>
                    <a:lnTo>
                      <a:pt x="329" y="125"/>
                    </a:lnTo>
                    <a:lnTo>
                      <a:pt x="330" y="122"/>
                    </a:lnTo>
                    <a:lnTo>
                      <a:pt x="330" y="120"/>
                    </a:lnTo>
                    <a:lnTo>
                      <a:pt x="332" y="118"/>
                    </a:lnTo>
                    <a:lnTo>
                      <a:pt x="332" y="116"/>
                    </a:lnTo>
                    <a:lnTo>
                      <a:pt x="333" y="113"/>
                    </a:lnTo>
                    <a:lnTo>
                      <a:pt x="334" y="112"/>
                    </a:lnTo>
                    <a:lnTo>
                      <a:pt x="335" y="109"/>
                    </a:lnTo>
                    <a:lnTo>
                      <a:pt x="335" y="107"/>
                    </a:lnTo>
                    <a:lnTo>
                      <a:pt x="336" y="105"/>
                    </a:lnTo>
                    <a:lnTo>
                      <a:pt x="336" y="103"/>
                    </a:lnTo>
                    <a:lnTo>
                      <a:pt x="337" y="100"/>
                    </a:lnTo>
                    <a:lnTo>
                      <a:pt x="337" y="99"/>
                    </a:lnTo>
                    <a:lnTo>
                      <a:pt x="338" y="96"/>
                    </a:lnTo>
                    <a:lnTo>
                      <a:pt x="338" y="94"/>
                    </a:lnTo>
                    <a:lnTo>
                      <a:pt x="338" y="92"/>
                    </a:lnTo>
                    <a:lnTo>
                      <a:pt x="338" y="90"/>
                    </a:lnTo>
                    <a:lnTo>
                      <a:pt x="338" y="87"/>
                    </a:lnTo>
                    <a:lnTo>
                      <a:pt x="338" y="85"/>
                    </a:lnTo>
                    <a:lnTo>
                      <a:pt x="338" y="83"/>
                    </a:lnTo>
                    <a:lnTo>
                      <a:pt x="338" y="81"/>
                    </a:lnTo>
                    <a:lnTo>
                      <a:pt x="338" y="79"/>
                    </a:lnTo>
                    <a:lnTo>
                      <a:pt x="338" y="77"/>
                    </a:lnTo>
                    <a:lnTo>
                      <a:pt x="338" y="74"/>
                    </a:lnTo>
                    <a:lnTo>
                      <a:pt x="337" y="72"/>
                    </a:lnTo>
                    <a:lnTo>
                      <a:pt x="337" y="70"/>
                    </a:lnTo>
                    <a:lnTo>
                      <a:pt x="336" y="68"/>
                    </a:lnTo>
                    <a:lnTo>
                      <a:pt x="336" y="66"/>
                    </a:lnTo>
                    <a:lnTo>
                      <a:pt x="335" y="63"/>
                    </a:lnTo>
                    <a:lnTo>
                      <a:pt x="335" y="61"/>
                    </a:lnTo>
                    <a:lnTo>
                      <a:pt x="334" y="59"/>
                    </a:lnTo>
                    <a:lnTo>
                      <a:pt x="333" y="57"/>
                    </a:lnTo>
                    <a:lnTo>
                      <a:pt x="332" y="55"/>
                    </a:lnTo>
                    <a:lnTo>
                      <a:pt x="332" y="53"/>
                    </a:lnTo>
                    <a:lnTo>
                      <a:pt x="330" y="50"/>
                    </a:lnTo>
                    <a:lnTo>
                      <a:pt x="330" y="48"/>
                    </a:lnTo>
                    <a:lnTo>
                      <a:pt x="329" y="46"/>
                    </a:lnTo>
                    <a:lnTo>
                      <a:pt x="327" y="44"/>
                    </a:lnTo>
                    <a:lnTo>
                      <a:pt x="326" y="42"/>
                    </a:lnTo>
                    <a:lnTo>
                      <a:pt x="325" y="40"/>
                    </a:lnTo>
                    <a:lnTo>
                      <a:pt x="323" y="37"/>
                    </a:lnTo>
                    <a:lnTo>
                      <a:pt x="322" y="35"/>
                    </a:lnTo>
                    <a:lnTo>
                      <a:pt x="320" y="33"/>
                    </a:lnTo>
                    <a:lnTo>
                      <a:pt x="318" y="31"/>
                    </a:lnTo>
                    <a:lnTo>
                      <a:pt x="316" y="28"/>
                    </a:lnTo>
                    <a:lnTo>
                      <a:pt x="314" y="27"/>
                    </a:lnTo>
                    <a:lnTo>
                      <a:pt x="312" y="24"/>
                    </a:lnTo>
                    <a:lnTo>
                      <a:pt x="310" y="22"/>
                    </a:lnTo>
                    <a:lnTo>
                      <a:pt x="307" y="20"/>
                    </a:lnTo>
                    <a:lnTo>
                      <a:pt x="305" y="18"/>
                    </a:lnTo>
                    <a:lnTo>
                      <a:pt x="302" y="15"/>
                    </a:lnTo>
                    <a:lnTo>
                      <a:pt x="298" y="13"/>
                    </a:lnTo>
                    <a:lnTo>
                      <a:pt x="295" y="11"/>
                    </a:lnTo>
                    <a:lnTo>
                      <a:pt x="291" y="9"/>
                    </a:lnTo>
                    <a:lnTo>
                      <a:pt x="286" y="7"/>
                    </a:lnTo>
                    <a:lnTo>
                      <a:pt x="280" y="5"/>
                    </a:lnTo>
                    <a:lnTo>
                      <a:pt x="272" y="2"/>
                    </a:lnTo>
                    <a:lnTo>
                      <a:pt x="253" y="0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BFBFB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5" name="Rectangle 7"/>
              <p:cNvSpPr>
                <a:spLocks noChangeArrowheads="1"/>
              </p:cNvSpPr>
              <p:nvPr/>
            </p:nvSpPr>
            <p:spPr bwMode="auto">
              <a:xfrm>
                <a:off x="2977" y="2139"/>
                <a:ext cx="218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Student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56" name="Freeform 8"/>
              <p:cNvSpPr>
                <a:spLocks/>
              </p:cNvSpPr>
              <p:nvPr/>
            </p:nvSpPr>
            <p:spPr bwMode="auto">
              <a:xfrm>
                <a:off x="2903" y="2086"/>
                <a:ext cx="338" cy="170"/>
              </a:xfrm>
              <a:custGeom>
                <a:avLst/>
                <a:gdLst/>
                <a:ahLst/>
                <a:cxnLst>
                  <a:cxn ang="0">
                    <a:pos x="58" y="4"/>
                  </a:cxn>
                  <a:cxn ang="0">
                    <a:pos x="44" y="11"/>
                  </a:cxn>
                  <a:cxn ang="0">
                    <a:pos x="34" y="17"/>
                  </a:cxn>
                  <a:cxn ang="0">
                    <a:pos x="26" y="24"/>
                  </a:cxn>
                  <a:cxn ang="0">
                    <a:pos x="20" y="30"/>
                  </a:cxn>
                  <a:cxn ang="0">
                    <a:pos x="15" y="37"/>
                  </a:cxn>
                  <a:cxn ang="0">
                    <a:pos x="11" y="43"/>
                  </a:cxn>
                  <a:cxn ang="0">
                    <a:pos x="8" y="50"/>
                  </a:cxn>
                  <a:cxn ang="0">
                    <a:pos x="5" y="57"/>
                  </a:cxn>
                  <a:cxn ang="0">
                    <a:pos x="3" y="63"/>
                  </a:cxn>
                  <a:cxn ang="0">
                    <a:pos x="2" y="70"/>
                  </a:cxn>
                  <a:cxn ang="0">
                    <a:pos x="1" y="76"/>
                  </a:cxn>
                  <a:cxn ang="0">
                    <a:pos x="1" y="83"/>
                  </a:cxn>
                  <a:cxn ang="0">
                    <a:pos x="1" y="89"/>
                  </a:cxn>
                  <a:cxn ang="0">
                    <a:pos x="1" y="96"/>
                  </a:cxn>
                  <a:cxn ang="0">
                    <a:pos x="2" y="102"/>
                  </a:cxn>
                  <a:cxn ang="0">
                    <a:pos x="4" y="109"/>
                  </a:cxn>
                  <a:cxn ang="0">
                    <a:pos x="6" y="115"/>
                  </a:cxn>
                  <a:cxn ang="0">
                    <a:pos x="9" y="122"/>
                  </a:cxn>
                  <a:cxn ang="0">
                    <a:pos x="13" y="128"/>
                  </a:cxn>
                  <a:cxn ang="0">
                    <a:pos x="17" y="135"/>
                  </a:cxn>
                  <a:cxn ang="0">
                    <a:pos x="22" y="142"/>
                  </a:cxn>
                  <a:cxn ang="0">
                    <a:pos x="29" y="148"/>
                  </a:cxn>
                  <a:cxn ang="0">
                    <a:pos x="37" y="155"/>
                  </a:cxn>
                  <a:cxn ang="0">
                    <a:pos x="48" y="161"/>
                  </a:cxn>
                  <a:cxn ang="0">
                    <a:pos x="66" y="168"/>
                  </a:cxn>
                  <a:cxn ang="0">
                    <a:pos x="272" y="168"/>
                  </a:cxn>
                  <a:cxn ang="0">
                    <a:pos x="291" y="162"/>
                  </a:cxn>
                  <a:cxn ang="0">
                    <a:pos x="302" y="155"/>
                  </a:cxn>
                  <a:cxn ang="0">
                    <a:pos x="310" y="149"/>
                  </a:cxn>
                  <a:cxn ang="0">
                    <a:pos x="316" y="142"/>
                  </a:cxn>
                  <a:cxn ang="0">
                    <a:pos x="322" y="136"/>
                  </a:cxn>
                  <a:cxn ang="0">
                    <a:pos x="326" y="129"/>
                  </a:cxn>
                  <a:cxn ang="0">
                    <a:pos x="330" y="122"/>
                  </a:cxn>
                  <a:cxn ang="0">
                    <a:pos x="332" y="116"/>
                  </a:cxn>
                  <a:cxn ang="0">
                    <a:pos x="335" y="109"/>
                  </a:cxn>
                  <a:cxn ang="0">
                    <a:pos x="336" y="103"/>
                  </a:cxn>
                  <a:cxn ang="0">
                    <a:pos x="338" y="96"/>
                  </a:cxn>
                  <a:cxn ang="0">
                    <a:pos x="338" y="90"/>
                  </a:cxn>
                  <a:cxn ang="0">
                    <a:pos x="338" y="83"/>
                  </a:cxn>
                  <a:cxn ang="0">
                    <a:pos x="338" y="77"/>
                  </a:cxn>
                  <a:cxn ang="0">
                    <a:pos x="337" y="70"/>
                  </a:cxn>
                  <a:cxn ang="0">
                    <a:pos x="335" y="63"/>
                  </a:cxn>
                  <a:cxn ang="0">
                    <a:pos x="333" y="57"/>
                  </a:cxn>
                  <a:cxn ang="0">
                    <a:pos x="330" y="50"/>
                  </a:cxn>
                  <a:cxn ang="0">
                    <a:pos x="327" y="44"/>
                  </a:cxn>
                  <a:cxn ang="0">
                    <a:pos x="323" y="37"/>
                  </a:cxn>
                  <a:cxn ang="0">
                    <a:pos x="318" y="31"/>
                  </a:cxn>
                  <a:cxn ang="0">
                    <a:pos x="312" y="24"/>
                  </a:cxn>
                  <a:cxn ang="0">
                    <a:pos x="305" y="18"/>
                  </a:cxn>
                  <a:cxn ang="0">
                    <a:pos x="295" y="11"/>
                  </a:cxn>
                  <a:cxn ang="0">
                    <a:pos x="280" y="5"/>
                  </a:cxn>
                  <a:cxn ang="0">
                    <a:pos x="85" y="0"/>
                  </a:cxn>
                </a:cxnLst>
                <a:rect l="0" t="0" r="r" b="b"/>
                <a:pathLst>
                  <a:path w="338" h="170">
                    <a:moveTo>
                      <a:pt x="85" y="0"/>
                    </a:moveTo>
                    <a:lnTo>
                      <a:pt x="66" y="2"/>
                    </a:lnTo>
                    <a:lnTo>
                      <a:pt x="58" y="4"/>
                    </a:lnTo>
                    <a:lnTo>
                      <a:pt x="53" y="6"/>
                    </a:lnTo>
                    <a:lnTo>
                      <a:pt x="48" y="9"/>
                    </a:lnTo>
                    <a:lnTo>
                      <a:pt x="44" y="11"/>
                    </a:lnTo>
                    <a:lnTo>
                      <a:pt x="40" y="13"/>
                    </a:lnTo>
                    <a:lnTo>
                      <a:pt x="37" y="15"/>
                    </a:lnTo>
                    <a:lnTo>
                      <a:pt x="34" y="17"/>
                    </a:lnTo>
                    <a:lnTo>
                      <a:pt x="31" y="19"/>
                    </a:lnTo>
                    <a:lnTo>
                      <a:pt x="29" y="22"/>
                    </a:lnTo>
                    <a:lnTo>
                      <a:pt x="26" y="24"/>
                    </a:lnTo>
                    <a:lnTo>
                      <a:pt x="24" y="26"/>
                    </a:lnTo>
                    <a:lnTo>
                      <a:pt x="22" y="28"/>
                    </a:lnTo>
                    <a:lnTo>
                      <a:pt x="20" y="30"/>
                    </a:lnTo>
                    <a:lnTo>
                      <a:pt x="18" y="33"/>
                    </a:lnTo>
                    <a:lnTo>
                      <a:pt x="17" y="35"/>
                    </a:lnTo>
                    <a:lnTo>
                      <a:pt x="15" y="37"/>
                    </a:lnTo>
                    <a:lnTo>
                      <a:pt x="14" y="39"/>
                    </a:lnTo>
                    <a:lnTo>
                      <a:pt x="13" y="41"/>
                    </a:lnTo>
                    <a:lnTo>
                      <a:pt x="11" y="43"/>
                    </a:lnTo>
                    <a:lnTo>
                      <a:pt x="10" y="46"/>
                    </a:lnTo>
                    <a:lnTo>
                      <a:pt x="9" y="48"/>
                    </a:lnTo>
                    <a:lnTo>
                      <a:pt x="8" y="50"/>
                    </a:lnTo>
                    <a:lnTo>
                      <a:pt x="7" y="52"/>
                    </a:lnTo>
                    <a:lnTo>
                      <a:pt x="6" y="55"/>
                    </a:lnTo>
                    <a:lnTo>
                      <a:pt x="5" y="57"/>
                    </a:lnTo>
                    <a:lnTo>
                      <a:pt x="5" y="59"/>
                    </a:lnTo>
                    <a:lnTo>
                      <a:pt x="4" y="61"/>
                    </a:lnTo>
                    <a:lnTo>
                      <a:pt x="3" y="63"/>
                    </a:lnTo>
                    <a:lnTo>
                      <a:pt x="3" y="65"/>
                    </a:lnTo>
                    <a:lnTo>
                      <a:pt x="2" y="68"/>
                    </a:lnTo>
                    <a:lnTo>
                      <a:pt x="2" y="70"/>
                    </a:lnTo>
                    <a:lnTo>
                      <a:pt x="1" y="72"/>
                    </a:lnTo>
                    <a:lnTo>
                      <a:pt x="1" y="74"/>
                    </a:lnTo>
                    <a:lnTo>
                      <a:pt x="1" y="76"/>
                    </a:lnTo>
                    <a:lnTo>
                      <a:pt x="1" y="78"/>
                    </a:lnTo>
                    <a:lnTo>
                      <a:pt x="1" y="81"/>
                    </a:lnTo>
                    <a:lnTo>
                      <a:pt x="1" y="83"/>
                    </a:lnTo>
                    <a:lnTo>
                      <a:pt x="0" y="85"/>
                    </a:lnTo>
                    <a:lnTo>
                      <a:pt x="1" y="87"/>
                    </a:lnTo>
                    <a:lnTo>
                      <a:pt x="1" y="89"/>
                    </a:lnTo>
                    <a:lnTo>
                      <a:pt x="1" y="91"/>
                    </a:lnTo>
                    <a:lnTo>
                      <a:pt x="1" y="94"/>
                    </a:lnTo>
                    <a:lnTo>
                      <a:pt x="1" y="96"/>
                    </a:lnTo>
                    <a:lnTo>
                      <a:pt x="1" y="98"/>
                    </a:lnTo>
                    <a:lnTo>
                      <a:pt x="2" y="100"/>
                    </a:lnTo>
                    <a:lnTo>
                      <a:pt x="2" y="102"/>
                    </a:lnTo>
                    <a:lnTo>
                      <a:pt x="3" y="105"/>
                    </a:lnTo>
                    <a:lnTo>
                      <a:pt x="3" y="107"/>
                    </a:lnTo>
                    <a:lnTo>
                      <a:pt x="4" y="109"/>
                    </a:lnTo>
                    <a:lnTo>
                      <a:pt x="5" y="111"/>
                    </a:lnTo>
                    <a:lnTo>
                      <a:pt x="5" y="113"/>
                    </a:lnTo>
                    <a:lnTo>
                      <a:pt x="6" y="115"/>
                    </a:lnTo>
                    <a:lnTo>
                      <a:pt x="7" y="118"/>
                    </a:lnTo>
                    <a:lnTo>
                      <a:pt x="8" y="120"/>
                    </a:lnTo>
                    <a:lnTo>
                      <a:pt x="9" y="122"/>
                    </a:lnTo>
                    <a:lnTo>
                      <a:pt x="10" y="124"/>
                    </a:lnTo>
                    <a:lnTo>
                      <a:pt x="11" y="127"/>
                    </a:lnTo>
                    <a:lnTo>
                      <a:pt x="13" y="128"/>
                    </a:lnTo>
                    <a:lnTo>
                      <a:pt x="14" y="131"/>
                    </a:lnTo>
                    <a:lnTo>
                      <a:pt x="15" y="133"/>
                    </a:lnTo>
                    <a:lnTo>
                      <a:pt x="17" y="135"/>
                    </a:lnTo>
                    <a:lnTo>
                      <a:pt x="18" y="137"/>
                    </a:lnTo>
                    <a:lnTo>
                      <a:pt x="20" y="140"/>
                    </a:lnTo>
                    <a:lnTo>
                      <a:pt x="22" y="142"/>
                    </a:lnTo>
                    <a:lnTo>
                      <a:pt x="24" y="144"/>
                    </a:lnTo>
                    <a:lnTo>
                      <a:pt x="26" y="146"/>
                    </a:lnTo>
                    <a:lnTo>
                      <a:pt x="29" y="148"/>
                    </a:lnTo>
                    <a:lnTo>
                      <a:pt x="31" y="150"/>
                    </a:lnTo>
                    <a:lnTo>
                      <a:pt x="34" y="153"/>
                    </a:lnTo>
                    <a:lnTo>
                      <a:pt x="37" y="155"/>
                    </a:lnTo>
                    <a:lnTo>
                      <a:pt x="40" y="157"/>
                    </a:lnTo>
                    <a:lnTo>
                      <a:pt x="44" y="159"/>
                    </a:lnTo>
                    <a:lnTo>
                      <a:pt x="48" y="161"/>
                    </a:lnTo>
                    <a:lnTo>
                      <a:pt x="53" y="163"/>
                    </a:lnTo>
                    <a:lnTo>
                      <a:pt x="58" y="166"/>
                    </a:lnTo>
                    <a:lnTo>
                      <a:pt x="66" y="168"/>
                    </a:lnTo>
                    <a:lnTo>
                      <a:pt x="85" y="170"/>
                    </a:lnTo>
                    <a:lnTo>
                      <a:pt x="253" y="170"/>
                    </a:lnTo>
                    <a:lnTo>
                      <a:pt x="272" y="168"/>
                    </a:lnTo>
                    <a:lnTo>
                      <a:pt x="280" y="166"/>
                    </a:lnTo>
                    <a:lnTo>
                      <a:pt x="286" y="164"/>
                    </a:lnTo>
                    <a:lnTo>
                      <a:pt x="291" y="162"/>
                    </a:lnTo>
                    <a:lnTo>
                      <a:pt x="295" y="159"/>
                    </a:lnTo>
                    <a:lnTo>
                      <a:pt x="298" y="157"/>
                    </a:lnTo>
                    <a:lnTo>
                      <a:pt x="302" y="155"/>
                    </a:lnTo>
                    <a:lnTo>
                      <a:pt x="305" y="153"/>
                    </a:lnTo>
                    <a:lnTo>
                      <a:pt x="307" y="151"/>
                    </a:lnTo>
                    <a:lnTo>
                      <a:pt x="310" y="149"/>
                    </a:lnTo>
                    <a:lnTo>
                      <a:pt x="312" y="146"/>
                    </a:lnTo>
                    <a:lnTo>
                      <a:pt x="314" y="144"/>
                    </a:lnTo>
                    <a:lnTo>
                      <a:pt x="316" y="142"/>
                    </a:lnTo>
                    <a:lnTo>
                      <a:pt x="318" y="140"/>
                    </a:lnTo>
                    <a:lnTo>
                      <a:pt x="320" y="138"/>
                    </a:lnTo>
                    <a:lnTo>
                      <a:pt x="322" y="136"/>
                    </a:lnTo>
                    <a:lnTo>
                      <a:pt x="323" y="133"/>
                    </a:lnTo>
                    <a:lnTo>
                      <a:pt x="325" y="131"/>
                    </a:lnTo>
                    <a:lnTo>
                      <a:pt x="326" y="129"/>
                    </a:lnTo>
                    <a:lnTo>
                      <a:pt x="327" y="127"/>
                    </a:lnTo>
                    <a:lnTo>
                      <a:pt x="329" y="125"/>
                    </a:lnTo>
                    <a:lnTo>
                      <a:pt x="330" y="122"/>
                    </a:lnTo>
                    <a:lnTo>
                      <a:pt x="330" y="120"/>
                    </a:lnTo>
                    <a:lnTo>
                      <a:pt x="332" y="118"/>
                    </a:lnTo>
                    <a:lnTo>
                      <a:pt x="332" y="116"/>
                    </a:lnTo>
                    <a:lnTo>
                      <a:pt x="333" y="113"/>
                    </a:lnTo>
                    <a:lnTo>
                      <a:pt x="334" y="112"/>
                    </a:lnTo>
                    <a:lnTo>
                      <a:pt x="335" y="109"/>
                    </a:lnTo>
                    <a:lnTo>
                      <a:pt x="335" y="107"/>
                    </a:lnTo>
                    <a:lnTo>
                      <a:pt x="336" y="105"/>
                    </a:lnTo>
                    <a:lnTo>
                      <a:pt x="336" y="103"/>
                    </a:lnTo>
                    <a:lnTo>
                      <a:pt x="337" y="100"/>
                    </a:lnTo>
                    <a:lnTo>
                      <a:pt x="337" y="99"/>
                    </a:lnTo>
                    <a:lnTo>
                      <a:pt x="338" y="96"/>
                    </a:lnTo>
                    <a:lnTo>
                      <a:pt x="338" y="94"/>
                    </a:lnTo>
                    <a:lnTo>
                      <a:pt x="338" y="92"/>
                    </a:lnTo>
                    <a:lnTo>
                      <a:pt x="338" y="90"/>
                    </a:lnTo>
                    <a:lnTo>
                      <a:pt x="338" y="87"/>
                    </a:lnTo>
                    <a:lnTo>
                      <a:pt x="338" y="85"/>
                    </a:lnTo>
                    <a:lnTo>
                      <a:pt x="338" y="83"/>
                    </a:lnTo>
                    <a:lnTo>
                      <a:pt x="338" y="81"/>
                    </a:lnTo>
                    <a:lnTo>
                      <a:pt x="338" y="79"/>
                    </a:lnTo>
                    <a:lnTo>
                      <a:pt x="338" y="77"/>
                    </a:lnTo>
                    <a:lnTo>
                      <a:pt x="338" y="74"/>
                    </a:lnTo>
                    <a:lnTo>
                      <a:pt x="337" y="72"/>
                    </a:lnTo>
                    <a:lnTo>
                      <a:pt x="337" y="70"/>
                    </a:lnTo>
                    <a:lnTo>
                      <a:pt x="336" y="68"/>
                    </a:lnTo>
                    <a:lnTo>
                      <a:pt x="336" y="66"/>
                    </a:lnTo>
                    <a:lnTo>
                      <a:pt x="335" y="63"/>
                    </a:lnTo>
                    <a:lnTo>
                      <a:pt x="335" y="61"/>
                    </a:lnTo>
                    <a:lnTo>
                      <a:pt x="334" y="59"/>
                    </a:lnTo>
                    <a:lnTo>
                      <a:pt x="333" y="57"/>
                    </a:lnTo>
                    <a:lnTo>
                      <a:pt x="332" y="55"/>
                    </a:lnTo>
                    <a:lnTo>
                      <a:pt x="332" y="53"/>
                    </a:lnTo>
                    <a:lnTo>
                      <a:pt x="330" y="50"/>
                    </a:lnTo>
                    <a:lnTo>
                      <a:pt x="330" y="48"/>
                    </a:lnTo>
                    <a:lnTo>
                      <a:pt x="329" y="46"/>
                    </a:lnTo>
                    <a:lnTo>
                      <a:pt x="327" y="44"/>
                    </a:lnTo>
                    <a:lnTo>
                      <a:pt x="326" y="42"/>
                    </a:lnTo>
                    <a:lnTo>
                      <a:pt x="325" y="40"/>
                    </a:lnTo>
                    <a:lnTo>
                      <a:pt x="323" y="37"/>
                    </a:lnTo>
                    <a:lnTo>
                      <a:pt x="322" y="35"/>
                    </a:lnTo>
                    <a:lnTo>
                      <a:pt x="320" y="33"/>
                    </a:lnTo>
                    <a:lnTo>
                      <a:pt x="318" y="31"/>
                    </a:lnTo>
                    <a:lnTo>
                      <a:pt x="316" y="28"/>
                    </a:lnTo>
                    <a:lnTo>
                      <a:pt x="314" y="27"/>
                    </a:lnTo>
                    <a:lnTo>
                      <a:pt x="312" y="24"/>
                    </a:lnTo>
                    <a:lnTo>
                      <a:pt x="310" y="22"/>
                    </a:lnTo>
                    <a:lnTo>
                      <a:pt x="307" y="20"/>
                    </a:lnTo>
                    <a:lnTo>
                      <a:pt x="305" y="18"/>
                    </a:lnTo>
                    <a:lnTo>
                      <a:pt x="302" y="15"/>
                    </a:lnTo>
                    <a:lnTo>
                      <a:pt x="298" y="13"/>
                    </a:lnTo>
                    <a:lnTo>
                      <a:pt x="295" y="11"/>
                    </a:lnTo>
                    <a:lnTo>
                      <a:pt x="291" y="9"/>
                    </a:lnTo>
                    <a:lnTo>
                      <a:pt x="286" y="7"/>
                    </a:lnTo>
                    <a:lnTo>
                      <a:pt x="280" y="5"/>
                    </a:lnTo>
                    <a:lnTo>
                      <a:pt x="272" y="2"/>
                    </a:lnTo>
                    <a:lnTo>
                      <a:pt x="253" y="0"/>
                    </a:lnTo>
                    <a:lnTo>
                      <a:pt x="85" y="0"/>
                    </a:lnTo>
                    <a:close/>
                  </a:path>
                </a:pathLst>
              </a:custGeom>
              <a:noFill/>
              <a:ln w="3175" cap="flat">
                <a:solidFill>
                  <a:srgbClr val="7F7F7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7" name="Rectangle 9"/>
              <p:cNvSpPr>
                <a:spLocks noChangeArrowheads="1"/>
              </p:cNvSpPr>
              <p:nvPr/>
            </p:nvSpPr>
            <p:spPr bwMode="auto">
              <a:xfrm>
                <a:off x="1885" y="1941"/>
                <a:ext cx="243" cy="108"/>
              </a:xfrm>
              <a:prstGeom prst="rect">
                <a:avLst/>
              </a:prstGeom>
              <a:solidFill>
                <a:srgbClr val="C3D69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8" name="Rectangle 10"/>
              <p:cNvSpPr>
                <a:spLocks noChangeArrowheads="1"/>
              </p:cNvSpPr>
              <p:nvPr/>
            </p:nvSpPr>
            <p:spPr bwMode="auto">
              <a:xfrm>
                <a:off x="1989" y="1960"/>
                <a:ext cx="56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59" name="Rectangle 11"/>
              <p:cNvSpPr>
                <a:spLocks noChangeArrowheads="1"/>
              </p:cNvSpPr>
              <p:nvPr/>
            </p:nvSpPr>
            <p:spPr bwMode="auto">
              <a:xfrm>
                <a:off x="2126" y="1941"/>
                <a:ext cx="414" cy="108"/>
              </a:xfrm>
              <a:prstGeom prst="rect">
                <a:avLst/>
              </a:prstGeom>
              <a:solidFill>
                <a:srgbClr val="C3D69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0" name="Rectangle 12"/>
              <p:cNvSpPr>
                <a:spLocks noChangeArrowheads="1"/>
              </p:cNvSpPr>
              <p:nvPr/>
            </p:nvSpPr>
            <p:spPr bwMode="auto">
              <a:xfrm>
                <a:off x="2225" y="1964"/>
                <a:ext cx="269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Password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61" name="Rectangle 13"/>
              <p:cNvSpPr>
                <a:spLocks noChangeArrowheads="1"/>
              </p:cNvSpPr>
              <p:nvPr/>
            </p:nvSpPr>
            <p:spPr bwMode="auto">
              <a:xfrm>
                <a:off x="1885" y="2047"/>
                <a:ext cx="655" cy="240"/>
              </a:xfrm>
              <a:prstGeom prst="rect">
                <a:avLst/>
              </a:prstGeom>
              <a:solidFill>
                <a:srgbClr val="C3D69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2" name="Rectangle 14"/>
              <p:cNvSpPr>
                <a:spLocks noChangeArrowheads="1"/>
              </p:cNvSpPr>
              <p:nvPr/>
            </p:nvSpPr>
            <p:spPr bwMode="auto">
              <a:xfrm>
                <a:off x="1987" y="2134"/>
                <a:ext cx="477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Request To Reset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63" name="Line 15"/>
              <p:cNvSpPr>
                <a:spLocks noChangeShapeType="1"/>
              </p:cNvSpPr>
              <p:nvPr/>
            </p:nvSpPr>
            <p:spPr bwMode="auto">
              <a:xfrm>
                <a:off x="1885" y="2047"/>
                <a:ext cx="241" cy="1"/>
              </a:xfrm>
              <a:prstGeom prst="line">
                <a:avLst/>
              </a:prstGeom>
              <a:noFill/>
              <a:ln w="317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4" name="Line 16"/>
              <p:cNvSpPr>
                <a:spLocks noChangeShapeType="1"/>
              </p:cNvSpPr>
              <p:nvPr/>
            </p:nvSpPr>
            <p:spPr bwMode="auto">
              <a:xfrm>
                <a:off x="2126" y="2047"/>
                <a:ext cx="414" cy="1"/>
              </a:xfrm>
              <a:prstGeom prst="line">
                <a:avLst/>
              </a:prstGeom>
              <a:noFill/>
              <a:ln w="317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5" name="Line 17"/>
              <p:cNvSpPr>
                <a:spLocks noChangeShapeType="1"/>
              </p:cNvSpPr>
              <p:nvPr/>
            </p:nvSpPr>
            <p:spPr bwMode="auto">
              <a:xfrm>
                <a:off x="2126" y="1941"/>
                <a:ext cx="1" cy="106"/>
              </a:xfrm>
              <a:prstGeom prst="line">
                <a:avLst/>
              </a:prstGeom>
              <a:noFill/>
              <a:ln w="317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6" name="Rectangle 18"/>
              <p:cNvSpPr>
                <a:spLocks noChangeArrowheads="1"/>
              </p:cNvSpPr>
              <p:nvPr/>
            </p:nvSpPr>
            <p:spPr bwMode="auto">
              <a:xfrm>
                <a:off x="1885" y="1941"/>
                <a:ext cx="655" cy="346"/>
              </a:xfrm>
              <a:prstGeom prst="rect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7" name="Rectangle 19"/>
              <p:cNvSpPr>
                <a:spLocks noChangeArrowheads="1"/>
              </p:cNvSpPr>
              <p:nvPr/>
            </p:nvSpPr>
            <p:spPr bwMode="auto">
              <a:xfrm>
                <a:off x="3216" y="1620"/>
                <a:ext cx="225" cy="99"/>
              </a:xfrm>
              <a:prstGeom prst="rect">
                <a:avLst/>
              </a:prstGeom>
              <a:solidFill>
                <a:srgbClr val="C3D69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8" name="Rectangle 20"/>
              <p:cNvSpPr>
                <a:spLocks noChangeArrowheads="1"/>
              </p:cNvSpPr>
              <p:nvPr/>
            </p:nvSpPr>
            <p:spPr bwMode="auto">
              <a:xfrm>
                <a:off x="3312" y="1638"/>
                <a:ext cx="56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69" name="Rectangle 21"/>
              <p:cNvSpPr>
                <a:spLocks noChangeArrowheads="1"/>
              </p:cNvSpPr>
              <p:nvPr/>
            </p:nvSpPr>
            <p:spPr bwMode="auto">
              <a:xfrm>
                <a:off x="3438" y="1620"/>
                <a:ext cx="384" cy="99"/>
              </a:xfrm>
              <a:prstGeom prst="rect">
                <a:avLst/>
              </a:prstGeom>
              <a:solidFill>
                <a:srgbClr val="C3D69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0" name="Rectangle 22"/>
              <p:cNvSpPr>
                <a:spLocks noChangeArrowheads="1"/>
              </p:cNvSpPr>
              <p:nvPr/>
            </p:nvSpPr>
            <p:spPr bwMode="auto">
              <a:xfrm>
                <a:off x="3560" y="1638"/>
                <a:ext cx="182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Profile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71" name="Rectangle 23"/>
              <p:cNvSpPr>
                <a:spLocks noChangeArrowheads="1"/>
              </p:cNvSpPr>
              <p:nvPr/>
            </p:nvSpPr>
            <p:spPr bwMode="auto">
              <a:xfrm>
                <a:off x="3216" y="1717"/>
                <a:ext cx="606" cy="220"/>
              </a:xfrm>
              <a:prstGeom prst="rect">
                <a:avLst/>
              </a:prstGeom>
              <a:solidFill>
                <a:srgbClr val="C3D69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2" name="Rectangle 24"/>
              <p:cNvSpPr>
                <a:spLocks noChangeArrowheads="1"/>
              </p:cNvSpPr>
              <p:nvPr/>
            </p:nvSpPr>
            <p:spPr bwMode="auto">
              <a:xfrm>
                <a:off x="3463" y="1763"/>
                <a:ext cx="138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Edit/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73" name="Rectangle 25"/>
              <p:cNvSpPr>
                <a:spLocks noChangeArrowheads="1"/>
              </p:cNvSpPr>
              <p:nvPr/>
            </p:nvSpPr>
            <p:spPr bwMode="auto">
              <a:xfrm>
                <a:off x="3438" y="1826"/>
                <a:ext cx="185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Delete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74" name="Line 26"/>
              <p:cNvSpPr>
                <a:spLocks noChangeShapeType="1"/>
              </p:cNvSpPr>
              <p:nvPr/>
            </p:nvSpPr>
            <p:spPr bwMode="auto">
              <a:xfrm>
                <a:off x="3216" y="1717"/>
                <a:ext cx="222" cy="1"/>
              </a:xfrm>
              <a:prstGeom prst="line">
                <a:avLst/>
              </a:prstGeom>
              <a:noFill/>
              <a:ln w="317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5" name="Line 27"/>
              <p:cNvSpPr>
                <a:spLocks noChangeShapeType="1"/>
              </p:cNvSpPr>
              <p:nvPr/>
            </p:nvSpPr>
            <p:spPr bwMode="auto">
              <a:xfrm>
                <a:off x="3438" y="1717"/>
                <a:ext cx="384" cy="1"/>
              </a:xfrm>
              <a:prstGeom prst="line">
                <a:avLst/>
              </a:prstGeom>
              <a:noFill/>
              <a:ln w="317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6" name="Line 28"/>
              <p:cNvSpPr>
                <a:spLocks noChangeShapeType="1"/>
              </p:cNvSpPr>
              <p:nvPr/>
            </p:nvSpPr>
            <p:spPr bwMode="auto">
              <a:xfrm>
                <a:off x="3438" y="1620"/>
                <a:ext cx="1" cy="97"/>
              </a:xfrm>
              <a:prstGeom prst="line">
                <a:avLst/>
              </a:prstGeom>
              <a:noFill/>
              <a:ln w="317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7" name="Rectangle 29"/>
              <p:cNvSpPr>
                <a:spLocks noChangeArrowheads="1"/>
              </p:cNvSpPr>
              <p:nvPr/>
            </p:nvSpPr>
            <p:spPr bwMode="auto">
              <a:xfrm>
                <a:off x="3216" y="1620"/>
                <a:ext cx="606" cy="317"/>
              </a:xfrm>
              <a:prstGeom prst="rect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8" name="Rectangle 30"/>
              <p:cNvSpPr>
                <a:spLocks noChangeArrowheads="1"/>
              </p:cNvSpPr>
              <p:nvPr/>
            </p:nvSpPr>
            <p:spPr bwMode="auto">
              <a:xfrm>
                <a:off x="3705" y="2030"/>
                <a:ext cx="236" cy="145"/>
              </a:xfrm>
              <a:prstGeom prst="rect">
                <a:avLst/>
              </a:prstGeom>
              <a:solidFill>
                <a:srgbClr val="C3D69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9" name="Rectangle 31"/>
              <p:cNvSpPr>
                <a:spLocks noChangeArrowheads="1"/>
              </p:cNvSpPr>
              <p:nvPr/>
            </p:nvSpPr>
            <p:spPr bwMode="auto">
              <a:xfrm>
                <a:off x="3807" y="2072"/>
                <a:ext cx="56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80" name="Rectangle 32"/>
              <p:cNvSpPr>
                <a:spLocks noChangeArrowheads="1"/>
              </p:cNvSpPr>
              <p:nvPr/>
            </p:nvSpPr>
            <p:spPr bwMode="auto">
              <a:xfrm>
                <a:off x="3939" y="2030"/>
                <a:ext cx="401" cy="145"/>
              </a:xfrm>
              <a:prstGeom prst="rect">
                <a:avLst/>
              </a:prstGeom>
              <a:solidFill>
                <a:srgbClr val="C3D69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1" name="Rectangle 33"/>
              <p:cNvSpPr>
                <a:spLocks noChangeArrowheads="1"/>
              </p:cNvSpPr>
              <p:nvPr/>
            </p:nvSpPr>
            <p:spPr bwMode="auto">
              <a:xfrm>
                <a:off x="4031" y="2072"/>
                <a:ext cx="270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Feedback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82" name="Rectangle 34"/>
              <p:cNvSpPr>
                <a:spLocks noChangeArrowheads="1"/>
              </p:cNvSpPr>
              <p:nvPr/>
            </p:nvSpPr>
            <p:spPr bwMode="auto">
              <a:xfrm>
                <a:off x="3705" y="2173"/>
                <a:ext cx="635" cy="174"/>
              </a:xfrm>
              <a:prstGeom prst="rect">
                <a:avLst/>
              </a:prstGeom>
              <a:solidFill>
                <a:srgbClr val="C3D69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3" name="Rectangle 35"/>
              <p:cNvSpPr>
                <a:spLocks noChangeArrowheads="1"/>
              </p:cNvSpPr>
              <p:nvPr/>
            </p:nvSpPr>
            <p:spPr bwMode="auto">
              <a:xfrm>
                <a:off x="3789" y="2227"/>
                <a:ext cx="491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Sending Feedback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84" name="Line 36"/>
              <p:cNvSpPr>
                <a:spLocks noChangeShapeType="1"/>
              </p:cNvSpPr>
              <p:nvPr/>
            </p:nvSpPr>
            <p:spPr bwMode="auto">
              <a:xfrm>
                <a:off x="3705" y="2173"/>
                <a:ext cx="234" cy="1"/>
              </a:xfrm>
              <a:prstGeom prst="line">
                <a:avLst/>
              </a:prstGeom>
              <a:noFill/>
              <a:ln w="317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5" name="Line 37"/>
              <p:cNvSpPr>
                <a:spLocks noChangeShapeType="1"/>
              </p:cNvSpPr>
              <p:nvPr/>
            </p:nvSpPr>
            <p:spPr bwMode="auto">
              <a:xfrm>
                <a:off x="3939" y="2173"/>
                <a:ext cx="401" cy="1"/>
              </a:xfrm>
              <a:prstGeom prst="line">
                <a:avLst/>
              </a:prstGeom>
              <a:noFill/>
              <a:ln w="317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6" name="Line 38"/>
              <p:cNvSpPr>
                <a:spLocks noChangeShapeType="1"/>
              </p:cNvSpPr>
              <p:nvPr/>
            </p:nvSpPr>
            <p:spPr bwMode="auto">
              <a:xfrm>
                <a:off x="3939" y="2030"/>
                <a:ext cx="1" cy="143"/>
              </a:xfrm>
              <a:prstGeom prst="line">
                <a:avLst/>
              </a:prstGeom>
              <a:noFill/>
              <a:ln w="317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7" name="Rectangle 39"/>
              <p:cNvSpPr>
                <a:spLocks noChangeArrowheads="1"/>
              </p:cNvSpPr>
              <p:nvPr/>
            </p:nvSpPr>
            <p:spPr bwMode="auto">
              <a:xfrm>
                <a:off x="3705" y="2030"/>
                <a:ext cx="635" cy="317"/>
              </a:xfrm>
              <a:prstGeom prst="rect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8" name="Rectangle 40"/>
              <p:cNvSpPr>
                <a:spLocks noChangeArrowheads="1"/>
              </p:cNvSpPr>
              <p:nvPr/>
            </p:nvSpPr>
            <p:spPr bwMode="auto">
              <a:xfrm>
                <a:off x="2152" y="2389"/>
                <a:ext cx="239" cy="120"/>
              </a:xfrm>
              <a:prstGeom prst="rect">
                <a:avLst/>
              </a:prstGeom>
              <a:solidFill>
                <a:srgbClr val="C3D69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9" name="Rectangle 41"/>
              <p:cNvSpPr>
                <a:spLocks noChangeArrowheads="1"/>
              </p:cNvSpPr>
              <p:nvPr/>
            </p:nvSpPr>
            <p:spPr bwMode="auto">
              <a:xfrm>
                <a:off x="2255" y="2418"/>
                <a:ext cx="56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90" name="Rectangle 42"/>
              <p:cNvSpPr>
                <a:spLocks noChangeArrowheads="1"/>
              </p:cNvSpPr>
              <p:nvPr/>
            </p:nvSpPr>
            <p:spPr bwMode="auto">
              <a:xfrm>
                <a:off x="2389" y="2389"/>
                <a:ext cx="407" cy="120"/>
              </a:xfrm>
              <a:prstGeom prst="rect">
                <a:avLst/>
              </a:prstGeom>
              <a:solidFill>
                <a:srgbClr val="C3D69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1" name="Rectangle 43"/>
              <p:cNvSpPr>
                <a:spLocks noChangeArrowheads="1"/>
              </p:cNvSpPr>
              <p:nvPr/>
            </p:nvSpPr>
            <p:spPr bwMode="auto">
              <a:xfrm>
                <a:off x="2529" y="2418"/>
                <a:ext cx="168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Exam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92" name="Rectangle 44"/>
              <p:cNvSpPr>
                <a:spLocks noChangeArrowheads="1"/>
              </p:cNvSpPr>
              <p:nvPr/>
            </p:nvSpPr>
            <p:spPr bwMode="auto">
              <a:xfrm>
                <a:off x="2152" y="2506"/>
                <a:ext cx="644" cy="266"/>
              </a:xfrm>
              <a:prstGeom prst="rect">
                <a:avLst/>
              </a:prstGeom>
              <a:solidFill>
                <a:srgbClr val="C3D69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3" name="Rectangle 45"/>
              <p:cNvSpPr>
                <a:spLocks noChangeArrowheads="1"/>
              </p:cNvSpPr>
              <p:nvPr/>
            </p:nvSpPr>
            <p:spPr bwMode="auto">
              <a:xfrm>
                <a:off x="2276" y="2607"/>
                <a:ext cx="262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Attending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94" name="Rectangle 46"/>
              <p:cNvSpPr>
                <a:spLocks noChangeArrowheads="1"/>
              </p:cNvSpPr>
              <p:nvPr/>
            </p:nvSpPr>
            <p:spPr bwMode="auto">
              <a:xfrm>
                <a:off x="2512" y="2607"/>
                <a:ext cx="184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 Exam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95" name="Line 47"/>
              <p:cNvSpPr>
                <a:spLocks noChangeShapeType="1"/>
              </p:cNvSpPr>
              <p:nvPr/>
            </p:nvSpPr>
            <p:spPr bwMode="auto">
              <a:xfrm>
                <a:off x="2152" y="2506"/>
                <a:ext cx="237" cy="1"/>
              </a:xfrm>
              <a:prstGeom prst="line">
                <a:avLst/>
              </a:prstGeom>
              <a:noFill/>
              <a:ln w="317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6" name="Line 48"/>
              <p:cNvSpPr>
                <a:spLocks noChangeShapeType="1"/>
              </p:cNvSpPr>
              <p:nvPr/>
            </p:nvSpPr>
            <p:spPr bwMode="auto">
              <a:xfrm>
                <a:off x="2389" y="2506"/>
                <a:ext cx="407" cy="1"/>
              </a:xfrm>
              <a:prstGeom prst="line">
                <a:avLst/>
              </a:prstGeom>
              <a:noFill/>
              <a:ln w="317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7" name="Line 49"/>
              <p:cNvSpPr>
                <a:spLocks noChangeShapeType="1"/>
              </p:cNvSpPr>
              <p:nvPr/>
            </p:nvSpPr>
            <p:spPr bwMode="auto">
              <a:xfrm>
                <a:off x="2389" y="2389"/>
                <a:ext cx="1" cy="117"/>
              </a:xfrm>
              <a:prstGeom prst="line">
                <a:avLst/>
              </a:prstGeom>
              <a:noFill/>
              <a:ln w="317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8" name="Rectangle 50"/>
              <p:cNvSpPr>
                <a:spLocks noChangeArrowheads="1"/>
              </p:cNvSpPr>
              <p:nvPr/>
            </p:nvSpPr>
            <p:spPr bwMode="auto">
              <a:xfrm>
                <a:off x="2152" y="2389"/>
                <a:ext cx="644" cy="383"/>
              </a:xfrm>
              <a:prstGeom prst="rect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9" name="Rectangle 51"/>
              <p:cNvSpPr>
                <a:spLocks noChangeArrowheads="1"/>
              </p:cNvSpPr>
              <p:nvPr/>
            </p:nvSpPr>
            <p:spPr bwMode="auto">
              <a:xfrm>
                <a:off x="3150" y="2450"/>
                <a:ext cx="246" cy="203"/>
              </a:xfrm>
              <a:prstGeom prst="rect">
                <a:avLst/>
              </a:prstGeom>
              <a:solidFill>
                <a:srgbClr val="C3D69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0" name="Rectangle 52"/>
              <p:cNvSpPr>
                <a:spLocks noChangeArrowheads="1"/>
              </p:cNvSpPr>
              <p:nvPr/>
            </p:nvSpPr>
            <p:spPr bwMode="auto">
              <a:xfrm>
                <a:off x="3257" y="2521"/>
                <a:ext cx="56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01" name="Rectangle 53"/>
              <p:cNvSpPr>
                <a:spLocks noChangeArrowheads="1"/>
              </p:cNvSpPr>
              <p:nvPr/>
            </p:nvSpPr>
            <p:spPr bwMode="auto">
              <a:xfrm>
                <a:off x="3394" y="2450"/>
                <a:ext cx="419" cy="203"/>
              </a:xfrm>
              <a:prstGeom prst="rect">
                <a:avLst/>
              </a:prstGeom>
              <a:solidFill>
                <a:srgbClr val="C3D69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2" name="Rectangle 54"/>
              <p:cNvSpPr>
                <a:spLocks noChangeArrowheads="1"/>
              </p:cNvSpPr>
              <p:nvPr/>
            </p:nvSpPr>
            <p:spPr bwMode="auto">
              <a:xfrm>
                <a:off x="3524" y="2521"/>
                <a:ext cx="204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Course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03" name="Rectangle 55"/>
              <p:cNvSpPr>
                <a:spLocks noChangeArrowheads="1"/>
              </p:cNvSpPr>
              <p:nvPr/>
            </p:nvSpPr>
            <p:spPr bwMode="auto">
              <a:xfrm>
                <a:off x="3150" y="2651"/>
                <a:ext cx="663" cy="247"/>
              </a:xfrm>
              <a:prstGeom prst="rect">
                <a:avLst/>
              </a:prstGeom>
              <a:solidFill>
                <a:srgbClr val="C3D69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4" name="Rectangle 56"/>
              <p:cNvSpPr>
                <a:spLocks noChangeArrowheads="1"/>
              </p:cNvSpPr>
              <p:nvPr/>
            </p:nvSpPr>
            <p:spPr bwMode="auto">
              <a:xfrm>
                <a:off x="3391" y="2710"/>
                <a:ext cx="204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Course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05" name="Rectangle 57"/>
              <p:cNvSpPr>
                <a:spLocks noChangeArrowheads="1"/>
              </p:cNvSpPr>
              <p:nvPr/>
            </p:nvSpPr>
            <p:spPr bwMode="auto">
              <a:xfrm>
                <a:off x="3332" y="2773"/>
                <a:ext cx="325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Registration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06" name="Line 58"/>
              <p:cNvSpPr>
                <a:spLocks noChangeShapeType="1"/>
              </p:cNvSpPr>
              <p:nvPr/>
            </p:nvSpPr>
            <p:spPr bwMode="auto">
              <a:xfrm>
                <a:off x="3150" y="2651"/>
                <a:ext cx="244" cy="1"/>
              </a:xfrm>
              <a:prstGeom prst="line">
                <a:avLst/>
              </a:prstGeom>
              <a:noFill/>
              <a:ln w="317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7" name="Line 59"/>
              <p:cNvSpPr>
                <a:spLocks noChangeShapeType="1"/>
              </p:cNvSpPr>
              <p:nvPr/>
            </p:nvSpPr>
            <p:spPr bwMode="auto">
              <a:xfrm>
                <a:off x="3394" y="2651"/>
                <a:ext cx="419" cy="1"/>
              </a:xfrm>
              <a:prstGeom prst="line">
                <a:avLst/>
              </a:prstGeom>
              <a:noFill/>
              <a:ln w="317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8" name="Line 60"/>
              <p:cNvSpPr>
                <a:spLocks noChangeShapeType="1"/>
              </p:cNvSpPr>
              <p:nvPr/>
            </p:nvSpPr>
            <p:spPr bwMode="auto">
              <a:xfrm>
                <a:off x="3394" y="2450"/>
                <a:ext cx="1" cy="201"/>
              </a:xfrm>
              <a:prstGeom prst="line">
                <a:avLst/>
              </a:prstGeom>
              <a:noFill/>
              <a:ln w="317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9" name="Rectangle 61"/>
              <p:cNvSpPr>
                <a:spLocks noChangeArrowheads="1"/>
              </p:cNvSpPr>
              <p:nvPr/>
            </p:nvSpPr>
            <p:spPr bwMode="auto">
              <a:xfrm>
                <a:off x="3150" y="2450"/>
                <a:ext cx="663" cy="448"/>
              </a:xfrm>
              <a:prstGeom prst="rect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0" name="Rectangle 62"/>
              <p:cNvSpPr>
                <a:spLocks noChangeArrowheads="1"/>
              </p:cNvSpPr>
              <p:nvPr/>
            </p:nvSpPr>
            <p:spPr bwMode="auto">
              <a:xfrm>
                <a:off x="2166" y="1324"/>
                <a:ext cx="225" cy="102"/>
              </a:xfrm>
              <a:prstGeom prst="rect">
                <a:avLst/>
              </a:prstGeom>
              <a:solidFill>
                <a:srgbClr val="C3D69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1" name="Rectangle 63"/>
              <p:cNvSpPr>
                <a:spLocks noChangeArrowheads="1"/>
              </p:cNvSpPr>
              <p:nvPr/>
            </p:nvSpPr>
            <p:spPr bwMode="auto">
              <a:xfrm>
                <a:off x="2262" y="1344"/>
                <a:ext cx="56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12" name="Rectangle 64"/>
              <p:cNvSpPr>
                <a:spLocks noChangeArrowheads="1"/>
              </p:cNvSpPr>
              <p:nvPr/>
            </p:nvSpPr>
            <p:spPr bwMode="auto">
              <a:xfrm>
                <a:off x="2389" y="1324"/>
                <a:ext cx="383" cy="102"/>
              </a:xfrm>
              <a:prstGeom prst="rect">
                <a:avLst/>
              </a:prstGeom>
              <a:solidFill>
                <a:srgbClr val="C3D69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3" name="Rectangle 65"/>
              <p:cNvSpPr>
                <a:spLocks noChangeArrowheads="1"/>
              </p:cNvSpPr>
              <p:nvPr/>
            </p:nvSpPr>
            <p:spPr bwMode="auto">
              <a:xfrm>
                <a:off x="2468" y="1344"/>
                <a:ext cx="280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Messages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14" name="Rectangle 66"/>
              <p:cNvSpPr>
                <a:spLocks noChangeArrowheads="1"/>
              </p:cNvSpPr>
              <p:nvPr/>
            </p:nvSpPr>
            <p:spPr bwMode="auto">
              <a:xfrm>
                <a:off x="2166" y="1424"/>
                <a:ext cx="606" cy="248"/>
              </a:xfrm>
              <a:prstGeom prst="rect">
                <a:avLst/>
              </a:prstGeom>
              <a:solidFill>
                <a:srgbClr val="C3D69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5" name="Rectangle 67"/>
              <p:cNvSpPr>
                <a:spLocks noChangeArrowheads="1"/>
              </p:cNvSpPr>
              <p:nvPr/>
            </p:nvSpPr>
            <p:spPr bwMode="auto">
              <a:xfrm>
                <a:off x="2404" y="1515"/>
                <a:ext cx="154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Send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16" name="Line 68"/>
              <p:cNvSpPr>
                <a:spLocks noChangeShapeType="1"/>
              </p:cNvSpPr>
              <p:nvPr/>
            </p:nvSpPr>
            <p:spPr bwMode="auto">
              <a:xfrm>
                <a:off x="2166" y="1424"/>
                <a:ext cx="223" cy="1"/>
              </a:xfrm>
              <a:prstGeom prst="line">
                <a:avLst/>
              </a:prstGeom>
              <a:noFill/>
              <a:ln w="317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7" name="Line 69"/>
              <p:cNvSpPr>
                <a:spLocks noChangeShapeType="1"/>
              </p:cNvSpPr>
              <p:nvPr/>
            </p:nvSpPr>
            <p:spPr bwMode="auto">
              <a:xfrm>
                <a:off x="2389" y="1424"/>
                <a:ext cx="383" cy="1"/>
              </a:xfrm>
              <a:prstGeom prst="line">
                <a:avLst/>
              </a:prstGeom>
              <a:noFill/>
              <a:ln w="317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8" name="Line 70"/>
              <p:cNvSpPr>
                <a:spLocks noChangeShapeType="1"/>
              </p:cNvSpPr>
              <p:nvPr/>
            </p:nvSpPr>
            <p:spPr bwMode="auto">
              <a:xfrm>
                <a:off x="2389" y="1324"/>
                <a:ext cx="1" cy="100"/>
              </a:xfrm>
              <a:prstGeom prst="line">
                <a:avLst/>
              </a:prstGeom>
              <a:noFill/>
              <a:ln w="317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9" name="Rectangle 71"/>
              <p:cNvSpPr>
                <a:spLocks noChangeArrowheads="1"/>
              </p:cNvSpPr>
              <p:nvPr/>
            </p:nvSpPr>
            <p:spPr bwMode="auto">
              <a:xfrm>
                <a:off x="2166" y="1324"/>
                <a:ext cx="606" cy="348"/>
              </a:xfrm>
              <a:prstGeom prst="rect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0" name="Rectangle 72"/>
              <p:cNvSpPr>
                <a:spLocks noChangeArrowheads="1"/>
              </p:cNvSpPr>
              <p:nvPr/>
            </p:nvSpPr>
            <p:spPr bwMode="auto">
              <a:xfrm>
                <a:off x="2787" y="886"/>
                <a:ext cx="1088" cy="254"/>
              </a:xfrm>
              <a:prstGeom prst="rect">
                <a:avLst/>
              </a:prstGeom>
              <a:solidFill>
                <a:srgbClr val="E3F4F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1" name="Rectangle 73"/>
              <p:cNvSpPr>
                <a:spLocks noChangeArrowheads="1"/>
              </p:cNvSpPr>
              <p:nvPr/>
            </p:nvSpPr>
            <p:spPr bwMode="auto">
              <a:xfrm>
                <a:off x="3164" y="980"/>
                <a:ext cx="360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Arial" pitchFamily="34" charset="0"/>
                    <a:cs typeface="Arial" pitchFamily="34" charset="0"/>
                  </a:rPr>
                  <a:t>     Messages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22" name="Rectangle 74"/>
              <p:cNvSpPr>
                <a:spLocks noChangeArrowheads="1"/>
              </p:cNvSpPr>
              <p:nvPr/>
            </p:nvSpPr>
            <p:spPr bwMode="auto">
              <a:xfrm>
                <a:off x="2787" y="886"/>
                <a:ext cx="1088" cy="254"/>
              </a:xfrm>
              <a:prstGeom prst="rect">
                <a:avLst/>
              </a:prstGeom>
              <a:noFill/>
              <a:ln w="3175" cap="flat">
                <a:solidFill>
                  <a:srgbClr val="E3F4FB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3" name="Line 75"/>
              <p:cNvSpPr>
                <a:spLocks noChangeShapeType="1"/>
              </p:cNvSpPr>
              <p:nvPr/>
            </p:nvSpPr>
            <p:spPr bwMode="auto">
              <a:xfrm>
                <a:off x="2776" y="889"/>
                <a:ext cx="1085" cy="1"/>
              </a:xfrm>
              <a:prstGeom prst="line">
                <a:avLst/>
              </a:pr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4" name="Line 76"/>
              <p:cNvSpPr>
                <a:spLocks noChangeShapeType="1"/>
              </p:cNvSpPr>
              <p:nvPr/>
            </p:nvSpPr>
            <p:spPr bwMode="auto">
              <a:xfrm>
                <a:off x="2778" y="887"/>
                <a:ext cx="1" cy="255"/>
              </a:xfrm>
              <a:prstGeom prst="line">
                <a:avLst/>
              </a:pr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5" name="Line 77"/>
              <p:cNvSpPr>
                <a:spLocks noChangeShapeType="1"/>
              </p:cNvSpPr>
              <p:nvPr/>
            </p:nvSpPr>
            <p:spPr bwMode="auto">
              <a:xfrm>
                <a:off x="2786" y="1138"/>
                <a:ext cx="1086" cy="1"/>
              </a:xfrm>
              <a:prstGeom prst="line">
                <a:avLst/>
              </a:pr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6" name="Rectangle 78"/>
              <p:cNvSpPr>
                <a:spLocks noChangeArrowheads="1"/>
              </p:cNvSpPr>
              <p:nvPr/>
            </p:nvSpPr>
            <p:spPr bwMode="auto">
              <a:xfrm>
                <a:off x="2773" y="885"/>
                <a:ext cx="321" cy="260"/>
              </a:xfrm>
              <a:prstGeom prst="rect">
                <a:avLst/>
              </a:prstGeom>
              <a:solidFill>
                <a:srgbClr val="E3F4F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7" name="Rectangle 79"/>
              <p:cNvSpPr>
                <a:spLocks noChangeArrowheads="1"/>
              </p:cNvSpPr>
              <p:nvPr/>
            </p:nvSpPr>
            <p:spPr bwMode="auto">
              <a:xfrm>
                <a:off x="2898" y="983"/>
                <a:ext cx="96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Arial" pitchFamily="34" charset="0"/>
                    <a:cs typeface="Arial" pitchFamily="34" charset="0"/>
                  </a:rPr>
                  <a:t>D8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28" name="Rectangle 80"/>
              <p:cNvSpPr>
                <a:spLocks noChangeArrowheads="1"/>
              </p:cNvSpPr>
              <p:nvPr/>
            </p:nvSpPr>
            <p:spPr bwMode="auto">
              <a:xfrm>
                <a:off x="2773" y="885"/>
                <a:ext cx="321" cy="260"/>
              </a:xfrm>
              <a:prstGeom prst="rect">
                <a:avLst/>
              </a:prstGeom>
              <a:noFill/>
              <a:ln w="3175" cap="flat">
                <a:solidFill>
                  <a:srgbClr val="E3F4FB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9" name="Rectangle 81"/>
              <p:cNvSpPr>
                <a:spLocks noChangeArrowheads="1"/>
              </p:cNvSpPr>
              <p:nvPr/>
            </p:nvSpPr>
            <p:spPr bwMode="auto">
              <a:xfrm>
                <a:off x="3615" y="1231"/>
                <a:ext cx="1636" cy="237"/>
              </a:xfrm>
              <a:prstGeom prst="rect">
                <a:avLst/>
              </a:prstGeom>
              <a:solidFill>
                <a:srgbClr val="E3F4F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0" name="Rectangle 82"/>
              <p:cNvSpPr>
                <a:spLocks noChangeArrowheads="1"/>
              </p:cNvSpPr>
              <p:nvPr/>
            </p:nvSpPr>
            <p:spPr bwMode="auto">
              <a:xfrm>
                <a:off x="4321" y="1285"/>
                <a:ext cx="250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Arial" pitchFamily="34" charset="0"/>
                    <a:cs typeface="Arial" pitchFamily="34" charset="0"/>
                  </a:rPr>
                  <a:t>  Student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31" name="Rectangle 83"/>
              <p:cNvSpPr>
                <a:spLocks noChangeArrowheads="1"/>
              </p:cNvSpPr>
              <p:nvPr/>
            </p:nvSpPr>
            <p:spPr bwMode="auto">
              <a:xfrm>
                <a:off x="4284" y="1348"/>
                <a:ext cx="325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Arial" pitchFamily="34" charset="0"/>
                    <a:cs typeface="Arial" pitchFamily="34" charset="0"/>
                  </a:rPr>
                  <a:t>Registration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32" name="Rectangle 84"/>
              <p:cNvSpPr>
                <a:spLocks noChangeArrowheads="1"/>
              </p:cNvSpPr>
              <p:nvPr/>
            </p:nvSpPr>
            <p:spPr bwMode="auto">
              <a:xfrm>
                <a:off x="3615" y="1231"/>
                <a:ext cx="1636" cy="237"/>
              </a:xfrm>
              <a:prstGeom prst="rect">
                <a:avLst/>
              </a:prstGeom>
              <a:noFill/>
              <a:ln w="3175" cap="flat">
                <a:solidFill>
                  <a:srgbClr val="E3F4FB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3" name="Line 85"/>
              <p:cNvSpPr>
                <a:spLocks noChangeShapeType="1"/>
              </p:cNvSpPr>
              <p:nvPr/>
            </p:nvSpPr>
            <p:spPr bwMode="auto">
              <a:xfrm>
                <a:off x="3599" y="1233"/>
                <a:ext cx="1631" cy="1"/>
              </a:xfrm>
              <a:prstGeom prst="line">
                <a:avLst/>
              </a:pr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4" name="Line 86"/>
              <p:cNvSpPr>
                <a:spLocks noChangeShapeType="1"/>
              </p:cNvSpPr>
              <p:nvPr/>
            </p:nvSpPr>
            <p:spPr bwMode="auto">
              <a:xfrm>
                <a:off x="3601" y="1231"/>
                <a:ext cx="1" cy="239"/>
              </a:xfrm>
              <a:prstGeom prst="line">
                <a:avLst/>
              </a:pr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5" name="Line 87"/>
              <p:cNvSpPr>
                <a:spLocks noChangeShapeType="1"/>
              </p:cNvSpPr>
              <p:nvPr/>
            </p:nvSpPr>
            <p:spPr bwMode="auto">
              <a:xfrm>
                <a:off x="3615" y="1466"/>
                <a:ext cx="1631" cy="1"/>
              </a:xfrm>
              <a:prstGeom prst="line">
                <a:avLst/>
              </a:pr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6" name="Rectangle 88"/>
              <p:cNvSpPr>
                <a:spLocks noChangeArrowheads="1"/>
              </p:cNvSpPr>
              <p:nvPr/>
            </p:nvSpPr>
            <p:spPr bwMode="auto">
              <a:xfrm>
                <a:off x="3594" y="1230"/>
                <a:ext cx="484" cy="243"/>
              </a:xfrm>
              <a:prstGeom prst="rect">
                <a:avLst/>
              </a:prstGeom>
              <a:solidFill>
                <a:srgbClr val="E3F4F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7" name="Rectangle 89"/>
              <p:cNvSpPr>
                <a:spLocks noChangeArrowheads="1"/>
              </p:cNvSpPr>
              <p:nvPr/>
            </p:nvSpPr>
            <p:spPr bwMode="auto">
              <a:xfrm>
                <a:off x="3800" y="1319"/>
                <a:ext cx="96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Arial" pitchFamily="34" charset="0"/>
                    <a:cs typeface="Arial" pitchFamily="34" charset="0"/>
                  </a:rPr>
                  <a:t>D2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38" name="Rectangle 90"/>
              <p:cNvSpPr>
                <a:spLocks noChangeArrowheads="1"/>
              </p:cNvSpPr>
              <p:nvPr/>
            </p:nvSpPr>
            <p:spPr bwMode="auto">
              <a:xfrm>
                <a:off x="3594" y="1230"/>
                <a:ext cx="484" cy="243"/>
              </a:xfrm>
              <a:prstGeom prst="rect">
                <a:avLst/>
              </a:prstGeom>
              <a:noFill/>
              <a:ln w="3175" cap="flat">
                <a:solidFill>
                  <a:srgbClr val="E3F4FB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9" name="Rectangle 91"/>
              <p:cNvSpPr>
                <a:spLocks noChangeArrowheads="1"/>
              </p:cNvSpPr>
              <p:nvPr/>
            </p:nvSpPr>
            <p:spPr bwMode="auto">
              <a:xfrm>
                <a:off x="4450" y="1662"/>
                <a:ext cx="1011" cy="232"/>
              </a:xfrm>
              <a:prstGeom prst="rect">
                <a:avLst/>
              </a:prstGeom>
              <a:solidFill>
                <a:srgbClr val="E3F4F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0" name="Rectangle 92"/>
              <p:cNvSpPr>
                <a:spLocks noChangeArrowheads="1"/>
              </p:cNvSpPr>
              <p:nvPr/>
            </p:nvSpPr>
            <p:spPr bwMode="auto">
              <a:xfrm>
                <a:off x="4833" y="1746"/>
                <a:ext cx="270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Arial" pitchFamily="34" charset="0"/>
                    <a:cs typeface="Arial" pitchFamily="34" charset="0"/>
                  </a:rPr>
                  <a:t>Feedback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41" name="Rectangle 93"/>
              <p:cNvSpPr>
                <a:spLocks noChangeArrowheads="1"/>
              </p:cNvSpPr>
              <p:nvPr/>
            </p:nvSpPr>
            <p:spPr bwMode="auto">
              <a:xfrm>
                <a:off x="4450" y="1662"/>
                <a:ext cx="1011" cy="232"/>
              </a:xfrm>
              <a:prstGeom prst="rect">
                <a:avLst/>
              </a:prstGeom>
              <a:noFill/>
              <a:ln w="3175" cap="flat">
                <a:solidFill>
                  <a:srgbClr val="E3F4FB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2" name="Line 94"/>
              <p:cNvSpPr>
                <a:spLocks noChangeShapeType="1"/>
              </p:cNvSpPr>
              <p:nvPr/>
            </p:nvSpPr>
            <p:spPr bwMode="auto">
              <a:xfrm>
                <a:off x="4440" y="1665"/>
                <a:ext cx="1008" cy="1"/>
              </a:xfrm>
              <a:prstGeom prst="line">
                <a:avLst/>
              </a:pr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3" name="Line 95"/>
              <p:cNvSpPr>
                <a:spLocks noChangeShapeType="1"/>
              </p:cNvSpPr>
              <p:nvPr/>
            </p:nvSpPr>
            <p:spPr bwMode="auto">
              <a:xfrm>
                <a:off x="4442" y="1663"/>
                <a:ext cx="1" cy="233"/>
              </a:xfrm>
              <a:prstGeom prst="line">
                <a:avLst/>
              </a:pr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4" name="Line 96"/>
              <p:cNvSpPr>
                <a:spLocks noChangeShapeType="1"/>
              </p:cNvSpPr>
              <p:nvPr/>
            </p:nvSpPr>
            <p:spPr bwMode="auto">
              <a:xfrm>
                <a:off x="4450" y="1893"/>
                <a:ext cx="1008" cy="1"/>
              </a:xfrm>
              <a:prstGeom prst="line">
                <a:avLst/>
              </a:pr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5" name="Rectangle 97"/>
              <p:cNvSpPr>
                <a:spLocks noChangeArrowheads="1"/>
              </p:cNvSpPr>
              <p:nvPr/>
            </p:nvSpPr>
            <p:spPr bwMode="auto">
              <a:xfrm>
                <a:off x="4437" y="1662"/>
                <a:ext cx="298" cy="237"/>
              </a:xfrm>
              <a:prstGeom prst="rect">
                <a:avLst/>
              </a:prstGeom>
              <a:solidFill>
                <a:srgbClr val="E3F4F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6" name="Rectangle 98"/>
              <p:cNvSpPr>
                <a:spLocks noChangeArrowheads="1"/>
              </p:cNvSpPr>
              <p:nvPr/>
            </p:nvSpPr>
            <p:spPr bwMode="auto">
              <a:xfrm>
                <a:off x="4535" y="1748"/>
                <a:ext cx="127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Arial" pitchFamily="34" charset="0"/>
                    <a:cs typeface="Arial" pitchFamily="34" charset="0"/>
                  </a:rPr>
                  <a:t>D14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47" name="Rectangle 99"/>
              <p:cNvSpPr>
                <a:spLocks noChangeArrowheads="1"/>
              </p:cNvSpPr>
              <p:nvPr/>
            </p:nvSpPr>
            <p:spPr bwMode="auto">
              <a:xfrm>
                <a:off x="4437" y="1662"/>
                <a:ext cx="298" cy="237"/>
              </a:xfrm>
              <a:prstGeom prst="rect">
                <a:avLst/>
              </a:prstGeom>
              <a:noFill/>
              <a:ln w="3175" cap="flat">
                <a:solidFill>
                  <a:srgbClr val="E3F4FB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8" name="Rectangle 100"/>
              <p:cNvSpPr>
                <a:spLocks noChangeArrowheads="1"/>
              </p:cNvSpPr>
              <p:nvPr/>
            </p:nvSpPr>
            <p:spPr bwMode="auto">
              <a:xfrm>
                <a:off x="4059" y="2797"/>
                <a:ext cx="1049" cy="237"/>
              </a:xfrm>
              <a:prstGeom prst="rect">
                <a:avLst/>
              </a:prstGeom>
              <a:solidFill>
                <a:srgbClr val="E3F4F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9" name="Rectangle 101"/>
              <p:cNvSpPr>
                <a:spLocks noChangeArrowheads="1"/>
              </p:cNvSpPr>
              <p:nvPr/>
            </p:nvSpPr>
            <p:spPr bwMode="auto">
              <a:xfrm>
                <a:off x="4347" y="2883"/>
                <a:ext cx="499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Arial" pitchFamily="34" charset="0"/>
                    <a:cs typeface="Arial" pitchFamily="34" charset="0"/>
                  </a:rPr>
                  <a:t> Learning Progress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50" name="Rectangle 102"/>
              <p:cNvSpPr>
                <a:spLocks noChangeArrowheads="1"/>
              </p:cNvSpPr>
              <p:nvPr/>
            </p:nvSpPr>
            <p:spPr bwMode="auto">
              <a:xfrm>
                <a:off x="4059" y="2797"/>
                <a:ext cx="1049" cy="237"/>
              </a:xfrm>
              <a:prstGeom prst="rect">
                <a:avLst/>
              </a:prstGeom>
              <a:noFill/>
              <a:ln w="3175" cap="flat">
                <a:solidFill>
                  <a:srgbClr val="E3F4FB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1" name="Line 103"/>
              <p:cNvSpPr>
                <a:spLocks noChangeShapeType="1"/>
              </p:cNvSpPr>
              <p:nvPr/>
            </p:nvSpPr>
            <p:spPr bwMode="auto">
              <a:xfrm>
                <a:off x="4048" y="2800"/>
                <a:ext cx="1046" cy="1"/>
              </a:xfrm>
              <a:prstGeom prst="line">
                <a:avLst/>
              </a:pr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2" name="Line 104"/>
              <p:cNvSpPr>
                <a:spLocks noChangeShapeType="1"/>
              </p:cNvSpPr>
              <p:nvPr/>
            </p:nvSpPr>
            <p:spPr bwMode="auto">
              <a:xfrm>
                <a:off x="4051" y="2798"/>
                <a:ext cx="1" cy="239"/>
              </a:xfrm>
              <a:prstGeom prst="line">
                <a:avLst/>
              </a:pr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3" name="Line 105"/>
              <p:cNvSpPr>
                <a:spLocks noChangeShapeType="1"/>
              </p:cNvSpPr>
              <p:nvPr/>
            </p:nvSpPr>
            <p:spPr bwMode="auto">
              <a:xfrm>
                <a:off x="4059" y="3033"/>
                <a:ext cx="1046" cy="1"/>
              </a:xfrm>
              <a:prstGeom prst="line">
                <a:avLst/>
              </a:pr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4" name="Rectangle 106"/>
              <p:cNvSpPr>
                <a:spLocks noChangeArrowheads="1"/>
              </p:cNvSpPr>
              <p:nvPr/>
            </p:nvSpPr>
            <p:spPr bwMode="auto">
              <a:xfrm>
                <a:off x="4045" y="2797"/>
                <a:ext cx="311" cy="243"/>
              </a:xfrm>
              <a:prstGeom prst="rect">
                <a:avLst/>
              </a:prstGeom>
              <a:solidFill>
                <a:srgbClr val="E3F4F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5" name="Rectangle 107"/>
              <p:cNvSpPr>
                <a:spLocks noChangeArrowheads="1"/>
              </p:cNvSpPr>
              <p:nvPr/>
            </p:nvSpPr>
            <p:spPr bwMode="auto">
              <a:xfrm>
                <a:off x="4149" y="2885"/>
                <a:ext cx="127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Arial" pitchFamily="34" charset="0"/>
                    <a:cs typeface="Arial" pitchFamily="34" charset="0"/>
                  </a:rPr>
                  <a:t>D15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56" name="Rectangle 108"/>
              <p:cNvSpPr>
                <a:spLocks noChangeArrowheads="1"/>
              </p:cNvSpPr>
              <p:nvPr/>
            </p:nvSpPr>
            <p:spPr bwMode="auto">
              <a:xfrm>
                <a:off x="4045" y="2797"/>
                <a:ext cx="311" cy="243"/>
              </a:xfrm>
              <a:prstGeom prst="rect">
                <a:avLst/>
              </a:prstGeom>
              <a:noFill/>
              <a:ln w="3175" cap="flat">
                <a:solidFill>
                  <a:srgbClr val="E3F4FB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7" name="Rectangle 109"/>
              <p:cNvSpPr>
                <a:spLocks noChangeArrowheads="1"/>
              </p:cNvSpPr>
              <p:nvPr/>
            </p:nvSpPr>
            <p:spPr bwMode="auto">
              <a:xfrm>
                <a:off x="960" y="2834"/>
                <a:ext cx="1049" cy="237"/>
              </a:xfrm>
              <a:prstGeom prst="rect">
                <a:avLst/>
              </a:prstGeom>
              <a:solidFill>
                <a:srgbClr val="E3F4F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8" name="Rectangle 110"/>
              <p:cNvSpPr>
                <a:spLocks noChangeArrowheads="1"/>
              </p:cNvSpPr>
              <p:nvPr/>
            </p:nvSpPr>
            <p:spPr bwMode="auto">
              <a:xfrm>
                <a:off x="1312" y="2920"/>
                <a:ext cx="369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Arial" pitchFamily="34" charset="0"/>
                    <a:cs typeface="Arial" pitchFamily="34" charset="0"/>
                  </a:rPr>
                  <a:t>Exam Results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59" name="Rectangle 111"/>
              <p:cNvSpPr>
                <a:spLocks noChangeArrowheads="1"/>
              </p:cNvSpPr>
              <p:nvPr/>
            </p:nvSpPr>
            <p:spPr bwMode="auto">
              <a:xfrm>
                <a:off x="960" y="2834"/>
                <a:ext cx="1049" cy="237"/>
              </a:xfrm>
              <a:prstGeom prst="rect">
                <a:avLst/>
              </a:prstGeom>
              <a:noFill/>
              <a:ln w="3175" cap="flat">
                <a:solidFill>
                  <a:srgbClr val="E3F4FB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0" name="Line 112"/>
              <p:cNvSpPr>
                <a:spLocks noChangeShapeType="1"/>
              </p:cNvSpPr>
              <p:nvPr/>
            </p:nvSpPr>
            <p:spPr bwMode="auto">
              <a:xfrm>
                <a:off x="950" y="2837"/>
                <a:ext cx="1046" cy="1"/>
              </a:xfrm>
              <a:prstGeom prst="line">
                <a:avLst/>
              </a:pr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1" name="Line 113"/>
              <p:cNvSpPr>
                <a:spLocks noChangeShapeType="1"/>
              </p:cNvSpPr>
              <p:nvPr/>
            </p:nvSpPr>
            <p:spPr bwMode="auto">
              <a:xfrm>
                <a:off x="952" y="2835"/>
                <a:ext cx="1" cy="239"/>
              </a:xfrm>
              <a:prstGeom prst="line">
                <a:avLst/>
              </a:pr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2" name="Line 114"/>
              <p:cNvSpPr>
                <a:spLocks noChangeShapeType="1"/>
              </p:cNvSpPr>
              <p:nvPr/>
            </p:nvSpPr>
            <p:spPr bwMode="auto">
              <a:xfrm>
                <a:off x="960" y="3070"/>
                <a:ext cx="1046" cy="1"/>
              </a:xfrm>
              <a:prstGeom prst="line">
                <a:avLst/>
              </a:pr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3" name="Rectangle 115"/>
              <p:cNvSpPr>
                <a:spLocks noChangeArrowheads="1"/>
              </p:cNvSpPr>
              <p:nvPr/>
            </p:nvSpPr>
            <p:spPr bwMode="auto">
              <a:xfrm>
                <a:off x="947" y="2834"/>
                <a:ext cx="310" cy="243"/>
              </a:xfrm>
              <a:prstGeom prst="rect">
                <a:avLst/>
              </a:prstGeom>
              <a:solidFill>
                <a:srgbClr val="E3F4F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4" name="Rectangle 116"/>
              <p:cNvSpPr>
                <a:spLocks noChangeArrowheads="1"/>
              </p:cNvSpPr>
              <p:nvPr/>
            </p:nvSpPr>
            <p:spPr bwMode="auto">
              <a:xfrm>
                <a:off x="1050" y="2922"/>
                <a:ext cx="127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Arial" pitchFamily="34" charset="0"/>
                    <a:cs typeface="Arial" pitchFamily="34" charset="0"/>
                  </a:rPr>
                  <a:t>D17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65" name="Rectangle 117"/>
              <p:cNvSpPr>
                <a:spLocks noChangeArrowheads="1"/>
              </p:cNvSpPr>
              <p:nvPr/>
            </p:nvSpPr>
            <p:spPr bwMode="auto">
              <a:xfrm>
                <a:off x="947" y="2834"/>
                <a:ext cx="310" cy="243"/>
              </a:xfrm>
              <a:prstGeom prst="rect">
                <a:avLst/>
              </a:prstGeom>
              <a:noFill/>
              <a:ln w="3175" cap="flat">
                <a:solidFill>
                  <a:srgbClr val="E3F4FB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6" name="Rectangle 118"/>
              <p:cNvSpPr>
                <a:spLocks noChangeArrowheads="1"/>
              </p:cNvSpPr>
              <p:nvPr/>
            </p:nvSpPr>
            <p:spPr bwMode="auto">
              <a:xfrm>
                <a:off x="579" y="2126"/>
                <a:ext cx="1038" cy="237"/>
              </a:xfrm>
              <a:prstGeom prst="rect">
                <a:avLst/>
              </a:prstGeom>
              <a:solidFill>
                <a:srgbClr val="E3F4F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7" name="Rectangle 119"/>
              <p:cNvSpPr>
                <a:spLocks noChangeArrowheads="1"/>
              </p:cNvSpPr>
              <p:nvPr/>
            </p:nvSpPr>
            <p:spPr bwMode="auto">
              <a:xfrm>
                <a:off x="972" y="2212"/>
                <a:ext cx="277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Arial" pitchFamily="34" charset="0"/>
                    <a:cs typeface="Arial" pitchFamily="34" charset="0"/>
                  </a:rPr>
                  <a:t> Requests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68" name="Rectangle 120"/>
              <p:cNvSpPr>
                <a:spLocks noChangeArrowheads="1"/>
              </p:cNvSpPr>
              <p:nvPr/>
            </p:nvSpPr>
            <p:spPr bwMode="auto">
              <a:xfrm>
                <a:off x="579" y="2126"/>
                <a:ext cx="1038" cy="237"/>
              </a:xfrm>
              <a:prstGeom prst="rect">
                <a:avLst/>
              </a:prstGeom>
              <a:noFill/>
              <a:ln w="3175" cap="flat">
                <a:solidFill>
                  <a:srgbClr val="E3F4FB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9" name="Line 121"/>
              <p:cNvSpPr>
                <a:spLocks noChangeShapeType="1"/>
              </p:cNvSpPr>
              <p:nvPr/>
            </p:nvSpPr>
            <p:spPr bwMode="auto">
              <a:xfrm>
                <a:off x="568" y="2129"/>
                <a:ext cx="1036" cy="1"/>
              </a:xfrm>
              <a:prstGeom prst="line">
                <a:avLst/>
              </a:pr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0" name="Line 122"/>
              <p:cNvSpPr>
                <a:spLocks noChangeShapeType="1"/>
              </p:cNvSpPr>
              <p:nvPr/>
            </p:nvSpPr>
            <p:spPr bwMode="auto">
              <a:xfrm>
                <a:off x="570" y="2127"/>
                <a:ext cx="1" cy="239"/>
              </a:xfrm>
              <a:prstGeom prst="line">
                <a:avLst/>
              </a:pr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1" name="Line 123"/>
              <p:cNvSpPr>
                <a:spLocks noChangeShapeType="1"/>
              </p:cNvSpPr>
              <p:nvPr/>
            </p:nvSpPr>
            <p:spPr bwMode="auto">
              <a:xfrm>
                <a:off x="579" y="2362"/>
                <a:ext cx="1036" cy="1"/>
              </a:xfrm>
              <a:prstGeom prst="line">
                <a:avLst/>
              </a:pr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2" name="Rectangle 124"/>
              <p:cNvSpPr>
                <a:spLocks noChangeArrowheads="1"/>
              </p:cNvSpPr>
              <p:nvPr/>
            </p:nvSpPr>
            <p:spPr bwMode="auto">
              <a:xfrm>
                <a:off x="565" y="2126"/>
                <a:ext cx="307" cy="243"/>
              </a:xfrm>
              <a:prstGeom prst="rect">
                <a:avLst/>
              </a:prstGeom>
              <a:solidFill>
                <a:srgbClr val="E3F4F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3" name="Rectangle 125"/>
              <p:cNvSpPr>
                <a:spLocks noChangeArrowheads="1"/>
              </p:cNvSpPr>
              <p:nvPr/>
            </p:nvSpPr>
            <p:spPr bwMode="auto">
              <a:xfrm>
                <a:off x="667" y="2214"/>
                <a:ext cx="127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Arial" pitchFamily="34" charset="0"/>
                    <a:cs typeface="Arial" pitchFamily="34" charset="0"/>
                  </a:rPr>
                  <a:t>D13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74" name="Rectangle 126"/>
              <p:cNvSpPr>
                <a:spLocks noChangeArrowheads="1"/>
              </p:cNvSpPr>
              <p:nvPr/>
            </p:nvSpPr>
            <p:spPr bwMode="auto">
              <a:xfrm>
                <a:off x="565" y="2126"/>
                <a:ext cx="307" cy="243"/>
              </a:xfrm>
              <a:prstGeom prst="rect">
                <a:avLst/>
              </a:prstGeom>
              <a:noFill/>
              <a:ln w="3175" cap="flat">
                <a:solidFill>
                  <a:srgbClr val="E3F4FB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5" name="Rectangle 127"/>
              <p:cNvSpPr>
                <a:spLocks noChangeArrowheads="1"/>
              </p:cNvSpPr>
              <p:nvPr/>
            </p:nvSpPr>
            <p:spPr bwMode="auto">
              <a:xfrm>
                <a:off x="311" y="969"/>
                <a:ext cx="897" cy="232"/>
              </a:xfrm>
              <a:prstGeom prst="rect">
                <a:avLst/>
              </a:prstGeom>
              <a:solidFill>
                <a:srgbClr val="E3F4F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6" name="Rectangle 128"/>
              <p:cNvSpPr>
                <a:spLocks noChangeArrowheads="1"/>
              </p:cNvSpPr>
              <p:nvPr/>
            </p:nvSpPr>
            <p:spPr bwMode="auto">
              <a:xfrm>
                <a:off x="691" y="1052"/>
                <a:ext cx="162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Arial" pitchFamily="34" charset="0"/>
                    <a:cs typeface="Arial" pitchFamily="34" charset="0"/>
                  </a:rPr>
                  <a:t>Login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77" name="Rectangle 129"/>
              <p:cNvSpPr>
                <a:spLocks noChangeArrowheads="1"/>
              </p:cNvSpPr>
              <p:nvPr/>
            </p:nvSpPr>
            <p:spPr bwMode="auto">
              <a:xfrm>
                <a:off x="311" y="969"/>
                <a:ext cx="897" cy="232"/>
              </a:xfrm>
              <a:prstGeom prst="rect">
                <a:avLst/>
              </a:prstGeom>
              <a:noFill/>
              <a:ln w="3175" cap="flat">
                <a:solidFill>
                  <a:srgbClr val="E3F4FB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8" name="Line 130"/>
              <p:cNvSpPr>
                <a:spLocks noChangeShapeType="1"/>
              </p:cNvSpPr>
              <p:nvPr/>
            </p:nvSpPr>
            <p:spPr bwMode="auto">
              <a:xfrm>
                <a:off x="302" y="972"/>
                <a:ext cx="894" cy="1"/>
              </a:xfrm>
              <a:prstGeom prst="line">
                <a:avLst/>
              </a:pr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9" name="Line 131"/>
              <p:cNvSpPr>
                <a:spLocks noChangeShapeType="1"/>
              </p:cNvSpPr>
              <p:nvPr/>
            </p:nvSpPr>
            <p:spPr bwMode="auto">
              <a:xfrm>
                <a:off x="304" y="970"/>
                <a:ext cx="1" cy="233"/>
              </a:xfrm>
              <a:prstGeom prst="line">
                <a:avLst/>
              </a:pr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0" name="Line 132"/>
              <p:cNvSpPr>
                <a:spLocks noChangeShapeType="1"/>
              </p:cNvSpPr>
              <p:nvPr/>
            </p:nvSpPr>
            <p:spPr bwMode="auto">
              <a:xfrm>
                <a:off x="311" y="1200"/>
                <a:ext cx="894" cy="1"/>
              </a:xfrm>
              <a:prstGeom prst="line">
                <a:avLst/>
              </a:pr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1" name="Rectangle 133"/>
              <p:cNvSpPr>
                <a:spLocks noChangeArrowheads="1"/>
              </p:cNvSpPr>
              <p:nvPr/>
            </p:nvSpPr>
            <p:spPr bwMode="auto">
              <a:xfrm>
                <a:off x="299" y="969"/>
                <a:ext cx="266" cy="237"/>
              </a:xfrm>
              <a:prstGeom prst="rect">
                <a:avLst/>
              </a:prstGeom>
              <a:solidFill>
                <a:srgbClr val="E3F4F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2" name="Rectangle 134"/>
              <p:cNvSpPr>
                <a:spLocks noChangeArrowheads="1"/>
              </p:cNvSpPr>
              <p:nvPr/>
            </p:nvSpPr>
            <p:spPr bwMode="auto">
              <a:xfrm>
                <a:off x="396" y="1055"/>
                <a:ext cx="96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Arial" pitchFamily="34" charset="0"/>
                    <a:cs typeface="Arial" pitchFamily="34" charset="0"/>
                  </a:rPr>
                  <a:t>D4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83" name="Rectangle 135"/>
              <p:cNvSpPr>
                <a:spLocks noChangeArrowheads="1"/>
              </p:cNvSpPr>
              <p:nvPr/>
            </p:nvSpPr>
            <p:spPr bwMode="auto">
              <a:xfrm>
                <a:off x="299" y="969"/>
                <a:ext cx="266" cy="237"/>
              </a:xfrm>
              <a:prstGeom prst="rect">
                <a:avLst/>
              </a:prstGeom>
              <a:noFill/>
              <a:ln w="3175" cap="flat">
                <a:solidFill>
                  <a:srgbClr val="E3F4FB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4" name="Rectangle 136"/>
              <p:cNvSpPr>
                <a:spLocks noChangeArrowheads="1"/>
              </p:cNvSpPr>
              <p:nvPr/>
            </p:nvSpPr>
            <p:spPr bwMode="auto">
              <a:xfrm>
                <a:off x="1306" y="969"/>
                <a:ext cx="1389" cy="237"/>
              </a:xfrm>
              <a:prstGeom prst="rect">
                <a:avLst/>
              </a:prstGeom>
              <a:solidFill>
                <a:srgbClr val="E3F4F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5" name="Rectangle 137"/>
              <p:cNvSpPr>
                <a:spLocks noChangeArrowheads="1"/>
              </p:cNvSpPr>
              <p:nvPr/>
            </p:nvSpPr>
            <p:spPr bwMode="auto">
              <a:xfrm>
                <a:off x="1904" y="1024"/>
                <a:ext cx="218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Arial" pitchFamily="34" charset="0"/>
                    <a:cs typeface="Arial" pitchFamily="34" charset="0"/>
                  </a:rPr>
                  <a:t>Student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86" name="Rectangle 138"/>
              <p:cNvSpPr>
                <a:spLocks noChangeArrowheads="1"/>
              </p:cNvSpPr>
              <p:nvPr/>
            </p:nvSpPr>
            <p:spPr bwMode="auto">
              <a:xfrm>
                <a:off x="1851" y="1086"/>
                <a:ext cx="325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Arial" pitchFamily="34" charset="0"/>
                    <a:cs typeface="Arial" pitchFamily="34" charset="0"/>
                  </a:rPr>
                  <a:t>Registration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87" name="Rectangle 139"/>
              <p:cNvSpPr>
                <a:spLocks noChangeArrowheads="1"/>
              </p:cNvSpPr>
              <p:nvPr/>
            </p:nvSpPr>
            <p:spPr bwMode="auto">
              <a:xfrm>
                <a:off x="1306" y="969"/>
                <a:ext cx="1389" cy="237"/>
              </a:xfrm>
              <a:prstGeom prst="rect">
                <a:avLst/>
              </a:prstGeom>
              <a:noFill/>
              <a:ln w="3175" cap="flat">
                <a:solidFill>
                  <a:srgbClr val="E3F4FB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8" name="Line 140"/>
              <p:cNvSpPr>
                <a:spLocks noChangeShapeType="1"/>
              </p:cNvSpPr>
              <p:nvPr/>
            </p:nvSpPr>
            <p:spPr bwMode="auto">
              <a:xfrm>
                <a:off x="1292" y="972"/>
                <a:ext cx="1386" cy="1"/>
              </a:xfrm>
              <a:prstGeom prst="line">
                <a:avLst/>
              </a:pr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9" name="Line 141"/>
              <p:cNvSpPr>
                <a:spLocks noChangeShapeType="1"/>
              </p:cNvSpPr>
              <p:nvPr/>
            </p:nvSpPr>
            <p:spPr bwMode="auto">
              <a:xfrm>
                <a:off x="1294" y="970"/>
                <a:ext cx="1" cy="239"/>
              </a:xfrm>
              <a:prstGeom prst="line">
                <a:avLst/>
              </a:pr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0" name="Line 142"/>
              <p:cNvSpPr>
                <a:spLocks noChangeShapeType="1"/>
              </p:cNvSpPr>
              <p:nvPr/>
            </p:nvSpPr>
            <p:spPr bwMode="auto">
              <a:xfrm>
                <a:off x="1305" y="1205"/>
                <a:ext cx="1386" cy="1"/>
              </a:xfrm>
              <a:prstGeom prst="line">
                <a:avLst/>
              </a:pr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1" name="Rectangle 143"/>
              <p:cNvSpPr>
                <a:spLocks noChangeArrowheads="1"/>
              </p:cNvSpPr>
              <p:nvPr/>
            </p:nvSpPr>
            <p:spPr bwMode="auto">
              <a:xfrm>
                <a:off x="1288" y="969"/>
                <a:ext cx="411" cy="243"/>
              </a:xfrm>
              <a:prstGeom prst="rect">
                <a:avLst/>
              </a:prstGeom>
              <a:solidFill>
                <a:srgbClr val="E3F4F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2" name="Rectangle 144"/>
              <p:cNvSpPr>
                <a:spLocks noChangeArrowheads="1"/>
              </p:cNvSpPr>
              <p:nvPr/>
            </p:nvSpPr>
            <p:spPr bwMode="auto">
              <a:xfrm>
                <a:off x="1458" y="1057"/>
                <a:ext cx="96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Arial" pitchFamily="34" charset="0"/>
                    <a:cs typeface="Arial" pitchFamily="34" charset="0"/>
                  </a:rPr>
                  <a:t>D2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93" name="Rectangle 145"/>
              <p:cNvSpPr>
                <a:spLocks noChangeArrowheads="1"/>
              </p:cNvSpPr>
              <p:nvPr/>
            </p:nvSpPr>
            <p:spPr bwMode="auto">
              <a:xfrm>
                <a:off x="1288" y="969"/>
                <a:ext cx="411" cy="243"/>
              </a:xfrm>
              <a:prstGeom prst="rect">
                <a:avLst/>
              </a:prstGeom>
              <a:noFill/>
              <a:ln w="3175" cap="flat">
                <a:solidFill>
                  <a:srgbClr val="E3F4FB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4" name="Rectangle 146"/>
              <p:cNvSpPr>
                <a:spLocks noChangeArrowheads="1"/>
              </p:cNvSpPr>
              <p:nvPr/>
            </p:nvSpPr>
            <p:spPr bwMode="auto">
              <a:xfrm>
                <a:off x="906" y="1610"/>
                <a:ext cx="250" cy="107"/>
              </a:xfrm>
              <a:prstGeom prst="rect">
                <a:avLst/>
              </a:prstGeom>
              <a:solidFill>
                <a:srgbClr val="C3D69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5" name="Rectangle 147"/>
              <p:cNvSpPr>
                <a:spLocks noChangeArrowheads="1"/>
              </p:cNvSpPr>
              <p:nvPr/>
            </p:nvSpPr>
            <p:spPr bwMode="auto">
              <a:xfrm>
                <a:off x="1015" y="1633"/>
                <a:ext cx="56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96" name="Rectangle 148"/>
              <p:cNvSpPr>
                <a:spLocks noChangeArrowheads="1"/>
              </p:cNvSpPr>
              <p:nvPr/>
            </p:nvSpPr>
            <p:spPr bwMode="auto">
              <a:xfrm>
                <a:off x="1153" y="1610"/>
                <a:ext cx="425" cy="107"/>
              </a:xfrm>
              <a:prstGeom prst="rect">
                <a:avLst/>
              </a:prstGeom>
              <a:solidFill>
                <a:srgbClr val="C3D69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7" name="Rectangle 149"/>
              <p:cNvSpPr>
                <a:spLocks noChangeArrowheads="1"/>
              </p:cNvSpPr>
              <p:nvPr/>
            </p:nvSpPr>
            <p:spPr bwMode="auto">
              <a:xfrm>
                <a:off x="1296" y="1633"/>
                <a:ext cx="184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Admin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98" name="Rectangle 150"/>
              <p:cNvSpPr>
                <a:spLocks noChangeArrowheads="1"/>
              </p:cNvSpPr>
              <p:nvPr/>
            </p:nvSpPr>
            <p:spPr bwMode="auto">
              <a:xfrm>
                <a:off x="906" y="1715"/>
                <a:ext cx="672" cy="260"/>
              </a:xfrm>
              <a:prstGeom prst="rect">
                <a:avLst/>
              </a:prstGeom>
              <a:solidFill>
                <a:srgbClr val="C3D69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9" name="Rectangle 151"/>
              <p:cNvSpPr>
                <a:spLocks noChangeArrowheads="1"/>
              </p:cNvSpPr>
              <p:nvPr/>
            </p:nvSpPr>
            <p:spPr bwMode="auto">
              <a:xfrm>
                <a:off x="1130" y="1781"/>
                <a:ext cx="250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Approve/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00" name="Rectangle 152"/>
              <p:cNvSpPr>
                <a:spLocks noChangeArrowheads="1"/>
              </p:cNvSpPr>
              <p:nvPr/>
            </p:nvSpPr>
            <p:spPr bwMode="auto">
              <a:xfrm>
                <a:off x="1163" y="1843"/>
                <a:ext cx="184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Reject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01" name="Line 153"/>
              <p:cNvSpPr>
                <a:spLocks noChangeShapeType="1"/>
              </p:cNvSpPr>
              <p:nvPr/>
            </p:nvSpPr>
            <p:spPr bwMode="auto">
              <a:xfrm>
                <a:off x="906" y="1715"/>
                <a:ext cx="247" cy="1"/>
              </a:xfrm>
              <a:prstGeom prst="line">
                <a:avLst/>
              </a:prstGeom>
              <a:noFill/>
              <a:ln w="317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2" name="Line 154"/>
              <p:cNvSpPr>
                <a:spLocks noChangeShapeType="1"/>
              </p:cNvSpPr>
              <p:nvPr/>
            </p:nvSpPr>
            <p:spPr bwMode="auto">
              <a:xfrm>
                <a:off x="1153" y="1715"/>
                <a:ext cx="425" cy="1"/>
              </a:xfrm>
              <a:prstGeom prst="line">
                <a:avLst/>
              </a:prstGeom>
              <a:noFill/>
              <a:ln w="317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3" name="Line 155"/>
              <p:cNvSpPr>
                <a:spLocks noChangeShapeType="1"/>
              </p:cNvSpPr>
              <p:nvPr/>
            </p:nvSpPr>
            <p:spPr bwMode="auto">
              <a:xfrm>
                <a:off x="1153" y="1610"/>
                <a:ext cx="1" cy="105"/>
              </a:xfrm>
              <a:prstGeom prst="line">
                <a:avLst/>
              </a:prstGeom>
              <a:noFill/>
              <a:ln w="317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4" name="Rectangle 156"/>
              <p:cNvSpPr>
                <a:spLocks noChangeArrowheads="1"/>
              </p:cNvSpPr>
              <p:nvPr/>
            </p:nvSpPr>
            <p:spPr bwMode="auto">
              <a:xfrm>
                <a:off x="906" y="1610"/>
                <a:ext cx="672" cy="365"/>
              </a:xfrm>
              <a:prstGeom prst="rect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5" name="Line 157"/>
              <p:cNvSpPr>
                <a:spLocks noChangeShapeType="1"/>
              </p:cNvSpPr>
              <p:nvPr/>
            </p:nvSpPr>
            <p:spPr bwMode="auto">
              <a:xfrm>
                <a:off x="2779" y="1606"/>
                <a:ext cx="142" cy="483"/>
              </a:xfrm>
              <a:prstGeom prst="line">
                <a:avLst/>
              </a:pr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6" name="Freeform 158"/>
              <p:cNvSpPr>
                <a:spLocks/>
              </p:cNvSpPr>
              <p:nvPr/>
            </p:nvSpPr>
            <p:spPr bwMode="auto">
              <a:xfrm>
                <a:off x="2771" y="1585"/>
                <a:ext cx="21" cy="33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21" y="27"/>
                  </a:cxn>
                  <a:cxn ang="0">
                    <a:pos x="0" y="33"/>
                  </a:cxn>
                  <a:cxn ang="0">
                    <a:pos x="1" y="0"/>
                  </a:cxn>
                </a:cxnLst>
                <a:rect l="0" t="0" r="r" b="b"/>
                <a:pathLst>
                  <a:path w="21" h="33">
                    <a:moveTo>
                      <a:pt x="1" y="0"/>
                    </a:moveTo>
                    <a:lnTo>
                      <a:pt x="21" y="27"/>
                    </a:lnTo>
                    <a:lnTo>
                      <a:pt x="0" y="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54545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7" name="Freeform 159"/>
              <p:cNvSpPr>
                <a:spLocks/>
              </p:cNvSpPr>
              <p:nvPr/>
            </p:nvSpPr>
            <p:spPr bwMode="auto">
              <a:xfrm>
                <a:off x="2771" y="1585"/>
                <a:ext cx="21" cy="33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21" y="27"/>
                  </a:cxn>
                  <a:cxn ang="0">
                    <a:pos x="0" y="33"/>
                  </a:cxn>
                  <a:cxn ang="0">
                    <a:pos x="1" y="0"/>
                  </a:cxn>
                </a:cxnLst>
                <a:rect l="0" t="0" r="r" b="b"/>
                <a:pathLst>
                  <a:path w="21" h="33">
                    <a:moveTo>
                      <a:pt x="1" y="0"/>
                    </a:moveTo>
                    <a:lnTo>
                      <a:pt x="21" y="27"/>
                    </a:lnTo>
                    <a:lnTo>
                      <a:pt x="0" y="33"/>
                    </a:lnTo>
                    <a:lnTo>
                      <a:pt x="1" y="0"/>
                    </a:lnTo>
                    <a:close/>
                  </a:path>
                </a:pathLst>
              </a:cu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8" name="Freeform 160"/>
              <p:cNvSpPr>
                <a:spLocks/>
              </p:cNvSpPr>
              <p:nvPr/>
            </p:nvSpPr>
            <p:spPr bwMode="auto">
              <a:xfrm>
                <a:off x="2908" y="2077"/>
                <a:ext cx="21" cy="34"/>
              </a:xfrm>
              <a:custGeom>
                <a:avLst/>
                <a:gdLst/>
                <a:ahLst/>
                <a:cxnLst>
                  <a:cxn ang="0">
                    <a:pos x="20" y="34"/>
                  </a:cxn>
                  <a:cxn ang="0">
                    <a:pos x="0" y="7"/>
                  </a:cxn>
                  <a:cxn ang="0">
                    <a:pos x="21" y="0"/>
                  </a:cxn>
                  <a:cxn ang="0">
                    <a:pos x="20" y="34"/>
                  </a:cxn>
                </a:cxnLst>
                <a:rect l="0" t="0" r="r" b="b"/>
                <a:pathLst>
                  <a:path w="21" h="34">
                    <a:moveTo>
                      <a:pt x="20" y="34"/>
                    </a:moveTo>
                    <a:lnTo>
                      <a:pt x="0" y="7"/>
                    </a:lnTo>
                    <a:lnTo>
                      <a:pt x="21" y="0"/>
                    </a:lnTo>
                    <a:lnTo>
                      <a:pt x="20" y="34"/>
                    </a:lnTo>
                    <a:close/>
                  </a:path>
                </a:pathLst>
              </a:custGeom>
              <a:solidFill>
                <a:srgbClr val="54545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9" name="Freeform 161"/>
              <p:cNvSpPr>
                <a:spLocks/>
              </p:cNvSpPr>
              <p:nvPr/>
            </p:nvSpPr>
            <p:spPr bwMode="auto">
              <a:xfrm>
                <a:off x="2908" y="2077"/>
                <a:ext cx="21" cy="34"/>
              </a:xfrm>
              <a:custGeom>
                <a:avLst/>
                <a:gdLst/>
                <a:ahLst/>
                <a:cxnLst>
                  <a:cxn ang="0">
                    <a:pos x="20" y="34"/>
                  </a:cxn>
                  <a:cxn ang="0">
                    <a:pos x="0" y="7"/>
                  </a:cxn>
                  <a:cxn ang="0">
                    <a:pos x="21" y="0"/>
                  </a:cxn>
                  <a:cxn ang="0">
                    <a:pos x="20" y="34"/>
                  </a:cxn>
                </a:cxnLst>
                <a:rect l="0" t="0" r="r" b="b"/>
                <a:pathLst>
                  <a:path w="21" h="34">
                    <a:moveTo>
                      <a:pt x="20" y="34"/>
                    </a:moveTo>
                    <a:lnTo>
                      <a:pt x="0" y="7"/>
                    </a:lnTo>
                    <a:lnTo>
                      <a:pt x="21" y="0"/>
                    </a:lnTo>
                    <a:lnTo>
                      <a:pt x="20" y="34"/>
                    </a:lnTo>
                    <a:close/>
                  </a:path>
                </a:pathLst>
              </a:cu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0" name="Line 162"/>
              <p:cNvSpPr>
                <a:spLocks noChangeShapeType="1"/>
              </p:cNvSpPr>
              <p:nvPr/>
            </p:nvSpPr>
            <p:spPr bwMode="auto">
              <a:xfrm>
                <a:off x="3217" y="1960"/>
                <a:ext cx="1" cy="128"/>
              </a:xfrm>
              <a:prstGeom prst="line">
                <a:avLst/>
              </a:pr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1" name="Freeform 163"/>
              <p:cNvSpPr>
                <a:spLocks/>
              </p:cNvSpPr>
              <p:nvPr/>
            </p:nvSpPr>
            <p:spPr bwMode="auto">
              <a:xfrm>
                <a:off x="3206" y="1937"/>
                <a:ext cx="21" cy="31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21" y="31"/>
                  </a:cxn>
                  <a:cxn ang="0">
                    <a:pos x="0" y="31"/>
                  </a:cxn>
                  <a:cxn ang="0">
                    <a:pos x="11" y="0"/>
                  </a:cxn>
                </a:cxnLst>
                <a:rect l="0" t="0" r="r" b="b"/>
                <a:pathLst>
                  <a:path w="21" h="31">
                    <a:moveTo>
                      <a:pt x="11" y="0"/>
                    </a:moveTo>
                    <a:lnTo>
                      <a:pt x="21" y="31"/>
                    </a:lnTo>
                    <a:lnTo>
                      <a:pt x="0" y="31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54545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2" name="Freeform 164"/>
              <p:cNvSpPr>
                <a:spLocks/>
              </p:cNvSpPr>
              <p:nvPr/>
            </p:nvSpPr>
            <p:spPr bwMode="auto">
              <a:xfrm>
                <a:off x="3206" y="1937"/>
                <a:ext cx="21" cy="31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21" y="31"/>
                  </a:cxn>
                  <a:cxn ang="0">
                    <a:pos x="0" y="31"/>
                  </a:cxn>
                  <a:cxn ang="0">
                    <a:pos x="11" y="0"/>
                  </a:cxn>
                </a:cxnLst>
                <a:rect l="0" t="0" r="r" b="b"/>
                <a:pathLst>
                  <a:path w="21" h="31">
                    <a:moveTo>
                      <a:pt x="11" y="0"/>
                    </a:moveTo>
                    <a:lnTo>
                      <a:pt x="21" y="31"/>
                    </a:lnTo>
                    <a:lnTo>
                      <a:pt x="0" y="31"/>
                    </a:lnTo>
                    <a:lnTo>
                      <a:pt x="11" y="0"/>
                    </a:lnTo>
                    <a:close/>
                  </a:path>
                </a:pathLst>
              </a:cu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3" name="Freeform 165"/>
              <p:cNvSpPr>
                <a:spLocks/>
              </p:cNvSpPr>
              <p:nvPr/>
            </p:nvSpPr>
            <p:spPr bwMode="auto">
              <a:xfrm>
                <a:off x="3206" y="2079"/>
                <a:ext cx="21" cy="32"/>
              </a:xfrm>
              <a:custGeom>
                <a:avLst/>
                <a:gdLst/>
                <a:ahLst/>
                <a:cxnLst>
                  <a:cxn ang="0">
                    <a:pos x="11" y="32"/>
                  </a:cxn>
                  <a:cxn ang="0">
                    <a:pos x="0" y="0"/>
                  </a:cxn>
                  <a:cxn ang="0">
                    <a:pos x="21" y="0"/>
                  </a:cxn>
                  <a:cxn ang="0">
                    <a:pos x="11" y="32"/>
                  </a:cxn>
                </a:cxnLst>
                <a:rect l="0" t="0" r="r" b="b"/>
                <a:pathLst>
                  <a:path w="21" h="32">
                    <a:moveTo>
                      <a:pt x="11" y="32"/>
                    </a:moveTo>
                    <a:lnTo>
                      <a:pt x="0" y="0"/>
                    </a:lnTo>
                    <a:lnTo>
                      <a:pt x="21" y="0"/>
                    </a:lnTo>
                    <a:lnTo>
                      <a:pt x="11" y="32"/>
                    </a:lnTo>
                    <a:close/>
                  </a:path>
                </a:pathLst>
              </a:custGeom>
              <a:solidFill>
                <a:srgbClr val="54545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4" name="Freeform 166"/>
              <p:cNvSpPr>
                <a:spLocks/>
              </p:cNvSpPr>
              <p:nvPr/>
            </p:nvSpPr>
            <p:spPr bwMode="auto">
              <a:xfrm>
                <a:off x="3206" y="2079"/>
                <a:ext cx="21" cy="32"/>
              </a:xfrm>
              <a:custGeom>
                <a:avLst/>
                <a:gdLst/>
                <a:ahLst/>
                <a:cxnLst>
                  <a:cxn ang="0">
                    <a:pos x="11" y="32"/>
                  </a:cxn>
                  <a:cxn ang="0">
                    <a:pos x="0" y="0"/>
                  </a:cxn>
                  <a:cxn ang="0">
                    <a:pos x="21" y="0"/>
                  </a:cxn>
                  <a:cxn ang="0">
                    <a:pos x="11" y="32"/>
                  </a:cxn>
                </a:cxnLst>
                <a:rect l="0" t="0" r="r" b="b"/>
                <a:pathLst>
                  <a:path w="21" h="32">
                    <a:moveTo>
                      <a:pt x="11" y="32"/>
                    </a:moveTo>
                    <a:lnTo>
                      <a:pt x="0" y="0"/>
                    </a:lnTo>
                    <a:lnTo>
                      <a:pt x="21" y="0"/>
                    </a:lnTo>
                    <a:lnTo>
                      <a:pt x="11" y="32"/>
                    </a:lnTo>
                    <a:close/>
                  </a:path>
                </a:pathLst>
              </a:cu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5" name="Line 167"/>
              <p:cNvSpPr>
                <a:spLocks noChangeShapeType="1"/>
              </p:cNvSpPr>
              <p:nvPr/>
            </p:nvSpPr>
            <p:spPr bwMode="auto">
              <a:xfrm>
                <a:off x="1078" y="1997"/>
                <a:ext cx="20" cy="129"/>
              </a:xfrm>
              <a:prstGeom prst="line">
                <a:avLst/>
              </a:pr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6" name="Freeform 168"/>
              <p:cNvSpPr>
                <a:spLocks/>
              </p:cNvSpPr>
              <p:nvPr/>
            </p:nvSpPr>
            <p:spPr bwMode="auto">
              <a:xfrm>
                <a:off x="1068" y="1975"/>
                <a:ext cx="22" cy="33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22" y="29"/>
                  </a:cxn>
                  <a:cxn ang="0">
                    <a:pos x="0" y="33"/>
                  </a:cxn>
                  <a:cxn ang="0">
                    <a:pos x="6" y="0"/>
                  </a:cxn>
                </a:cxnLst>
                <a:rect l="0" t="0" r="r" b="b"/>
                <a:pathLst>
                  <a:path w="22" h="33">
                    <a:moveTo>
                      <a:pt x="6" y="0"/>
                    </a:moveTo>
                    <a:lnTo>
                      <a:pt x="22" y="29"/>
                    </a:lnTo>
                    <a:lnTo>
                      <a:pt x="0" y="33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54545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7" name="Freeform 169"/>
              <p:cNvSpPr>
                <a:spLocks/>
              </p:cNvSpPr>
              <p:nvPr/>
            </p:nvSpPr>
            <p:spPr bwMode="auto">
              <a:xfrm>
                <a:off x="1068" y="1975"/>
                <a:ext cx="22" cy="33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22" y="29"/>
                  </a:cxn>
                  <a:cxn ang="0">
                    <a:pos x="0" y="33"/>
                  </a:cxn>
                  <a:cxn ang="0">
                    <a:pos x="6" y="0"/>
                  </a:cxn>
                </a:cxnLst>
                <a:rect l="0" t="0" r="r" b="b"/>
                <a:pathLst>
                  <a:path w="22" h="33">
                    <a:moveTo>
                      <a:pt x="6" y="0"/>
                    </a:moveTo>
                    <a:lnTo>
                      <a:pt x="22" y="29"/>
                    </a:lnTo>
                    <a:lnTo>
                      <a:pt x="0" y="33"/>
                    </a:lnTo>
                    <a:lnTo>
                      <a:pt x="6" y="0"/>
                    </a:lnTo>
                    <a:close/>
                  </a:path>
                </a:pathLst>
              </a:cu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8" name="Line 170"/>
              <p:cNvSpPr>
                <a:spLocks noChangeShapeType="1"/>
              </p:cNvSpPr>
              <p:nvPr/>
            </p:nvSpPr>
            <p:spPr bwMode="auto">
              <a:xfrm>
                <a:off x="988" y="1222"/>
                <a:ext cx="86" cy="388"/>
              </a:xfrm>
              <a:prstGeom prst="line">
                <a:avLst/>
              </a:pr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9" name="Freeform 171"/>
              <p:cNvSpPr>
                <a:spLocks/>
              </p:cNvSpPr>
              <p:nvPr/>
            </p:nvSpPr>
            <p:spPr bwMode="auto">
              <a:xfrm>
                <a:off x="980" y="1201"/>
                <a:ext cx="21" cy="33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1" y="28"/>
                  </a:cxn>
                  <a:cxn ang="0">
                    <a:pos x="0" y="33"/>
                  </a:cxn>
                  <a:cxn ang="0">
                    <a:pos x="4" y="0"/>
                  </a:cxn>
                </a:cxnLst>
                <a:rect l="0" t="0" r="r" b="b"/>
                <a:pathLst>
                  <a:path w="21" h="33">
                    <a:moveTo>
                      <a:pt x="4" y="0"/>
                    </a:moveTo>
                    <a:lnTo>
                      <a:pt x="21" y="28"/>
                    </a:lnTo>
                    <a:lnTo>
                      <a:pt x="0" y="33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54545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0" name="Freeform 172"/>
              <p:cNvSpPr>
                <a:spLocks/>
              </p:cNvSpPr>
              <p:nvPr/>
            </p:nvSpPr>
            <p:spPr bwMode="auto">
              <a:xfrm>
                <a:off x="980" y="1201"/>
                <a:ext cx="21" cy="33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1" y="28"/>
                  </a:cxn>
                  <a:cxn ang="0">
                    <a:pos x="0" y="33"/>
                  </a:cxn>
                  <a:cxn ang="0">
                    <a:pos x="4" y="0"/>
                  </a:cxn>
                </a:cxnLst>
                <a:rect l="0" t="0" r="r" b="b"/>
                <a:pathLst>
                  <a:path w="21" h="33">
                    <a:moveTo>
                      <a:pt x="4" y="0"/>
                    </a:moveTo>
                    <a:lnTo>
                      <a:pt x="21" y="28"/>
                    </a:lnTo>
                    <a:lnTo>
                      <a:pt x="0" y="33"/>
                    </a:lnTo>
                    <a:lnTo>
                      <a:pt x="4" y="0"/>
                    </a:lnTo>
                    <a:close/>
                  </a:path>
                </a:pathLst>
              </a:cu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1" name="Line 173"/>
              <p:cNvSpPr>
                <a:spLocks noChangeShapeType="1"/>
              </p:cNvSpPr>
              <p:nvPr/>
            </p:nvSpPr>
            <p:spPr bwMode="auto">
              <a:xfrm flipV="1">
                <a:off x="1578" y="1222"/>
                <a:ext cx="406" cy="388"/>
              </a:xfrm>
              <a:prstGeom prst="line">
                <a:avLst/>
              </a:pr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2" name="Freeform 174"/>
              <p:cNvSpPr>
                <a:spLocks/>
              </p:cNvSpPr>
              <p:nvPr/>
            </p:nvSpPr>
            <p:spPr bwMode="auto">
              <a:xfrm>
                <a:off x="1970" y="1206"/>
                <a:ext cx="30" cy="30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15" y="30"/>
                  </a:cxn>
                  <a:cxn ang="0">
                    <a:pos x="0" y="14"/>
                  </a:cxn>
                  <a:cxn ang="0">
                    <a:pos x="30" y="0"/>
                  </a:cxn>
                </a:cxnLst>
                <a:rect l="0" t="0" r="r" b="b"/>
                <a:pathLst>
                  <a:path w="30" h="30">
                    <a:moveTo>
                      <a:pt x="30" y="0"/>
                    </a:moveTo>
                    <a:lnTo>
                      <a:pt x="15" y="30"/>
                    </a:lnTo>
                    <a:lnTo>
                      <a:pt x="0" y="14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54545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3" name="Freeform 175"/>
              <p:cNvSpPr>
                <a:spLocks/>
              </p:cNvSpPr>
              <p:nvPr/>
            </p:nvSpPr>
            <p:spPr bwMode="auto">
              <a:xfrm>
                <a:off x="1970" y="1206"/>
                <a:ext cx="30" cy="30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15" y="30"/>
                  </a:cxn>
                  <a:cxn ang="0">
                    <a:pos x="0" y="14"/>
                  </a:cxn>
                  <a:cxn ang="0">
                    <a:pos x="30" y="0"/>
                  </a:cxn>
                </a:cxnLst>
                <a:rect l="0" t="0" r="r" b="b"/>
                <a:pathLst>
                  <a:path w="30" h="30">
                    <a:moveTo>
                      <a:pt x="30" y="0"/>
                    </a:moveTo>
                    <a:lnTo>
                      <a:pt x="15" y="30"/>
                    </a:lnTo>
                    <a:lnTo>
                      <a:pt x="0" y="14"/>
                    </a:lnTo>
                    <a:lnTo>
                      <a:pt x="30" y="0"/>
                    </a:lnTo>
                    <a:close/>
                  </a:path>
                </a:pathLst>
              </a:cu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4" name="Line 176"/>
              <p:cNvSpPr>
                <a:spLocks noChangeShapeType="1"/>
              </p:cNvSpPr>
              <p:nvPr/>
            </p:nvSpPr>
            <p:spPr bwMode="auto">
              <a:xfrm flipV="1">
                <a:off x="3824" y="1495"/>
                <a:ext cx="10" cy="102"/>
              </a:xfrm>
              <a:prstGeom prst="line">
                <a:avLst/>
              </a:pr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5" name="Freeform 177"/>
              <p:cNvSpPr>
                <a:spLocks/>
              </p:cNvSpPr>
              <p:nvPr/>
            </p:nvSpPr>
            <p:spPr bwMode="auto">
              <a:xfrm>
                <a:off x="3814" y="1587"/>
                <a:ext cx="22" cy="33"/>
              </a:xfrm>
              <a:custGeom>
                <a:avLst/>
                <a:gdLst/>
                <a:ahLst/>
                <a:cxnLst>
                  <a:cxn ang="0">
                    <a:pos x="8" y="33"/>
                  </a:cxn>
                  <a:cxn ang="0">
                    <a:pos x="0" y="0"/>
                  </a:cxn>
                  <a:cxn ang="0">
                    <a:pos x="22" y="2"/>
                  </a:cxn>
                  <a:cxn ang="0">
                    <a:pos x="8" y="33"/>
                  </a:cxn>
                </a:cxnLst>
                <a:rect l="0" t="0" r="r" b="b"/>
                <a:pathLst>
                  <a:path w="22" h="33">
                    <a:moveTo>
                      <a:pt x="8" y="33"/>
                    </a:moveTo>
                    <a:lnTo>
                      <a:pt x="0" y="0"/>
                    </a:lnTo>
                    <a:lnTo>
                      <a:pt x="22" y="2"/>
                    </a:lnTo>
                    <a:lnTo>
                      <a:pt x="8" y="33"/>
                    </a:lnTo>
                    <a:close/>
                  </a:path>
                </a:pathLst>
              </a:custGeom>
              <a:solidFill>
                <a:srgbClr val="54545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6" name="Freeform 178"/>
              <p:cNvSpPr>
                <a:spLocks/>
              </p:cNvSpPr>
              <p:nvPr/>
            </p:nvSpPr>
            <p:spPr bwMode="auto">
              <a:xfrm>
                <a:off x="3814" y="1587"/>
                <a:ext cx="22" cy="33"/>
              </a:xfrm>
              <a:custGeom>
                <a:avLst/>
                <a:gdLst/>
                <a:ahLst/>
                <a:cxnLst>
                  <a:cxn ang="0">
                    <a:pos x="8" y="33"/>
                  </a:cxn>
                  <a:cxn ang="0">
                    <a:pos x="0" y="0"/>
                  </a:cxn>
                  <a:cxn ang="0">
                    <a:pos x="22" y="2"/>
                  </a:cxn>
                  <a:cxn ang="0">
                    <a:pos x="8" y="33"/>
                  </a:cxn>
                </a:cxnLst>
                <a:rect l="0" t="0" r="r" b="b"/>
                <a:pathLst>
                  <a:path w="22" h="33">
                    <a:moveTo>
                      <a:pt x="8" y="33"/>
                    </a:moveTo>
                    <a:lnTo>
                      <a:pt x="0" y="0"/>
                    </a:lnTo>
                    <a:lnTo>
                      <a:pt x="22" y="2"/>
                    </a:lnTo>
                    <a:lnTo>
                      <a:pt x="8" y="33"/>
                    </a:lnTo>
                    <a:close/>
                  </a:path>
                </a:pathLst>
              </a:cu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7" name="Freeform 179"/>
              <p:cNvSpPr>
                <a:spLocks/>
              </p:cNvSpPr>
              <p:nvPr/>
            </p:nvSpPr>
            <p:spPr bwMode="auto">
              <a:xfrm>
                <a:off x="3822" y="1473"/>
                <a:ext cx="22" cy="32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22" y="32"/>
                  </a:cxn>
                  <a:cxn ang="0">
                    <a:pos x="0" y="30"/>
                  </a:cxn>
                  <a:cxn ang="0">
                    <a:pos x="14" y="0"/>
                  </a:cxn>
                </a:cxnLst>
                <a:rect l="0" t="0" r="r" b="b"/>
                <a:pathLst>
                  <a:path w="22" h="32">
                    <a:moveTo>
                      <a:pt x="14" y="0"/>
                    </a:moveTo>
                    <a:lnTo>
                      <a:pt x="22" y="32"/>
                    </a:lnTo>
                    <a:lnTo>
                      <a:pt x="0" y="30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54545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8" name="Freeform 180"/>
              <p:cNvSpPr>
                <a:spLocks/>
              </p:cNvSpPr>
              <p:nvPr/>
            </p:nvSpPr>
            <p:spPr bwMode="auto">
              <a:xfrm>
                <a:off x="3822" y="1473"/>
                <a:ext cx="22" cy="32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22" y="32"/>
                  </a:cxn>
                  <a:cxn ang="0">
                    <a:pos x="0" y="30"/>
                  </a:cxn>
                  <a:cxn ang="0">
                    <a:pos x="14" y="0"/>
                  </a:cxn>
                </a:cxnLst>
                <a:rect l="0" t="0" r="r" b="b"/>
                <a:pathLst>
                  <a:path w="22" h="32">
                    <a:moveTo>
                      <a:pt x="14" y="0"/>
                    </a:moveTo>
                    <a:lnTo>
                      <a:pt x="22" y="32"/>
                    </a:lnTo>
                    <a:lnTo>
                      <a:pt x="0" y="30"/>
                    </a:lnTo>
                    <a:lnTo>
                      <a:pt x="14" y="0"/>
                    </a:lnTo>
                    <a:close/>
                  </a:path>
                </a:pathLst>
              </a:cu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9" name="Line 181"/>
              <p:cNvSpPr>
                <a:spLocks noChangeShapeType="1"/>
              </p:cNvSpPr>
              <p:nvPr/>
            </p:nvSpPr>
            <p:spPr bwMode="auto">
              <a:xfrm flipV="1">
                <a:off x="2793" y="1146"/>
                <a:ext cx="517" cy="172"/>
              </a:xfrm>
              <a:prstGeom prst="line">
                <a:avLst/>
              </a:pr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0" name="Freeform 182"/>
              <p:cNvSpPr>
                <a:spLocks/>
              </p:cNvSpPr>
              <p:nvPr/>
            </p:nvSpPr>
            <p:spPr bwMode="auto">
              <a:xfrm>
                <a:off x="2772" y="1304"/>
                <a:ext cx="33" cy="2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7" y="0"/>
                  </a:cxn>
                  <a:cxn ang="0">
                    <a:pos x="33" y="21"/>
                  </a:cxn>
                  <a:cxn ang="0">
                    <a:pos x="0" y="20"/>
                  </a:cxn>
                </a:cxnLst>
                <a:rect l="0" t="0" r="r" b="b"/>
                <a:pathLst>
                  <a:path w="33" h="21">
                    <a:moveTo>
                      <a:pt x="0" y="20"/>
                    </a:moveTo>
                    <a:lnTo>
                      <a:pt x="27" y="0"/>
                    </a:lnTo>
                    <a:lnTo>
                      <a:pt x="33" y="2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54545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1" name="Freeform 183"/>
              <p:cNvSpPr>
                <a:spLocks/>
              </p:cNvSpPr>
              <p:nvPr/>
            </p:nvSpPr>
            <p:spPr bwMode="auto">
              <a:xfrm>
                <a:off x="2772" y="1304"/>
                <a:ext cx="33" cy="2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7" y="0"/>
                  </a:cxn>
                  <a:cxn ang="0">
                    <a:pos x="33" y="21"/>
                  </a:cxn>
                  <a:cxn ang="0">
                    <a:pos x="0" y="20"/>
                  </a:cxn>
                </a:cxnLst>
                <a:rect l="0" t="0" r="r" b="b"/>
                <a:pathLst>
                  <a:path w="33" h="21">
                    <a:moveTo>
                      <a:pt x="0" y="20"/>
                    </a:moveTo>
                    <a:lnTo>
                      <a:pt x="27" y="0"/>
                    </a:lnTo>
                    <a:lnTo>
                      <a:pt x="33" y="21"/>
                    </a:lnTo>
                    <a:lnTo>
                      <a:pt x="0" y="20"/>
                    </a:lnTo>
                    <a:close/>
                  </a:path>
                </a:pathLst>
              </a:cu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2" name="Freeform 184"/>
              <p:cNvSpPr>
                <a:spLocks/>
              </p:cNvSpPr>
              <p:nvPr/>
            </p:nvSpPr>
            <p:spPr bwMode="auto">
              <a:xfrm>
                <a:off x="3297" y="1139"/>
                <a:ext cx="33" cy="21"/>
              </a:xfrm>
              <a:custGeom>
                <a:avLst/>
                <a:gdLst/>
                <a:ahLst/>
                <a:cxnLst>
                  <a:cxn ang="0">
                    <a:pos x="33" y="1"/>
                  </a:cxn>
                  <a:cxn ang="0">
                    <a:pos x="7" y="21"/>
                  </a:cxn>
                  <a:cxn ang="0">
                    <a:pos x="0" y="0"/>
                  </a:cxn>
                  <a:cxn ang="0">
                    <a:pos x="33" y="1"/>
                  </a:cxn>
                </a:cxnLst>
                <a:rect l="0" t="0" r="r" b="b"/>
                <a:pathLst>
                  <a:path w="33" h="21">
                    <a:moveTo>
                      <a:pt x="33" y="1"/>
                    </a:moveTo>
                    <a:lnTo>
                      <a:pt x="7" y="21"/>
                    </a:lnTo>
                    <a:lnTo>
                      <a:pt x="0" y="0"/>
                    </a:lnTo>
                    <a:lnTo>
                      <a:pt x="33" y="1"/>
                    </a:lnTo>
                    <a:close/>
                  </a:path>
                </a:pathLst>
              </a:custGeom>
              <a:solidFill>
                <a:srgbClr val="54545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3" name="Freeform 185"/>
              <p:cNvSpPr>
                <a:spLocks/>
              </p:cNvSpPr>
              <p:nvPr/>
            </p:nvSpPr>
            <p:spPr bwMode="auto">
              <a:xfrm>
                <a:off x="3297" y="1139"/>
                <a:ext cx="33" cy="21"/>
              </a:xfrm>
              <a:custGeom>
                <a:avLst/>
                <a:gdLst/>
                <a:ahLst/>
                <a:cxnLst>
                  <a:cxn ang="0">
                    <a:pos x="33" y="1"/>
                  </a:cxn>
                  <a:cxn ang="0">
                    <a:pos x="7" y="21"/>
                  </a:cxn>
                  <a:cxn ang="0">
                    <a:pos x="0" y="0"/>
                  </a:cxn>
                  <a:cxn ang="0">
                    <a:pos x="33" y="1"/>
                  </a:cxn>
                </a:cxnLst>
                <a:rect l="0" t="0" r="r" b="b"/>
                <a:pathLst>
                  <a:path w="33" h="21">
                    <a:moveTo>
                      <a:pt x="33" y="1"/>
                    </a:moveTo>
                    <a:lnTo>
                      <a:pt x="7" y="21"/>
                    </a:lnTo>
                    <a:lnTo>
                      <a:pt x="0" y="0"/>
                    </a:lnTo>
                    <a:lnTo>
                      <a:pt x="33" y="1"/>
                    </a:lnTo>
                    <a:close/>
                  </a:path>
                </a:pathLst>
              </a:cu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4" name="Line 186"/>
              <p:cNvSpPr>
                <a:spLocks noChangeShapeType="1"/>
              </p:cNvSpPr>
              <p:nvPr/>
            </p:nvSpPr>
            <p:spPr bwMode="auto">
              <a:xfrm>
                <a:off x="2562" y="2117"/>
                <a:ext cx="319" cy="51"/>
              </a:xfrm>
              <a:prstGeom prst="line">
                <a:avLst/>
              </a:pr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5" name="Freeform 187"/>
              <p:cNvSpPr>
                <a:spLocks/>
              </p:cNvSpPr>
              <p:nvPr/>
            </p:nvSpPr>
            <p:spPr bwMode="auto">
              <a:xfrm>
                <a:off x="2540" y="2108"/>
                <a:ext cx="33" cy="22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33" y="0"/>
                  </a:cxn>
                  <a:cxn ang="0">
                    <a:pos x="30" y="22"/>
                  </a:cxn>
                  <a:cxn ang="0">
                    <a:pos x="0" y="6"/>
                  </a:cxn>
                </a:cxnLst>
                <a:rect l="0" t="0" r="r" b="b"/>
                <a:pathLst>
                  <a:path w="33" h="22">
                    <a:moveTo>
                      <a:pt x="0" y="6"/>
                    </a:moveTo>
                    <a:lnTo>
                      <a:pt x="33" y="0"/>
                    </a:lnTo>
                    <a:lnTo>
                      <a:pt x="30" y="22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54545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6" name="Freeform 188"/>
              <p:cNvSpPr>
                <a:spLocks/>
              </p:cNvSpPr>
              <p:nvPr/>
            </p:nvSpPr>
            <p:spPr bwMode="auto">
              <a:xfrm>
                <a:off x="2540" y="2108"/>
                <a:ext cx="33" cy="22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33" y="0"/>
                  </a:cxn>
                  <a:cxn ang="0">
                    <a:pos x="30" y="22"/>
                  </a:cxn>
                  <a:cxn ang="0">
                    <a:pos x="0" y="6"/>
                  </a:cxn>
                </a:cxnLst>
                <a:rect l="0" t="0" r="r" b="b"/>
                <a:pathLst>
                  <a:path w="33" h="22">
                    <a:moveTo>
                      <a:pt x="0" y="6"/>
                    </a:moveTo>
                    <a:lnTo>
                      <a:pt x="33" y="0"/>
                    </a:lnTo>
                    <a:lnTo>
                      <a:pt x="30" y="22"/>
                    </a:lnTo>
                    <a:lnTo>
                      <a:pt x="0" y="6"/>
                    </a:lnTo>
                    <a:close/>
                  </a:path>
                </a:pathLst>
              </a:cu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7" name="Freeform 189"/>
              <p:cNvSpPr>
                <a:spLocks/>
              </p:cNvSpPr>
              <p:nvPr/>
            </p:nvSpPr>
            <p:spPr bwMode="auto">
              <a:xfrm>
                <a:off x="2870" y="2155"/>
                <a:ext cx="33" cy="22"/>
              </a:xfrm>
              <a:custGeom>
                <a:avLst/>
                <a:gdLst/>
                <a:ahLst/>
                <a:cxnLst>
                  <a:cxn ang="0">
                    <a:pos x="33" y="16"/>
                  </a:cxn>
                  <a:cxn ang="0">
                    <a:pos x="0" y="22"/>
                  </a:cxn>
                  <a:cxn ang="0">
                    <a:pos x="4" y="0"/>
                  </a:cxn>
                  <a:cxn ang="0">
                    <a:pos x="33" y="16"/>
                  </a:cxn>
                </a:cxnLst>
                <a:rect l="0" t="0" r="r" b="b"/>
                <a:pathLst>
                  <a:path w="33" h="22">
                    <a:moveTo>
                      <a:pt x="33" y="16"/>
                    </a:moveTo>
                    <a:lnTo>
                      <a:pt x="0" y="22"/>
                    </a:lnTo>
                    <a:lnTo>
                      <a:pt x="4" y="0"/>
                    </a:lnTo>
                    <a:lnTo>
                      <a:pt x="33" y="16"/>
                    </a:lnTo>
                    <a:close/>
                  </a:path>
                </a:pathLst>
              </a:custGeom>
              <a:solidFill>
                <a:srgbClr val="54545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8" name="Freeform 190"/>
              <p:cNvSpPr>
                <a:spLocks/>
              </p:cNvSpPr>
              <p:nvPr/>
            </p:nvSpPr>
            <p:spPr bwMode="auto">
              <a:xfrm>
                <a:off x="2870" y="2155"/>
                <a:ext cx="33" cy="22"/>
              </a:xfrm>
              <a:custGeom>
                <a:avLst/>
                <a:gdLst/>
                <a:ahLst/>
                <a:cxnLst>
                  <a:cxn ang="0">
                    <a:pos x="33" y="16"/>
                  </a:cxn>
                  <a:cxn ang="0">
                    <a:pos x="0" y="22"/>
                  </a:cxn>
                  <a:cxn ang="0">
                    <a:pos x="4" y="0"/>
                  </a:cxn>
                  <a:cxn ang="0">
                    <a:pos x="33" y="16"/>
                  </a:cxn>
                </a:cxnLst>
                <a:rect l="0" t="0" r="r" b="b"/>
                <a:pathLst>
                  <a:path w="33" h="22">
                    <a:moveTo>
                      <a:pt x="33" y="16"/>
                    </a:moveTo>
                    <a:lnTo>
                      <a:pt x="0" y="22"/>
                    </a:lnTo>
                    <a:lnTo>
                      <a:pt x="4" y="0"/>
                    </a:lnTo>
                    <a:lnTo>
                      <a:pt x="33" y="16"/>
                    </a:lnTo>
                    <a:close/>
                  </a:path>
                </a:pathLst>
              </a:cu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9" name="Line 191"/>
              <p:cNvSpPr>
                <a:spLocks noChangeShapeType="1"/>
              </p:cNvSpPr>
              <p:nvPr/>
            </p:nvSpPr>
            <p:spPr bwMode="auto">
              <a:xfrm flipV="1">
                <a:off x="2810" y="2248"/>
                <a:ext cx="104" cy="124"/>
              </a:xfrm>
              <a:prstGeom prst="line">
                <a:avLst/>
              </a:pr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0" name="Freeform 192"/>
              <p:cNvSpPr>
                <a:spLocks/>
              </p:cNvSpPr>
              <p:nvPr/>
            </p:nvSpPr>
            <p:spPr bwMode="auto">
              <a:xfrm>
                <a:off x="2796" y="2358"/>
                <a:ext cx="28" cy="31"/>
              </a:xfrm>
              <a:custGeom>
                <a:avLst/>
                <a:gdLst/>
                <a:ahLst/>
                <a:cxnLst>
                  <a:cxn ang="0">
                    <a:pos x="0" y="31"/>
                  </a:cxn>
                  <a:cxn ang="0">
                    <a:pos x="11" y="0"/>
                  </a:cxn>
                  <a:cxn ang="0">
                    <a:pos x="28" y="14"/>
                  </a:cxn>
                  <a:cxn ang="0">
                    <a:pos x="0" y="31"/>
                  </a:cxn>
                </a:cxnLst>
                <a:rect l="0" t="0" r="r" b="b"/>
                <a:pathLst>
                  <a:path w="28" h="31">
                    <a:moveTo>
                      <a:pt x="0" y="31"/>
                    </a:moveTo>
                    <a:lnTo>
                      <a:pt x="11" y="0"/>
                    </a:lnTo>
                    <a:lnTo>
                      <a:pt x="28" y="14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54545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1" name="Freeform 193"/>
              <p:cNvSpPr>
                <a:spLocks/>
              </p:cNvSpPr>
              <p:nvPr/>
            </p:nvSpPr>
            <p:spPr bwMode="auto">
              <a:xfrm>
                <a:off x="2796" y="2358"/>
                <a:ext cx="28" cy="31"/>
              </a:xfrm>
              <a:custGeom>
                <a:avLst/>
                <a:gdLst/>
                <a:ahLst/>
                <a:cxnLst>
                  <a:cxn ang="0">
                    <a:pos x="0" y="31"/>
                  </a:cxn>
                  <a:cxn ang="0">
                    <a:pos x="11" y="0"/>
                  </a:cxn>
                  <a:cxn ang="0">
                    <a:pos x="28" y="14"/>
                  </a:cxn>
                  <a:cxn ang="0">
                    <a:pos x="0" y="31"/>
                  </a:cxn>
                </a:cxnLst>
                <a:rect l="0" t="0" r="r" b="b"/>
                <a:pathLst>
                  <a:path w="28" h="31">
                    <a:moveTo>
                      <a:pt x="0" y="31"/>
                    </a:moveTo>
                    <a:lnTo>
                      <a:pt x="11" y="0"/>
                    </a:lnTo>
                    <a:lnTo>
                      <a:pt x="28" y="14"/>
                    </a:lnTo>
                    <a:lnTo>
                      <a:pt x="0" y="31"/>
                    </a:lnTo>
                    <a:close/>
                  </a:path>
                </a:pathLst>
              </a:cu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2" name="Freeform 194"/>
              <p:cNvSpPr>
                <a:spLocks/>
              </p:cNvSpPr>
              <p:nvPr/>
            </p:nvSpPr>
            <p:spPr bwMode="auto">
              <a:xfrm>
                <a:off x="2899" y="2232"/>
                <a:ext cx="29" cy="31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17" y="31"/>
                  </a:cxn>
                  <a:cxn ang="0">
                    <a:pos x="0" y="16"/>
                  </a:cxn>
                  <a:cxn ang="0">
                    <a:pos x="29" y="0"/>
                  </a:cxn>
                </a:cxnLst>
                <a:rect l="0" t="0" r="r" b="b"/>
                <a:pathLst>
                  <a:path w="29" h="31">
                    <a:moveTo>
                      <a:pt x="29" y="0"/>
                    </a:moveTo>
                    <a:lnTo>
                      <a:pt x="17" y="31"/>
                    </a:lnTo>
                    <a:lnTo>
                      <a:pt x="0" y="16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54545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3" name="Freeform 195"/>
              <p:cNvSpPr>
                <a:spLocks/>
              </p:cNvSpPr>
              <p:nvPr/>
            </p:nvSpPr>
            <p:spPr bwMode="auto">
              <a:xfrm>
                <a:off x="2899" y="2232"/>
                <a:ext cx="29" cy="31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17" y="31"/>
                  </a:cxn>
                  <a:cxn ang="0">
                    <a:pos x="0" y="16"/>
                  </a:cxn>
                  <a:cxn ang="0">
                    <a:pos x="29" y="0"/>
                  </a:cxn>
                </a:cxnLst>
                <a:rect l="0" t="0" r="r" b="b"/>
                <a:pathLst>
                  <a:path w="29" h="31">
                    <a:moveTo>
                      <a:pt x="29" y="0"/>
                    </a:moveTo>
                    <a:lnTo>
                      <a:pt x="17" y="31"/>
                    </a:lnTo>
                    <a:lnTo>
                      <a:pt x="0" y="16"/>
                    </a:lnTo>
                    <a:lnTo>
                      <a:pt x="29" y="0"/>
                    </a:lnTo>
                    <a:close/>
                  </a:path>
                </a:pathLst>
              </a:cu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4" name="Line 196"/>
              <p:cNvSpPr>
                <a:spLocks noChangeShapeType="1"/>
              </p:cNvSpPr>
              <p:nvPr/>
            </p:nvSpPr>
            <p:spPr bwMode="auto">
              <a:xfrm>
                <a:off x="3175" y="2268"/>
                <a:ext cx="273" cy="170"/>
              </a:xfrm>
              <a:prstGeom prst="line">
                <a:avLst/>
              </a:pr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5" name="Freeform 197"/>
              <p:cNvSpPr>
                <a:spLocks/>
              </p:cNvSpPr>
              <p:nvPr/>
            </p:nvSpPr>
            <p:spPr bwMode="auto">
              <a:xfrm>
                <a:off x="3157" y="2256"/>
                <a:ext cx="32" cy="2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2" y="7"/>
                  </a:cxn>
                  <a:cxn ang="0">
                    <a:pos x="20" y="26"/>
                  </a:cxn>
                  <a:cxn ang="0">
                    <a:pos x="0" y="0"/>
                  </a:cxn>
                </a:cxnLst>
                <a:rect l="0" t="0" r="r" b="b"/>
                <a:pathLst>
                  <a:path w="32" h="26">
                    <a:moveTo>
                      <a:pt x="0" y="0"/>
                    </a:moveTo>
                    <a:lnTo>
                      <a:pt x="32" y="7"/>
                    </a:lnTo>
                    <a:lnTo>
                      <a:pt x="20" y="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4545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6" name="Freeform 198"/>
              <p:cNvSpPr>
                <a:spLocks/>
              </p:cNvSpPr>
              <p:nvPr/>
            </p:nvSpPr>
            <p:spPr bwMode="auto">
              <a:xfrm>
                <a:off x="3157" y="2256"/>
                <a:ext cx="32" cy="2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2" y="7"/>
                  </a:cxn>
                  <a:cxn ang="0">
                    <a:pos x="20" y="26"/>
                  </a:cxn>
                  <a:cxn ang="0">
                    <a:pos x="0" y="0"/>
                  </a:cxn>
                </a:cxnLst>
                <a:rect l="0" t="0" r="r" b="b"/>
                <a:pathLst>
                  <a:path w="32" h="26">
                    <a:moveTo>
                      <a:pt x="0" y="0"/>
                    </a:moveTo>
                    <a:lnTo>
                      <a:pt x="32" y="7"/>
                    </a:lnTo>
                    <a:lnTo>
                      <a:pt x="20" y="26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7" name="Freeform 199"/>
              <p:cNvSpPr>
                <a:spLocks/>
              </p:cNvSpPr>
              <p:nvPr/>
            </p:nvSpPr>
            <p:spPr bwMode="auto">
              <a:xfrm>
                <a:off x="3434" y="2424"/>
                <a:ext cx="32" cy="26"/>
              </a:xfrm>
              <a:custGeom>
                <a:avLst/>
                <a:gdLst/>
                <a:ahLst/>
                <a:cxnLst>
                  <a:cxn ang="0">
                    <a:pos x="32" y="26"/>
                  </a:cxn>
                  <a:cxn ang="0">
                    <a:pos x="0" y="19"/>
                  </a:cxn>
                  <a:cxn ang="0">
                    <a:pos x="11" y="0"/>
                  </a:cxn>
                  <a:cxn ang="0">
                    <a:pos x="32" y="26"/>
                  </a:cxn>
                </a:cxnLst>
                <a:rect l="0" t="0" r="r" b="b"/>
                <a:pathLst>
                  <a:path w="32" h="26">
                    <a:moveTo>
                      <a:pt x="32" y="26"/>
                    </a:moveTo>
                    <a:lnTo>
                      <a:pt x="0" y="19"/>
                    </a:lnTo>
                    <a:lnTo>
                      <a:pt x="11" y="0"/>
                    </a:lnTo>
                    <a:lnTo>
                      <a:pt x="32" y="26"/>
                    </a:lnTo>
                    <a:close/>
                  </a:path>
                </a:pathLst>
              </a:custGeom>
              <a:solidFill>
                <a:srgbClr val="54545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8" name="Freeform 200"/>
              <p:cNvSpPr>
                <a:spLocks/>
              </p:cNvSpPr>
              <p:nvPr/>
            </p:nvSpPr>
            <p:spPr bwMode="auto">
              <a:xfrm>
                <a:off x="3434" y="2424"/>
                <a:ext cx="32" cy="26"/>
              </a:xfrm>
              <a:custGeom>
                <a:avLst/>
                <a:gdLst/>
                <a:ahLst/>
                <a:cxnLst>
                  <a:cxn ang="0">
                    <a:pos x="32" y="26"/>
                  </a:cxn>
                  <a:cxn ang="0">
                    <a:pos x="0" y="19"/>
                  </a:cxn>
                  <a:cxn ang="0">
                    <a:pos x="11" y="0"/>
                  </a:cxn>
                  <a:cxn ang="0">
                    <a:pos x="32" y="26"/>
                  </a:cxn>
                </a:cxnLst>
                <a:rect l="0" t="0" r="r" b="b"/>
                <a:pathLst>
                  <a:path w="32" h="26">
                    <a:moveTo>
                      <a:pt x="32" y="26"/>
                    </a:moveTo>
                    <a:lnTo>
                      <a:pt x="0" y="19"/>
                    </a:lnTo>
                    <a:lnTo>
                      <a:pt x="11" y="0"/>
                    </a:lnTo>
                    <a:lnTo>
                      <a:pt x="32" y="26"/>
                    </a:lnTo>
                    <a:close/>
                  </a:path>
                </a:pathLst>
              </a:cu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9" name="Line 201"/>
              <p:cNvSpPr>
                <a:spLocks noChangeShapeType="1"/>
              </p:cNvSpPr>
              <p:nvPr/>
            </p:nvSpPr>
            <p:spPr bwMode="auto">
              <a:xfrm>
                <a:off x="3263" y="2172"/>
                <a:ext cx="420" cy="16"/>
              </a:xfrm>
              <a:prstGeom prst="line">
                <a:avLst/>
              </a:pr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0" name="Freeform 202"/>
              <p:cNvSpPr>
                <a:spLocks/>
              </p:cNvSpPr>
              <p:nvPr/>
            </p:nvSpPr>
            <p:spPr bwMode="auto">
              <a:xfrm>
                <a:off x="3241" y="2161"/>
                <a:ext cx="32" cy="22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32" y="0"/>
                  </a:cxn>
                  <a:cxn ang="0">
                    <a:pos x="31" y="22"/>
                  </a:cxn>
                  <a:cxn ang="0">
                    <a:pos x="0" y="10"/>
                  </a:cxn>
                </a:cxnLst>
                <a:rect l="0" t="0" r="r" b="b"/>
                <a:pathLst>
                  <a:path w="32" h="22">
                    <a:moveTo>
                      <a:pt x="0" y="10"/>
                    </a:moveTo>
                    <a:lnTo>
                      <a:pt x="32" y="0"/>
                    </a:lnTo>
                    <a:lnTo>
                      <a:pt x="31" y="22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54545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1" name="Freeform 203"/>
              <p:cNvSpPr>
                <a:spLocks/>
              </p:cNvSpPr>
              <p:nvPr/>
            </p:nvSpPr>
            <p:spPr bwMode="auto">
              <a:xfrm>
                <a:off x="3241" y="2161"/>
                <a:ext cx="32" cy="22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32" y="0"/>
                  </a:cxn>
                  <a:cxn ang="0">
                    <a:pos x="31" y="22"/>
                  </a:cxn>
                  <a:cxn ang="0">
                    <a:pos x="0" y="10"/>
                  </a:cxn>
                </a:cxnLst>
                <a:rect l="0" t="0" r="r" b="b"/>
                <a:pathLst>
                  <a:path w="32" h="22">
                    <a:moveTo>
                      <a:pt x="0" y="10"/>
                    </a:moveTo>
                    <a:lnTo>
                      <a:pt x="32" y="0"/>
                    </a:lnTo>
                    <a:lnTo>
                      <a:pt x="31" y="22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2" name="Freeform 204"/>
              <p:cNvSpPr>
                <a:spLocks/>
              </p:cNvSpPr>
              <p:nvPr/>
            </p:nvSpPr>
            <p:spPr bwMode="auto">
              <a:xfrm>
                <a:off x="3673" y="2176"/>
                <a:ext cx="32" cy="22"/>
              </a:xfrm>
              <a:custGeom>
                <a:avLst/>
                <a:gdLst/>
                <a:ahLst/>
                <a:cxnLst>
                  <a:cxn ang="0">
                    <a:pos x="32" y="13"/>
                  </a:cxn>
                  <a:cxn ang="0">
                    <a:pos x="0" y="22"/>
                  </a:cxn>
                  <a:cxn ang="0">
                    <a:pos x="1" y="0"/>
                  </a:cxn>
                  <a:cxn ang="0">
                    <a:pos x="32" y="13"/>
                  </a:cxn>
                </a:cxnLst>
                <a:rect l="0" t="0" r="r" b="b"/>
                <a:pathLst>
                  <a:path w="32" h="22">
                    <a:moveTo>
                      <a:pt x="32" y="13"/>
                    </a:moveTo>
                    <a:lnTo>
                      <a:pt x="0" y="22"/>
                    </a:lnTo>
                    <a:lnTo>
                      <a:pt x="1" y="0"/>
                    </a:lnTo>
                    <a:lnTo>
                      <a:pt x="32" y="13"/>
                    </a:lnTo>
                    <a:close/>
                  </a:path>
                </a:pathLst>
              </a:custGeom>
              <a:solidFill>
                <a:srgbClr val="54545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254" name="Freeform 206"/>
            <p:cNvSpPr>
              <a:spLocks/>
            </p:cNvSpPr>
            <p:nvPr/>
          </p:nvSpPr>
          <p:spPr bwMode="auto">
            <a:xfrm>
              <a:off x="3673" y="2176"/>
              <a:ext cx="32" cy="22"/>
            </a:xfrm>
            <a:custGeom>
              <a:avLst/>
              <a:gdLst/>
              <a:ahLst/>
              <a:cxnLst>
                <a:cxn ang="0">
                  <a:pos x="32" y="13"/>
                </a:cxn>
                <a:cxn ang="0">
                  <a:pos x="0" y="22"/>
                </a:cxn>
                <a:cxn ang="0">
                  <a:pos x="1" y="0"/>
                </a:cxn>
                <a:cxn ang="0">
                  <a:pos x="32" y="13"/>
                </a:cxn>
              </a:cxnLst>
              <a:rect l="0" t="0" r="r" b="b"/>
              <a:pathLst>
                <a:path w="32" h="22">
                  <a:moveTo>
                    <a:pt x="32" y="13"/>
                  </a:moveTo>
                  <a:lnTo>
                    <a:pt x="0" y="22"/>
                  </a:lnTo>
                  <a:lnTo>
                    <a:pt x="1" y="0"/>
                  </a:lnTo>
                  <a:lnTo>
                    <a:pt x="32" y="13"/>
                  </a:lnTo>
                  <a:close/>
                </a:path>
              </a:pathLst>
            </a:custGeom>
            <a:noFill/>
            <a:ln w="3175" cap="flat">
              <a:solidFill>
                <a:srgbClr val="54545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5" name="Line 207"/>
            <p:cNvSpPr>
              <a:spLocks noChangeShapeType="1"/>
            </p:cNvSpPr>
            <p:nvPr/>
          </p:nvSpPr>
          <p:spPr bwMode="auto">
            <a:xfrm flipV="1">
              <a:off x="1637" y="2124"/>
              <a:ext cx="228" cy="111"/>
            </a:xfrm>
            <a:prstGeom prst="line">
              <a:avLst/>
            </a:prstGeom>
            <a:noFill/>
            <a:ln w="3175" cap="flat">
              <a:solidFill>
                <a:srgbClr val="54545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6" name="Freeform 208"/>
            <p:cNvSpPr>
              <a:spLocks/>
            </p:cNvSpPr>
            <p:nvPr/>
          </p:nvSpPr>
          <p:spPr bwMode="auto">
            <a:xfrm>
              <a:off x="1617" y="2221"/>
              <a:ext cx="33" cy="24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24" y="0"/>
                </a:cxn>
                <a:cxn ang="0">
                  <a:pos x="33" y="20"/>
                </a:cxn>
                <a:cxn ang="0">
                  <a:pos x="0" y="24"/>
                </a:cxn>
              </a:cxnLst>
              <a:rect l="0" t="0" r="r" b="b"/>
              <a:pathLst>
                <a:path w="33" h="24">
                  <a:moveTo>
                    <a:pt x="0" y="24"/>
                  </a:moveTo>
                  <a:lnTo>
                    <a:pt x="24" y="0"/>
                  </a:lnTo>
                  <a:lnTo>
                    <a:pt x="33" y="2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54545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7" name="Freeform 209"/>
            <p:cNvSpPr>
              <a:spLocks/>
            </p:cNvSpPr>
            <p:nvPr/>
          </p:nvSpPr>
          <p:spPr bwMode="auto">
            <a:xfrm>
              <a:off x="1617" y="2221"/>
              <a:ext cx="33" cy="24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24" y="0"/>
                </a:cxn>
                <a:cxn ang="0">
                  <a:pos x="33" y="20"/>
                </a:cxn>
                <a:cxn ang="0">
                  <a:pos x="0" y="24"/>
                </a:cxn>
              </a:cxnLst>
              <a:rect l="0" t="0" r="r" b="b"/>
              <a:pathLst>
                <a:path w="33" h="24">
                  <a:moveTo>
                    <a:pt x="0" y="24"/>
                  </a:moveTo>
                  <a:lnTo>
                    <a:pt x="24" y="0"/>
                  </a:lnTo>
                  <a:lnTo>
                    <a:pt x="33" y="20"/>
                  </a:lnTo>
                  <a:lnTo>
                    <a:pt x="0" y="24"/>
                  </a:lnTo>
                  <a:close/>
                </a:path>
              </a:pathLst>
            </a:custGeom>
            <a:noFill/>
            <a:ln w="3175" cap="flat">
              <a:solidFill>
                <a:srgbClr val="54545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8" name="Freeform 210"/>
            <p:cNvSpPr>
              <a:spLocks/>
            </p:cNvSpPr>
            <p:nvPr/>
          </p:nvSpPr>
          <p:spPr bwMode="auto">
            <a:xfrm>
              <a:off x="1852" y="2114"/>
              <a:ext cx="33" cy="24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9" y="24"/>
                </a:cxn>
                <a:cxn ang="0">
                  <a:pos x="0" y="4"/>
                </a:cxn>
                <a:cxn ang="0">
                  <a:pos x="33" y="0"/>
                </a:cxn>
              </a:cxnLst>
              <a:rect l="0" t="0" r="r" b="b"/>
              <a:pathLst>
                <a:path w="33" h="24">
                  <a:moveTo>
                    <a:pt x="33" y="0"/>
                  </a:moveTo>
                  <a:lnTo>
                    <a:pt x="9" y="24"/>
                  </a:lnTo>
                  <a:lnTo>
                    <a:pt x="0" y="4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54545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9" name="Freeform 211"/>
            <p:cNvSpPr>
              <a:spLocks/>
            </p:cNvSpPr>
            <p:nvPr/>
          </p:nvSpPr>
          <p:spPr bwMode="auto">
            <a:xfrm>
              <a:off x="1852" y="2114"/>
              <a:ext cx="33" cy="24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9" y="24"/>
                </a:cxn>
                <a:cxn ang="0">
                  <a:pos x="0" y="4"/>
                </a:cxn>
                <a:cxn ang="0">
                  <a:pos x="33" y="0"/>
                </a:cxn>
              </a:cxnLst>
              <a:rect l="0" t="0" r="r" b="b"/>
              <a:pathLst>
                <a:path w="33" h="24">
                  <a:moveTo>
                    <a:pt x="33" y="0"/>
                  </a:moveTo>
                  <a:lnTo>
                    <a:pt x="9" y="24"/>
                  </a:lnTo>
                  <a:lnTo>
                    <a:pt x="0" y="4"/>
                  </a:lnTo>
                  <a:lnTo>
                    <a:pt x="33" y="0"/>
                  </a:lnTo>
                  <a:close/>
                </a:path>
              </a:pathLst>
            </a:custGeom>
            <a:noFill/>
            <a:ln w="3175" cap="flat">
              <a:solidFill>
                <a:srgbClr val="54545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0" name="Line 212"/>
            <p:cNvSpPr>
              <a:spLocks noChangeShapeType="1"/>
            </p:cNvSpPr>
            <p:nvPr/>
          </p:nvSpPr>
          <p:spPr bwMode="auto">
            <a:xfrm flipV="1">
              <a:off x="1506" y="2681"/>
              <a:ext cx="624" cy="148"/>
            </a:xfrm>
            <a:prstGeom prst="line">
              <a:avLst/>
            </a:prstGeom>
            <a:noFill/>
            <a:ln w="3175" cap="flat">
              <a:solidFill>
                <a:srgbClr val="54545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1" name="Freeform 213"/>
            <p:cNvSpPr>
              <a:spLocks/>
            </p:cNvSpPr>
            <p:nvPr/>
          </p:nvSpPr>
          <p:spPr bwMode="auto">
            <a:xfrm>
              <a:off x="1485" y="2816"/>
              <a:ext cx="33" cy="22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28" y="0"/>
                </a:cxn>
                <a:cxn ang="0">
                  <a:pos x="33" y="22"/>
                </a:cxn>
                <a:cxn ang="0">
                  <a:pos x="0" y="18"/>
                </a:cxn>
              </a:cxnLst>
              <a:rect l="0" t="0" r="r" b="b"/>
              <a:pathLst>
                <a:path w="33" h="22">
                  <a:moveTo>
                    <a:pt x="0" y="18"/>
                  </a:moveTo>
                  <a:lnTo>
                    <a:pt x="28" y="0"/>
                  </a:lnTo>
                  <a:lnTo>
                    <a:pt x="33" y="22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54545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2" name="Freeform 214"/>
            <p:cNvSpPr>
              <a:spLocks/>
            </p:cNvSpPr>
            <p:nvPr/>
          </p:nvSpPr>
          <p:spPr bwMode="auto">
            <a:xfrm>
              <a:off x="1485" y="2816"/>
              <a:ext cx="33" cy="22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28" y="0"/>
                </a:cxn>
                <a:cxn ang="0">
                  <a:pos x="33" y="22"/>
                </a:cxn>
                <a:cxn ang="0">
                  <a:pos x="0" y="18"/>
                </a:cxn>
              </a:cxnLst>
              <a:rect l="0" t="0" r="r" b="b"/>
              <a:pathLst>
                <a:path w="33" h="22">
                  <a:moveTo>
                    <a:pt x="0" y="18"/>
                  </a:moveTo>
                  <a:lnTo>
                    <a:pt x="28" y="0"/>
                  </a:lnTo>
                  <a:lnTo>
                    <a:pt x="33" y="22"/>
                  </a:lnTo>
                  <a:lnTo>
                    <a:pt x="0" y="18"/>
                  </a:lnTo>
                  <a:close/>
                </a:path>
              </a:pathLst>
            </a:custGeom>
            <a:noFill/>
            <a:ln w="3175" cap="flat">
              <a:solidFill>
                <a:srgbClr val="54545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3" name="Freeform 215"/>
            <p:cNvSpPr>
              <a:spLocks/>
            </p:cNvSpPr>
            <p:nvPr/>
          </p:nvSpPr>
          <p:spPr bwMode="auto">
            <a:xfrm>
              <a:off x="2119" y="2673"/>
              <a:ext cx="33" cy="21"/>
            </a:xfrm>
            <a:custGeom>
              <a:avLst/>
              <a:gdLst/>
              <a:ahLst/>
              <a:cxnLst>
                <a:cxn ang="0">
                  <a:pos x="33" y="3"/>
                </a:cxn>
                <a:cxn ang="0">
                  <a:pos x="5" y="21"/>
                </a:cxn>
                <a:cxn ang="0">
                  <a:pos x="0" y="0"/>
                </a:cxn>
                <a:cxn ang="0">
                  <a:pos x="33" y="3"/>
                </a:cxn>
              </a:cxnLst>
              <a:rect l="0" t="0" r="r" b="b"/>
              <a:pathLst>
                <a:path w="33" h="21">
                  <a:moveTo>
                    <a:pt x="33" y="3"/>
                  </a:moveTo>
                  <a:lnTo>
                    <a:pt x="5" y="21"/>
                  </a:lnTo>
                  <a:lnTo>
                    <a:pt x="0" y="0"/>
                  </a:lnTo>
                  <a:lnTo>
                    <a:pt x="33" y="3"/>
                  </a:lnTo>
                  <a:close/>
                </a:path>
              </a:pathLst>
            </a:custGeom>
            <a:solidFill>
              <a:srgbClr val="54545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4" name="Freeform 216"/>
            <p:cNvSpPr>
              <a:spLocks/>
            </p:cNvSpPr>
            <p:nvPr/>
          </p:nvSpPr>
          <p:spPr bwMode="auto">
            <a:xfrm>
              <a:off x="2119" y="2673"/>
              <a:ext cx="33" cy="21"/>
            </a:xfrm>
            <a:custGeom>
              <a:avLst/>
              <a:gdLst/>
              <a:ahLst/>
              <a:cxnLst>
                <a:cxn ang="0">
                  <a:pos x="33" y="3"/>
                </a:cxn>
                <a:cxn ang="0">
                  <a:pos x="5" y="21"/>
                </a:cxn>
                <a:cxn ang="0">
                  <a:pos x="0" y="0"/>
                </a:cxn>
                <a:cxn ang="0">
                  <a:pos x="33" y="3"/>
                </a:cxn>
              </a:cxnLst>
              <a:rect l="0" t="0" r="r" b="b"/>
              <a:pathLst>
                <a:path w="33" h="21">
                  <a:moveTo>
                    <a:pt x="33" y="3"/>
                  </a:moveTo>
                  <a:lnTo>
                    <a:pt x="5" y="21"/>
                  </a:lnTo>
                  <a:lnTo>
                    <a:pt x="0" y="0"/>
                  </a:lnTo>
                  <a:lnTo>
                    <a:pt x="33" y="3"/>
                  </a:lnTo>
                  <a:close/>
                </a:path>
              </a:pathLst>
            </a:custGeom>
            <a:noFill/>
            <a:ln w="3175" cap="flat">
              <a:solidFill>
                <a:srgbClr val="54545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5" name="Line 217"/>
            <p:cNvSpPr>
              <a:spLocks noChangeShapeType="1"/>
            </p:cNvSpPr>
            <p:nvPr/>
          </p:nvSpPr>
          <p:spPr bwMode="auto">
            <a:xfrm flipV="1">
              <a:off x="4353" y="1917"/>
              <a:ext cx="71" cy="95"/>
            </a:xfrm>
            <a:prstGeom prst="line">
              <a:avLst/>
            </a:prstGeom>
            <a:noFill/>
            <a:ln w="3175" cap="flat">
              <a:solidFill>
                <a:srgbClr val="54545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6" name="Freeform 218"/>
            <p:cNvSpPr>
              <a:spLocks/>
            </p:cNvSpPr>
            <p:nvPr/>
          </p:nvSpPr>
          <p:spPr bwMode="auto">
            <a:xfrm>
              <a:off x="4340" y="1998"/>
              <a:ext cx="27" cy="32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9" y="0"/>
                </a:cxn>
                <a:cxn ang="0">
                  <a:pos x="27" y="13"/>
                </a:cxn>
                <a:cxn ang="0">
                  <a:pos x="0" y="32"/>
                </a:cxn>
              </a:cxnLst>
              <a:rect l="0" t="0" r="r" b="b"/>
              <a:pathLst>
                <a:path w="27" h="32">
                  <a:moveTo>
                    <a:pt x="0" y="32"/>
                  </a:moveTo>
                  <a:lnTo>
                    <a:pt x="9" y="0"/>
                  </a:lnTo>
                  <a:lnTo>
                    <a:pt x="27" y="13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54545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7" name="Freeform 219"/>
            <p:cNvSpPr>
              <a:spLocks/>
            </p:cNvSpPr>
            <p:nvPr/>
          </p:nvSpPr>
          <p:spPr bwMode="auto">
            <a:xfrm>
              <a:off x="4340" y="1998"/>
              <a:ext cx="27" cy="32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9" y="0"/>
                </a:cxn>
                <a:cxn ang="0">
                  <a:pos x="27" y="13"/>
                </a:cxn>
                <a:cxn ang="0">
                  <a:pos x="0" y="32"/>
                </a:cxn>
              </a:cxnLst>
              <a:rect l="0" t="0" r="r" b="b"/>
              <a:pathLst>
                <a:path w="27" h="32">
                  <a:moveTo>
                    <a:pt x="0" y="32"/>
                  </a:moveTo>
                  <a:lnTo>
                    <a:pt x="9" y="0"/>
                  </a:lnTo>
                  <a:lnTo>
                    <a:pt x="27" y="13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3175" cap="flat">
              <a:solidFill>
                <a:srgbClr val="54545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8" name="Freeform 220"/>
            <p:cNvSpPr>
              <a:spLocks/>
            </p:cNvSpPr>
            <p:nvPr/>
          </p:nvSpPr>
          <p:spPr bwMode="auto">
            <a:xfrm>
              <a:off x="4409" y="1899"/>
              <a:ext cx="28" cy="32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18" y="32"/>
                </a:cxn>
                <a:cxn ang="0">
                  <a:pos x="0" y="19"/>
                </a:cxn>
                <a:cxn ang="0">
                  <a:pos x="28" y="0"/>
                </a:cxn>
              </a:cxnLst>
              <a:rect l="0" t="0" r="r" b="b"/>
              <a:pathLst>
                <a:path w="28" h="32">
                  <a:moveTo>
                    <a:pt x="28" y="0"/>
                  </a:moveTo>
                  <a:lnTo>
                    <a:pt x="18" y="32"/>
                  </a:lnTo>
                  <a:lnTo>
                    <a:pt x="0" y="1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54545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9" name="Freeform 221"/>
            <p:cNvSpPr>
              <a:spLocks/>
            </p:cNvSpPr>
            <p:nvPr/>
          </p:nvSpPr>
          <p:spPr bwMode="auto">
            <a:xfrm>
              <a:off x="4409" y="1899"/>
              <a:ext cx="28" cy="32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18" y="32"/>
                </a:cxn>
                <a:cxn ang="0">
                  <a:pos x="0" y="19"/>
                </a:cxn>
                <a:cxn ang="0">
                  <a:pos x="28" y="0"/>
                </a:cxn>
              </a:cxnLst>
              <a:rect l="0" t="0" r="r" b="b"/>
              <a:pathLst>
                <a:path w="28" h="32">
                  <a:moveTo>
                    <a:pt x="28" y="0"/>
                  </a:moveTo>
                  <a:lnTo>
                    <a:pt x="18" y="32"/>
                  </a:lnTo>
                  <a:lnTo>
                    <a:pt x="0" y="19"/>
                  </a:lnTo>
                  <a:lnTo>
                    <a:pt x="28" y="0"/>
                  </a:lnTo>
                  <a:close/>
                </a:path>
              </a:pathLst>
            </a:custGeom>
            <a:noFill/>
            <a:ln w="3175" cap="flat">
              <a:solidFill>
                <a:srgbClr val="54545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0" name="Line 222"/>
            <p:cNvSpPr>
              <a:spLocks noChangeShapeType="1"/>
            </p:cNvSpPr>
            <p:nvPr/>
          </p:nvSpPr>
          <p:spPr bwMode="auto">
            <a:xfrm>
              <a:off x="3072" y="2256"/>
              <a:ext cx="42" cy="993"/>
            </a:xfrm>
            <a:prstGeom prst="line">
              <a:avLst/>
            </a:prstGeom>
            <a:noFill/>
            <a:ln w="3175" cap="flat">
              <a:solidFill>
                <a:srgbClr val="54545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1" name="Freeform 223"/>
            <p:cNvSpPr>
              <a:spLocks/>
            </p:cNvSpPr>
            <p:nvPr/>
          </p:nvSpPr>
          <p:spPr bwMode="auto">
            <a:xfrm>
              <a:off x="3102" y="3239"/>
              <a:ext cx="22" cy="32"/>
            </a:xfrm>
            <a:custGeom>
              <a:avLst/>
              <a:gdLst/>
              <a:ahLst/>
              <a:cxnLst>
                <a:cxn ang="0">
                  <a:pos x="13" y="32"/>
                </a:cxn>
                <a:cxn ang="0">
                  <a:pos x="0" y="1"/>
                </a:cxn>
                <a:cxn ang="0">
                  <a:pos x="22" y="0"/>
                </a:cxn>
                <a:cxn ang="0">
                  <a:pos x="13" y="32"/>
                </a:cxn>
              </a:cxnLst>
              <a:rect l="0" t="0" r="r" b="b"/>
              <a:pathLst>
                <a:path w="22" h="32">
                  <a:moveTo>
                    <a:pt x="13" y="32"/>
                  </a:moveTo>
                  <a:lnTo>
                    <a:pt x="0" y="1"/>
                  </a:lnTo>
                  <a:lnTo>
                    <a:pt x="22" y="0"/>
                  </a:lnTo>
                  <a:lnTo>
                    <a:pt x="13" y="32"/>
                  </a:lnTo>
                  <a:close/>
                </a:path>
              </a:pathLst>
            </a:custGeom>
            <a:solidFill>
              <a:srgbClr val="54545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2" name="Freeform 224"/>
            <p:cNvSpPr>
              <a:spLocks/>
            </p:cNvSpPr>
            <p:nvPr/>
          </p:nvSpPr>
          <p:spPr bwMode="auto">
            <a:xfrm>
              <a:off x="3102" y="3239"/>
              <a:ext cx="22" cy="32"/>
            </a:xfrm>
            <a:custGeom>
              <a:avLst/>
              <a:gdLst/>
              <a:ahLst/>
              <a:cxnLst>
                <a:cxn ang="0">
                  <a:pos x="13" y="32"/>
                </a:cxn>
                <a:cxn ang="0">
                  <a:pos x="0" y="1"/>
                </a:cxn>
                <a:cxn ang="0">
                  <a:pos x="22" y="0"/>
                </a:cxn>
                <a:cxn ang="0">
                  <a:pos x="13" y="32"/>
                </a:cxn>
              </a:cxnLst>
              <a:rect l="0" t="0" r="r" b="b"/>
              <a:pathLst>
                <a:path w="22" h="32">
                  <a:moveTo>
                    <a:pt x="13" y="32"/>
                  </a:moveTo>
                  <a:lnTo>
                    <a:pt x="0" y="1"/>
                  </a:lnTo>
                  <a:lnTo>
                    <a:pt x="22" y="0"/>
                  </a:lnTo>
                  <a:lnTo>
                    <a:pt x="13" y="32"/>
                  </a:lnTo>
                  <a:close/>
                </a:path>
              </a:pathLst>
            </a:custGeom>
            <a:noFill/>
            <a:ln w="3175" cap="flat">
              <a:solidFill>
                <a:srgbClr val="54545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3" name="Rectangle 225"/>
            <p:cNvSpPr>
              <a:spLocks noChangeArrowheads="1"/>
            </p:cNvSpPr>
            <p:nvPr/>
          </p:nvSpPr>
          <p:spPr bwMode="auto">
            <a:xfrm>
              <a:off x="2754" y="3271"/>
              <a:ext cx="263" cy="187"/>
            </a:xfrm>
            <a:prstGeom prst="rect">
              <a:avLst/>
            </a:prstGeom>
            <a:solidFill>
              <a:srgbClr val="C3D69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4" name="Rectangle 226"/>
            <p:cNvSpPr>
              <a:spLocks noChangeArrowheads="1"/>
            </p:cNvSpPr>
            <p:nvPr/>
          </p:nvSpPr>
          <p:spPr bwMode="auto">
            <a:xfrm>
              <a:off x="2869" y="3333"/>
              <a:ext cx="56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75" name="Rectangle 227"/>
            <p:cNvSpPr>
              <a:spLocks noChangeArrowheads="1"/>
            </p:cNvSpPr>
            <p:nvPr/>
          </p:nvSpPr>
          <p:spPr bwMode="auto">
            <a:xfrm>
              <a:off x="3014" y="3271"/>
              <a:ext cx="449" cy="187"/>
            </a:xfrm>
            <a:prstGeom prst="rect">
              <a:avLst/>
            </a:prstGeom>
            <a:solidFill>
              <a:srgbClr val="C3D69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6" name="Rectangle 228"/>
            <p:cNvSpPr>
              <a:spLocks noChangeArrowheads="1"/>
            </p:cNvSpPr>
            <p:nvPr/>
          </p:nvSpPr>
          <p:spPr bwMode="auto">
            <a:xfrm>
              <a:off x="3151" y="3305"/>
              <a:ext cx="224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Session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77" name="Rectangle 229"/>
            <p:cNvSpPr>
              <a:spLocks noChangeArrowheads="1"/>
            </p:cNvSpPr>
            <p:nvPr/>
          </p:nvSpPr>
          <p:spPr bwMode="auto">
            <a:xfrm>
              <a:off x="3163" y="3361"/>
              <a:ext cx="196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Logout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78" name="Rectangle 230"/>
            <p:cNvSpPr>
              <a:spLocks noChangeArrowheads="1"/>
            </p:cNvSpPr>
            <p:nvPr/>
          </p:nvSpPr>
          <p:spPr bwMode="auto">
            <a:xfrm>
              <a:off x="2754" y="3456"/>
              <a:ext cx="709" cy="226"/>
            </a:xfrm>
            <a:prstGeom prst="rect">
              <a:avLst/>
            </a:prstGeom>
            <a:solidFill>
              <a:srgbClr val="C3D69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9" name="Rectangle 231"/>
            <p:cNvSpPr>
              <a:spLocks noChangeArrowheads="1"/>
            </p:cNvSpPr>
            <p:nvPr/>
          </p:nvSpPr>
          <p:spPr bwMode="auto">
            <a:xfrm>
              <a:off x="3033" y="3540"/>
              <a:ext cx="196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Logout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80" name="Line 232"/>
            <p:cNvSpPr>
              <a:spLocks noChangeShapeType="1"/>
            </p:cNvSpPr>
            <p:nvPr/>
          </p:nvSpPr>
          <p:spPr bwMode="auto">
            <a:xfrm>
              <a:off x="2754" y="3456"/>
              <a:ext cx="260" cy="1"/>
            </a:xfrm>
            <a:prstGeom prst="line">
              <a:avLst/>
            </a:prstGeom>
            <a:noFill/>
            <a:ln w="3175" cap="sq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1" name="Line 233"/>
            <p:cNvSpPr>
              <a:spLocks noChangeShapeType="1"/>
            </p:cNvSpPr>
            <p:nvPr/>
          </p:nvSpPr>
          <p:spPr bwMode="auto">
            <a:xfrm>
              <a:off x="3014" y="3456"/>
              <a:ext cx="449" cy="1"/>
            </a:xfrm>
            <a:prstGeom prst="line">
              <a:avLst/>
            </a:prstGeom>
            <a:noFill/>
            <a:ln w="3175" cap="sq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2" name="Line 234"/>
            <p:cNvSpPr>
              <a:spLocks noChangeShapeType="1"/>
            </p:cNvSpPr>
            <p:nvPr/>
          </p:nvSpPr>
          <p:spPr bwMode="auto">
            <a:xfrm>
              <a:off x="3014" y="3271"/>
              <a:ext cx="1" cy="185"/>
            </a:xfrm>
            <a:prstGeom prst="line">
              <a:avLst/>
            </a:prstGeom>
            <a:noFill/>
            <a:ln w="3175" cap="sq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3" name="Rectangle 235"/>
            <p:cNvSpPr>
              <a:spLocks noChangeArrowheads="1"/>
            </p:cNvSpPr>
            <p:nvPr/>
          </p:nvSpPr>
          <p:spPr bwMode="auto">
            <a:xfrm>
              <a:off x="2754" y="3271"/>
              <a:ext cx="709" cy="411"/>
            </a:xfrm>
            <a:prstGeom prst="rect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4" name="Line 236"/>
            <p:cNvSpPr>
              <a:spLocks noChangeShapeType="1"/>
            </p:cNvSpPr>
            <p:nvPr/>
          </p:nvSpPr>
          <p:spPr bwMode="auto">
            <a:xfrm>
              <a:off x="3463" y="3271"/>
              <a:ext cx="240" cy="103"/>
            </a:xfrm>
            <a:prstGeom prst="line">
              <a:avLst/>
            </a:prstGeom>
            <a:noFill/>
            <a:ln w="3175" cap="flat">
              <a:solidFill>
                <a:srgbClr val="54545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5" name="Freeform 237"/>
            <p:cNvSpPr>
              <a:spLocks/>
            </p:cNvSpPr>
            <p:nvPr/>
          </p:nvSpPr>
          <p:spPr bwMode="auto">
            <a:xfrm>
              <a:off x="3690" y="3360"/>
              <a:ext cx="33" cy="23"/>
            </a:xfrm>
            <a:custGeom>
              <a:avLst/>
              <a:gdLst/>
              <a:ahLst/>
              <a:cxnLst>
                <a:cxn ang="0">
                  <a:pos x="33" y="23"/>
                </a:cxn>
                <a:cxn ang="0">
                  <a:pos x="0" y="21"/>
                </a:cxn>
                <a:cxn ang="0">
                  <a:pos x="8" y="0"/>
                </a:cxn>
                <a:cxn ang="0">
                  <a:pos x="33" y="23"/>
                </a:cxn>
              </a:cxnLst>
              <a:rect l="0" t="0" r="r" b="b"/>
              <a:pathLst>
                <a:path w="33" h="23">
                  <a:moveTo>
                    <a:pt x="33" y="23"/>
                  </a:moveTo>
                  <a:lnTo>
                    <a:pt x="0" y="21"/>
                  </a:lnTo>
                  <a:lnTo>
                    <a:pt x="8" y="0"/>
                  </a:lnTo>
                  <a:lnTo>
                    <a:pt x="33" y="23"/>
                  </a:lnTo>
                  <a:close/>
                </a:path>
              </a:pathLst>
            </a:custGeom>
            <a:solidFill>
              <a:srgbClr val="54545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6" name="Freeform 238"/>
            <p:cNvSpPr>
              <a:spLocks/>
            </p:cNvSpPr>
            <p:nvPr/>
          </p:nvSpPr>
          <p:spPr bwMode="auto">
            <a:xfrm>
              <a:off x="3690" y="3360"/>
              <a:ext cx="33" cy="23"/>
            </a:xfrm>
            <a:custGeom>
              <a:avLst/>
              <a:gdLst/>
              <a:ahLst/>
              <a:cxnLst>
                <a:cxn ang="0">
                  <a:pos x="33" y="23"/>
                </a:cxn>
                <a:cxn ang="0">
                  <a:pos x="0" y="21"/>
                </a:cxn>
                <a:cxn ang="0">
                  <a:pos x="8" y="0"/>
                </a:cxn>
                <a:cxn ang="0">
                  <a:pos x="33" y="23"/>
                </a:cxn>
              </a:cxnLst>
              <a:rect l="0" t="0" r="r" b="b"/>
              <a:pathLst>
                <a:path w="33" h="23">
                  <a:moveTo>
                    <a:pt x="33" y="23"/>
                  </a:moveTo>
                  <a:lnTo>
                    <a:pt x="0" y="21"/>
                  </a:lnTo>
                  <a:lnTo>
                    <a:pt x="8" y="0"/>
                  </a:lnTo>
                  <a:lnTo>
                    <a:pt x="33" y="23"/>
                  </a:lnTo>
                  <a:close/>
                </a:path>
              </a:pathLst>
            </a:custGeom>
            <a:noFill/>
            <a:ln w="3175" cap="flat">
              <a:solidFill>
                <a:srgbClr val="54545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7" name="Oval 239"/>
            <p:cNvSpPr>
              <a:spLocks noChangeArrowheads="1"/>
            </p:cNvSpPr>
            <p:nvPr/>
          </p:nvSpPr>
          <p:spPr bwMode="auto">
            <a:xfrm>
              <a:off x="3723" y="3140"/>
              <a:ext cx="487" cy="486"/>
            </a:xfrm>
            <a:prstGeom prst="ellipse">
              <a:avLst/>
            </a:prstGeom>
            <a:solidFill>
              <a:srgbClr val="FBD58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8" name="Rectangle 240"/>
            <p:cNvSpPr>
              <a:spLocks noChangeArrowheads="1"/>
            </p:cNvSpPr>
            <p:nvPr/>
          </p:nvSpPr>
          <p:spPr bwMode="auto">
            <a:xfrm>
              <a:off x="3892" y="3351"/>
              <a:ext cx="174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Home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89" name="Oval 241"/>
            <p:cNvSpPr>
              <a:spLocks noChangeArrowheads="1"/>
            </p:cNvSpPr>
            <p:nvPr/>
          </p:nvSpPr>
          <p:spPr bwMode="auto">
            <a:xfrm>
              <a:off x="3723" y="3140"/>
              <a:ext cx="487" cy="486"/>
            </a:xfrm>
            <a:prstGeom prst="ellips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0" name="Line 242"/>
            <p:cNvSpPr>
              <a:spLocks noChangeShapeType="1"/>
            </p:cNvSpPr>
            <p:nvPr/>
          </p:nvSpPr>
          <p:spPr bwMode="auto">
            <a:xfrm>
              <a:off x="3830" y="2688"/>
              <a:ext cx="198" cy="155"/>
            </a:xfrm>
            <a:prstGeom prst="line">
              <a:avLst/>
            </a:prstGeom>
            <a:noFill/>
            <a:ln w="3175" cap="flat">
              <a:solidFill>
                <a:srgbClr val="54545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1" name="Freeform 243"/>
            <p:cNvSpPr>
              <a:spLocks/>
            </p:cNvSpPr>
            <p:nvPr/>
          </p:nvSpPr>
          <p:spPr bwMode="auto">
            <a:xfrm>
              <a:off x="3813" y="2674"/>
              <a:ext cx="31" cy="2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" y="10"/>
                </a:cxn>
                <a:cxn ang="0">
                  <a:pos x="18" y="28"/>
                </a:cxn>
                <a:cxn ang="0">
                  <a:pos x="0" y="0"/>
                </a:cxn>
              </a:cxnLst>
              <a:rect l="0" t="0" r="r" b="b"/>
              <a:pathLst>
                <a:path w="31" h="28">
                  <a:moveTo>
                    <a:pt x="0" y="0"/>
                  </a:moveTo>
                  <a:lnTo>
                    <a:pt x="31" y="10"/>
                  </a:lnTo>
                  <a:lnTo>
                    <a:pt x="18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4545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2" name="Freeform 244"/>
            <p:cNvSpPr>
              <a:spLocks/>
            </p:cNvSpPr>
            <p:nvPr/>
          </p:nvSpPr>
          <p:spPr bwMode="auto">
            <a:xfrm>
              <a:off x="3813" y="2674"/>
              <a:ext cx="31" cy="2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" y="10"/>
                </a:cxn>
                <a:cxn ang="0">
                  <a:pos x="18" y="28"/>
                </a:cxn>
                <a:cxn ang="0">
                  <a:pos x="0" y="0"/>
                </a:cxn>
              </a:cxnLst>
              <a:rect l="0" t="0" r="r" b="b"/>
              <a:pathLst>
                <a:path w="31" h="28">
                  <a:moveTo>
                    <a:pt x="0" y="0"/>
                  </a:moveTo>
                  <a:lnTo>
                    <a:pt x="31" y="10"/>
                  </a:lnTo>
                  <a:lnTo>
                    <a:pt x="18" y="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54545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3" name="Freeform 245"/>
            <p:cNvSpPr>
              <a:spLocks/>
            </p:cNvSpPr>
            <p:nvPr/>
          </p:nvSpPr>
          <p:spPr bwMode="auto">
            <a:xfrm>
              <a:off x="4014" y="2829"/>
              <a:ext cx="31" cy="28"/>
            </a:xfrm>
            <a:custGeom>
              <a:avLst/>
              <a:gdLst/>
              <a:ahLst/>
              <a:cxnLst>
                <a:cxn ang="0">
                  <a:pos x="31" y="28"/>
                </a:cxn>
                <a:cxn ang="0">
                  <a:pos x="0" y="18"/>
                </a:cxn>
                <a:cxn ang="0">
                  <a:pos x="14" y="0"/>
                </a:cxn>
                <a:cxn ang="0">
                  <a:pos x="31" y="28"/>
                </a:cxn>
              </a:cxnLst>
              <a:rect l="0" t="0" r="r" b="b"/>
              <a:pathLst>
                <a:path w="31" h="28">
                  <a:moveTo>
                    <a:pt x="31" y="28"/>
                  </a:moveTo>
                  <a:lnTo>
                    <a:pt x="0" y="18"/>
                  </a:lnTo>
                  <a:lnTo>
                    <a:pt x="14" y="0"/>
                  </a:lnTo>
                  <a:lnTo>
                    <a:pt x="31" y="28"/>
                  </a:lnTo>
                  <a:close/>
                </a:path>
              </a:pathLst>
            </a:custGeom>
            <a:solidFill>
              <a:srgbClr val="54545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4" name="Freeform 246"/>
            <p:cNvSpPr>
              <a:spLocks/>
            </p:cNvSpPr>
            <p:nvPr/>
          </p:nvSpPr>
          <p:spPr bwMode="auto">
            <a:xfrm>
              <a:off x="4014" y="2829"/>
              <a:ext cx="31" cy="28"/>
            </a:xfrm>
            <a:custGeom>
              <a:avLst/>
              <a:gdLst/>
              <a:ahLst/>
              <a:cxnLst>
                <a:cxn ang="0">
                  <a:pos x="31" y="28"/>
                </a:cxn>
                <a:cxn ang="0">
                  <a:pos x="0" y="18"/>
                </a:cxn>
                <a:cxn ang="0">
                  <a:pos x="14" y="0"/>
                </a:cxn>
                <a:cxn ang="0">
                  <a:pos x="31" y="28"/>
                </a:cxn>
              </a:cxnLst>
              <a:rect l="0" t="0" r="r" b="b"/>
              <a:pathLst>
                <a:path w="31" h="28">
                  <a:moveTo>
                    <a:pt x="31" y="28"/>
                  </a:moveTo>
                  <a:lnTo>
                    <a:pt x="0" y="18"/>
                  </a:lnTo>
                  <a:lnTo>
                    <a:pt x="14" y="0"/>
                  </a:lnTo>
                  <a:lnTo>
                    <a:pt x="31" y="28"/>
                  </a:lnTo>
                  <a:close/>
                </a:path>
              </a:pathLst>
            </a:custGeom>
            <a:noFill/>
            <a:ln w="3175" cap="flat">
              <a:solidFill>
                <a:srgbClr val="54545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5" name="Rectangle 247"/>
            <p:cNvSpPr>
              <a:spLocks noChangeArrowheads="1"/>
            </p:cNvSpPr>
            <p:nvPr/>
          </p:nvSpPr>
          <p:spPr bwMode="auto">
            <a:xfrm>
              <a:off x="4176" y="2426"/>
              <a:ext cx="1030" cy="231"/>
            </a:xfrm>
            <a:prstGeom prst="rect">
              <a:avLst/>
            </a:prstGeom>
            <a:solidFill>
              <a:srgbClr val="E3F4F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6" name="Rectangle 248"/>
            <p:cNvSpPr>
              <a:spLocks noChangeArrowheads="1"/>
            </p:cNvSpPr>
            <p:nvPr/>
          </p:nvSpPr>
          <p:spPr bwMode="auto">
            <a:xfrm>
              <a:off x="4550" y="2509"/>
              <a:ext cx="306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Arial" pitchFamily="34" charset="0"/>
                  <a:cs typeface="Arial" pitchFamily="34" charset="0"/>
                </a:rPr>
                <a:t> Enrollment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97" name="Rectangle 249"/>
            <p:cNvSpPr>
              <a:spLocks noChangeArrowheads="1"/>
            </p:cNvSpPr>
            <p:nvPr/>
          </p:nvSpPr>
          <p:spPr bwMode="auto">
            <a:xfrm>
              <a:off x="4176" y="2426"/>
              <a:ext cx="1030" cy="231"/>
            </a:xfrm>
            <a:prstGeom prst="rect">
              <a:avLst/>
            </a:prstGeom>
            <a:noFill/>
            <a:ln w="3175" cap="flat">
              <a:solidFill>
                <a:srgbClr val="E3F4F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8" name="Line 250"/>
            <p:cNvSpPr>
              <a:spLocks noChangeShapeType="1"/>
            </p:cNvSpPr>
            <p:nvPr/>
          </p:nvSpPr>
          <p:spPr bwMode="auto">
            <a:xfrm>
              <a:off x="4166" y="2428"/>
              <a:ext cx="1027" cy="1"/>
            </a:xfrm>
            <a:prstGeom prst="line">
              <a:avLst/>
            </a:prstGeom>
            <a:noFill/>
            <a:ln w="3175" cap="flat">
              <a:solidFill>
                <a:srgbClr val="54545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9" name="Line 251"/>
            <p:cNvSpPr>
              <a:spLocks noChangeShapeType="1"/>
            </p:cNvSpPr>
            <p:nvPr/>
          </p:nvSpPr>
          <p:spPr bwMode="auto">
            <a:xfrm>
              <a:off x="4168" y="2426"/>
              <a:ext cx="1" cy="234"/>
            </a:xfrm>
            <a:prstGeom prst="line">
              <a:avLst/>
            </a:prstGeom>
            <a:noFill/>
            <a:ln w="3175" cap="flat">
              <a:solidFill>
                <a:srgbClr val="54545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0" name="Line 252"/>
            <p:cNvSpPr>
              <a:spLocks noChangeShapeType="1"/>
            </p:cNvSpPr>
            <p:nvPr/>
          </p:nvSpPr>
          <p:spPr bwMode="auto">
            <a:xfrm>
              <a:off x="4176" y="2656"/>
              <a:ext cx="1027" cy="1"/>
            </a:xfrm>
            <a:prstGeom prst="line">
              <a:avLst/>
            </a:prstGeom>
            <a:noFill/>
            <a:ln w="3175" cap="flat">
              <a:solidFill>
                <a:srgbClr val="54545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1" name="Rectangle 253"/>
            <p:cNvSpPr>
              <a:spLocks noChangeArrowheads="1"/>
            </p:cNvSpPr>
            <p:nvPr/>
          </p:nvSpPr>
          <p:spPr bwMode="auto">
            <a:xfrm>
              <a:off x="4163" y="2425"/>
              <a:ext cx="305" cy="237"/>
            </a:xfrm>
            <a:prstGeom prst="rect">
              <a:avLst/>
            </a:prstGeom>
            <a:solidFill>
              <a:srgbClr val="E3F4F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2" name="Rectangle 254"/>
            <p:cNvSpPr>
              <a:spLocks noChangeArrowheads="1"/>
            </p:cNvSpPr>
            <p:nvPr/>
          </p:nvSpPr>
          <p:spPr bwMode="auto">
            <a:xfrm>
              <a:off x="4264" y="2511"/>
              <a:ext cx="127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Arial" pitchFamily="34" charset="0"/>
                  <a:cs typeface="Arial" pitchFamily="34" charset="0"/>
                </a:rPr>
                <a:t>D11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03" name="Rectangle 255"/>
            <p:cNvSpPr>
              <a:spLocks noChangeArrowheads="1"/>
            </p:cNvSpPr>
            <p:nvPr/>
          </p:nvSpPr>
          <p:spPr bwMode="auto">
            <a:xfrm>
              <a:off x="4163" y="2425"/>
              <a:ext cx="305" cy="237"/>
            </a:xfrm>
            <a:prstGeom prst="rect">
              <a:avLst/>
            </a:prstGeom>
            <a:noFill/>
            <a:ln w="3175" cap="flat">
              <a:solidFill>
                <a:srgbClr val="E3F4F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4" name="Line 256"/>
            <p:cNvSpPr>
              <a:spLocks noChangeShapeType="1"/>
            </p:cNvSpPr>
            <p:nvPr/>
          </p:nvSpPr>
          <p:spPr bwMode="auto">
            <a:xfrm>
              <a:off x="3835" y="2564"/>
              <a:ext cx="306" cy="37"/>
            </a:xfrm>
            <a:prstGeom prst="line">
              <a:avLst/>
            </a:prstGeom>
            <a:noFill/>
            <a:ln w="3175" cap="flat">
              <a:solidFill>
                <a:srgbClr val="54545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5" name="Freeform 257"/>
            <p:cNvSpPr>
              <a:spLocks/>
            </p:cNvSpPr>
            <p:nvPr/>
          </p:nvSpPr>
          <p:spPr bwMode="auto">
            <a:xfrm>
              <a:off x="3813" y="2555"/>
              <a:ext cx="32" cy="2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32" y="0"/>
                </a:cxn>
                <a:cxn ang="0">
                  <a:pos x="29" y="21"/>
                </a:cxn>
                <a:cxn ang="0">
                  <a:pos x="0" y="7"/>
                </a:cxn>
              </a:cxnLst>
              <a:rect l="0" t="0" r="r" b="b"/>
              <a:pathLst>
                <a:path w="32" h="21">
                  <a:moveTo>
                    <a:pt x="0" y="7"/>
                  </a:moveTo>
                  <a:lnTo>
                    <a:pt x="32" y="0"/>
                  </a:lnTo>
                  <a:lnTo>
                    <a:pt x="29" y="2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54545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6" name="Freeform 258"/>
            <p:cNvSpPr>
              <a:spLocks/>
            </p:cNvSpPr>
            <p:nvPr/>
          </p:nvSpPr>
          <p:spPr bwMode="auto">
            <a:xfrm>
              <a:off x="3813" y="2555"/>
              <a:ext cx="32" cy="2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32" y="0"/>
                </a:cxn>
                <a:cxn ang="0">
                  <a:pos x="29" y="21"/>
                </a:cxn>
                <a:cxn ang="0">
                  <a:pos x="0" y="7"/>
                </a:cxn>
              </a:cxnLst>
              <a:rect l="0" t="0" r="r" b="b"/>
              <a:pathLst>
                <a:path w="32" h="21">
                  <a:moveTo>
                    <a:pt x="0" y="7"/>
                  </a:moveTo>
                  <a:lnTo>
                    <a:pt x="32" y="0"/>
                  </a:lnTo>
                  <a:lnTo>
                    <a:pt x="29" y="21"/>
                  </a:lnTo>
                  <a:lnTo>
                    <a:pt x="0" y="7"/>
                  </a:lnTo>
                  <a:close/>
                </a:path>
              </a:pathLst>
            </a:custGeom>
            <a:noFill/>
            <a:ln w="3175" cap="flat">
              <a:solidFill>
                <a:srgbClr val="54545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7" name="Freeform 259"/>
            <p:cNvSpPr>
              <a:spLocks/>
            </p:cNvSpPr>
            <p:nvPr/>
          </p:nvSpPr>
          <p:spPr bwMode="auto">
            <a:xfrm>
              <a:off x="4131" y="2588"/>
              <a:ext cx="32" cy="22"/>
            </a:xfrm>
            <a:custGeom>
              <a:avLst/>
              <a:gdLst/>
              <a:ahLst/>
              <a:cxnLst>
                <a:cxn ang="0">
                  <a:pos x="32" y="15"/>
                </a:cxn>
                <a:cxn ang="0">
                  <a:pos x="0" y="22"/>
                </a:cxn>
                <a:cxn ang="0">
                  <a:pos x="2" y="0"/>
                </a:cxn>
                <a:cxn ang="0">
                  <a:pos x="32" y="15"/>
                </a:cxn>
              </a:cxnLst>
              <a:rect l="0" t="0" r="r" b="b"/>
              <a:pathLst>
                <a:path w="32" h="22">
                  <a:moveTo>
                    <a:pt x="32" y="15"/>
                  </a:moveTo>
                  <a:lnTo>
                    <a:pt x="0" y="22"/>
                  </a:lnTo>
                  <a:lnTo>
                    <a:pt x="2" y="0"/>
                  </a:lnTo>
                  <a:lnTo>
                    <a:pt x="32" y="15"/>
                  </a:lnTo>
                  <a:close/>
                </a:path>
              </a:pathLst>
            </a:custGeom>
            <a:solidFill>
              <a:srgbClr val="54545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8" name="Freeform 260"/>
            <p:cNvSpPr>
              <a:spLocks/>
            </p:cNvSpPr>
            <p:nvPr/>
          </p:nvSpPr>
          <p:spPr bwMode="auto">
            <a:xfrm>
              <a:off x="4131" y="2588"/>
              <a:ext cx="32" cy="22"/>
            </a:xfrm>
            <a:custGeom>
              <a:avLst/>
              <a:gdLst/>
              <a:ahLst/>
              <a:cxnLst>
                <a:cxn ang="0">
                  <a:pos x="32" y="15"/>
                </a:cxn>
                <a:cxn ang="0">
                  <a:pos x="0" y="22"/>
                </a:cxn>
                <a:cxn ang="0">
                  <a:pos x="2" y="0"/>
                </a:cxn>
                <a:cxn ang="0">
                  <a:pos x="32" y="15"/>
                </a:cxn>
              </a:cxnLst>
              <a:rect l="0" t="0" r="r" b="b"/>
              <a:pathLst>
                <a:path w="32" h="22">
                  <a:moveTo>
                    <a:pt x="32" y="15"/>
                  </a:moveTo>
                  <a:lnTo>
                    <a:pt x="0" y="22"/>
                  </a:lnTo>
                  <a:lnTo>
                    <a:pt x="2" y="0"/>
                  </a:lnTo>
                  <a:lnTo>
                    <a:pt x="32" y="15"/>
                  </a:lnTo>
                  <a:close/>
                </a:path>
              </a:pathLst>
            </a:custGeom>
            <a:noFill/>
            <a:ln w="3175" cap="flat">
              <a:solidFill>
                <a:srgbClr val="54545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9" name="Rectangle 261"/>
            <p:cNvSpPr>
              <a:spLocks noChangeArrowheads="1"/>
            </p:cNvSpPr>
            <p:nvPr/>
          </p:nvSpPr>
          <p:spPr bwMode="auto">
            <a:xfrm>
              <a:off x="793" y="2442"/>
              <a:ext cx="1049" cy="237"/>
            </a:xfrm>
            <a:prstGeom prst="rect">
              <a:avLst/>
            </a:prstGeom>
            <a:solidFill>
              <a:srgbClr val="E3F4F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0" name="Rectangle 262"/>
            <p:cNvSpPr>
              <a:spLocks noChangeArrowheads="1"/>
            </p:cNvSpPr>
            <p:nvPr/>
          </p:nvSpPr>
          <p:spPr bwMode="auto">
            <a:xfrm>
              <a:off x="1246" y="2528"/>
              <a:ext cx="168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Arial" pitchFamily="34" charset="0"/>
                  <a:cs typeface="Arial" pitchFamily="34" charset="0"/>
                </a:rPr>
                <a:t>Exam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11" name="Rectangle 263"/>
            <p:cNvSpPr>
              <a:spLocks noChangeArrowheads="1"/>
            </p:cNvSpPr>
            <p:nvPr/>
          </p:nvSpPr>
          <p:spPr bwMode="auto">
            <a:xfrm>
              <a:off x="793" y="2442"/>
              <a:ext cx="1049" cy="237"/>
            </a:xfrm>
            <a:prstGeom prst="rect">
              <a:avLst/>
            </a:prstGeom>
            <a:noFill/>
            <a:ln w="3175" cap="flat">
              <a:solidFill>
                <a:srgbClr val="E3F4F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2" name="Line 264"/>
            <p:cNvSpPr>
              <a:spLocks noChangeShapeType="1"/>
            </p:cNvSpPr>
            <p:nvPr/>
          </p:nvSpPr>
          <p:spPr bwMode="auto">
            <a:xfrm>
              <a:off x="782" y="2445"/>
              <a:ext cx="1046" cy="1"/>
            </a:xfrm>
            <a:prstGeom prst="line">
              <a:avLst/>
            </a:prstGeom>
            <a:noFill/>
            <a:ln w="3175" cap="flat">
              <a:solidFill>
                <a:srgbClr val="54545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3" name="Line 265"/>
            <p:cNvSpPr>
              <a:spLocks noChangeShapeType="1"/>
            </p:cNvSpPr>
            <p:nvPr/>
          </p:nvSpPr>
          <p:spPr bwMode="auto">
            <a:xfrm>
              <a:off x="784" y="2443"/>
              <a:ext cx="1" cy="239"/>
            </a:xfrm>
            <a:prstGeom prst="line">
              <a:avLst/>
            </a:prstGeom>
            <a:noFill/>
            <a:ln w="3175" cap="flat">
              <a:solidFill>
                <a:srgbClr val="54545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" name="Line 266"/>
            <p:cNvSpPr>
              <a:spLocks noChangeShapeType="1"/>
            </p:cNvSpPr>
            <p:nvPr/>
          </p:nvSpPr>
          <p:spPr bwMode="auto">
            <a:xfrm>
              <a:off x="792" y="2678"/>
              <a:ext cx="1047" cy="1"/>
            </a:xfrm>
            <a:prstGeom prst="line">
              <a:avLst/>
            </a:prstGeom>
            <a:noFill/>
            <a:ln w="3175" cap="flat">
              <a:solidFill>
                <a:srgbClr val="54545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" name="Rectangle 267"/>
            <p:cNvSpPr>
              <a:spLocks noChangeArrowheads="1"/>
            </p:cNvSpPr>
            <p:nvPr/>
          </p:nvSpPr>
          <p:spPr bwMode="auto">
            <a:xfrm>
              <a:off x="779" y="2442"/>
              <a:ext cx="310" cy="243"/>
            </a:xfrm>
            <a:prstGeom prst="rect">
              <a:avLst/>
            </a:prstGeom>
            <a:solidFill>
              <a:srgbClr val="E3F4F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6" name="Rectangle 268"/>
            <p:cNvSpPr>
              <a:spLocks noChangeArrowheads="1"/>
            </p:cNvSpPr>
            <p:nvPr/>
          </p:nvSpPr>
          <p:spPr bwMode="auto">
            <a:xfrm>
              <a:off x="882" y="2530"/>
              <a:ext cx="127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Arial" pitchFamily="34" charset="0"/>
                  <a:cs typeface="Arial" pitchFamily="34" charset="0"/>
                </a:rPr>
                <a:t>D12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17" name="Rectangle 269"/>
            <p:cNvSpPr>
              <a:spLocks noChangeArrowheads="1"/>
            </p:cNvSpPr>
            <p:nvPr/>
          </p:nvSpPr>
          <p:spPr bwMode="auto">
            <a:xfrm>
              <a:off x="779" y="2442"/>
              <a:ext cx="310" cy="243"/>
            </a:xfrm>
            <a:prstGeom prst="rect">
              <a:avLst/>
            </a:prstGeom>
            <a:noFill/>
            <a:ln w="3175" cap="flat">
              <a:solidFill>
                <a:srgbClr val="E3F4F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8" name="Line 270"/>
            <p:cNvSpPr>
              <a:spLocks noChangeShapeType="1"/>
            </p:cNvSpPr>
            <p:nvPr/>
          </p:nvSpPr>
          <p:spPr bwMode="auto">
            <a:xfrm flipV="1">
              <a:off x="1863" y="2490"/>
              <a:ext cx="267" cy="66"/>
            </a:xfrm>
            <a:prstGeom prst="line">
              <a:avLst/>
            </a:prstGeom>
            <a:noFill/>
            <a:ln w="3175" cap="flat">
              <a:solidFill>
                <a:srgbClr val="54545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9" name="Freeform 271"/>
            <p:cNvSpPr>
              <a:spLocks/>
            </p:cNvSpPr>
            <p:nvPr/>
          </p:nvSpPr>
          <p:spPr bwMode="auto">
            <a:xfrm>
              <a:off x="1842" y="2542"/>
              <a:ext cx="33" cy="22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28" y="0"/>
                </a:cxn>
                <a:cxn ang="0">
                  <a:pos x="33" y="22"/>
                </a:cxn>
                <a:cxn ang="0">
                  <a:pos x="0" y="19"/>
                </a:cxn>
              </a:cxnLst>
              <a:rect l="0" t="0" r="r" b="b"/>
              <a:pathLst>
                <a:path w="33" h="22">
                  <a:moveTo>
                    <a:pt x="0" y="19"/>
                  </a:moveTo>
                  <a:lnTo>
                    <a:pt x="28" y="0"/>
                  </a:lnTo>
                  <a:lnTo>
                    <a:pt x="33" y="22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54545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0" name="Freeform 272"/>
            <p:cNvSpPr>
              <a:spLocks/>
            </p:cNvSpPr>
            <p:nvPr/>
          </p:nvSpPr>
          <p:spPr bwMode="auto">
            <a:xfrm>
              <a:off x="1842" y="2542"/>
              <a:ext cx="33" cy="22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28" y="0"/>
                </a:cxn>
                <a:cxn ang="0">
                  <a:pos x="33" y="22"/>
                </a:cxn>
                <a:cxn ang="0">
                  <a:pos x="0" y="19"/>
                </a:cxn>
              </a:cxnLst>
              <a:rect l="0" t="0" r="r" b="b"/>
              <a:pathLst>
                <a:path w="33" h="22">
                  <a:moveTo>
                    <a:pt x="0" y="19"/>
                  </a:moveTo>
                  <a:lnTo>
                    <a:pt x="28" y="0"/>
                  </a:lnTo>
                  <a:lnTo>
                    <a:pt x="33" y="22"/>
                  </a:lnTo>
                  <a:lnTo>
                    <a:pt x="0" y="19"/>
                  </a:lnTo>
                  <a:close/>
                </a:path>
              </a:pathLst>
            </a:custGeom>
            <a:noFill/>
            <a:ln w="3175" cap="flat">
              <a:solidFill>
                <a:srgbClr val="54545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1" name="Freeform 273"/>
            <p:cNvSpPr>
              <a:spLocks/>
            </p:cNvSpPr>
            <p:nvPr/>
          </p:nvSpPr>
          <p:spPr bwMode="auto">
            <a:xfrm>
              <a:off x="2119" y="2482"/>
              <a:ext cx="33" cy="21"/>
            </a:xfrm>
            <a:custGeom>
              <a:avLst/>
              <a:gdLst/>
              <a:ahLst/>
              <a:cxnLst>
                <a:cxn ang="0">
                  <a:pos x="33" y="3"/>
                </a:cxn>
                <a:cxn ang="0">
                  <a:pos x="5" y="21"/>
                </a:cxn>
                <a:cxn ang="0">
                  <a:pos x="0" y="0"/>
                </a:cxn>
                <a:cxn ang="0">
                  <a:pos x="33" y="3"/>
                </a:cxn>
              </a:cxnLst>
              <a:rect l="0" t="0" r="r" b="b"/>
              <a:pathLst>
                <a:path w="33" h="21">
                  <a:moveTo>
                    <a:pt x="33" y="3"/>
                  </a:moveTo>
                  <a:lnTo>
                    <a:pt x="5" y="21"/>
                  </a:lnTo>
                  <a:lnTo>
                    <a:pt x="0" y="0"/>
                  </a:lnTo>
                  <a:lnTo>
                    <a:pt x="33" y="3"/>
                  </a:lnTo>
                  <a:close/>
                </a:path>
              </a:pathLst>
            </a:custGeom>
            <a:solidFill>
              <a:srgbClr val="54545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2" name="Freeform 274"/>
            <p:cNvSpPr>
              <a:spLocks/>
            </p:cNvSpPr>
            <p:nvPr/>
          </p:nvSpPr>
          <p:spPr bwMode="auto">
            <a:xfrm>
              <a:off x="2119" y="2482"/>
              <a:ext cx="33" cy="21"/>
            </a:xfrm>
            <a:custGeom>
              <a:avLst/>
              <a:gdLst/>
              <a:ahLst/>
              <a:cxnLst>
                <a:cxn ang="0">
                  <a:pos x="33" y="3"/>
                </a:cxn>
                <a:cxn ang="0">
                  <a:pos x="5" y="21"/>
                </a:cxn>
                <a:cxn ang="0">
                  <a:pos x="0" y="0"/>
                </a:cxn>
                <a:cxn ang="0">
                  <a:pos x="33" y="3"/>
                </a:cxn>
              </a:cxnLst>
              <a:rect l="0" t="0" r="r" b="b"/>
              <a:pathLst>
                <a:path w="33" h="21">
                  <a:moveTo>
                    <a:pt x="33" y="3"/>
                  </a:moveTo>
                  <a:lnTo>
                    <a:pt x="5" y="21"/>
                  </a:lnTo>
                  <a:lnTo>
                    <a:pt x="0" y="0"/>
                  </a:lnTo>
                  <a:lnTo>
                    <a:pt x="33" y="3"/>
                  </a:lnTo>
                  <a:close/>
                </a:path>
              </a:pathLst>
            </a:custGeom>
            <a:noFill/>
            <a:ln w="3175" cap="flat">
              <a:solidFill>
                <a:srgbClr val="54545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3" name="Rectangle 275"/>
            <p:cNvSpPr>
              <a:spLocks noChangeArrowheads="1"/>
            </p:cNvSpPr>
            <p:nvPr/>
          </p:nvSpPr>
          <p:spPr bwMode="auto">
            <a:xfrm>
              <a:off x="1520" y="3170"/>
              <a:ext cx="1049" cy="237"/>
            </a:xfrm>
            <a:prstGeom prst="rect">
              <a:avLst/>
            </a:prstGeom>
            <a:solidFill>
              <a:srgbClr val="E3F4F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4" name="Rectangle 276"/>
            <p:cNvSpPr>
              <a:spLocks noChangeArrowheads="1"/>
            </p:cNvSpPr>
            <p:nvPr/>
          </p:nvSpPr>
          <p:spPr bwMode="auto">
            <a:xfrm>
              <a:off x="1919" y="3256"/>
              <a:ext cx="279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Arial" pitchFamily="34" charset="0"/>
                  <a:cs typeface="Arial" pitchFamily="34" charset="0"/>
                </a:rPr>
                <a:t>Certificate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25" name="Rectangle 277"/>
            <p:cNvSpPr>
              <a:spLocks noChangeArrowheads="1"/>
            </p:cNvSpPr>
            <p:nvPr/>
          </p:nvSpPr>
          <p:spPr bwMode="auto">
            <a:xfrm>
              <a:off x="1520" y="3170"/>
              <a:ext cx="1049" cy="237"/>
            </a:xfrm>
            <a:prstGeom prst="rect">
              <a:avLst/>
            </a:prstGeom>
            <a:noFill/>
            <a:ln w="3175" cap="flat">
              <a:solidFill>
                <a:srgbClr val="E3F4F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6" name="Line 278"/>
            <p:cNvSpPr>
              <a:spLocks noChangeShapeType="1"/>
            </p:cNvSpPr>
            <p:nvPr/>
          </p:nvSpPr>
          <p:spPr bwMode="auto">
            <a:xfrm>
              <a:off x="1509" y="3173"/>
              <a:ext cx="1047" cy="1"/>
            </a:xfrm>
            <a:prstGeom prst="line">
              <a:avLst/>
            </a:prstGeom>
            <a:noFill/>
            <a:ln w="3175" cap="flat">
              <a:solidFill>
                <a:srgbClr val="54545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7" name="Line 279"/>
            <p:cNvSpPr>
              <a:spLocks noChangeShapeType="1"/>
            </p:cNvSpPr>
            <p:nvPr/>
          </p:nvSpPr>
          <p:spPr bwMode="auto">
            <a:xfrm>
              <a:off x="1512" y="3171"/>
              <a:ext cx="1" cy="239"/>
            </a:xfrm>
            <a:prstGeom prst="line">
              <a:avLst/>
            </a:prstGeom>
            <a:noFill/>
            <a:ln w="3175" cap="flat">
              <a:solidFill>
                <a:srgbClr val="54545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8" name="Line 280"/>
            <p:cNvSpPr>
              <a:spLocks noChangeShapeType="1"/>
            </p:cNvSpPr>
            <p:nvPr/>
          </p:nvSpPr>
          <p:spPr bwMode="auto">
            <a:xfrm>
              <a:off x="1520" y="3406"/>
              <a:ext cx="1046" cy="1"/>
            </a:xfrm>
            <a:prstGeom prst="line">
              <a:avLst/>
            </a:prstGeom>
            <a:noFill/>
            <a:ln w="3175" cap="flat">
              <a:solidFill>
                <a:srgbClr val="54545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9" name="Rectangle 281"/>
            <p:cNvSpPr>
              <a:spLocks noChangeArrowheads="1"/>
            </p:cNvSpPr>
            <p:nvPr/>
          </p:nvSpPr>
          <p:spPr bwMode="auto">
            <a:xfrm>
              <a:off x="1506" y="3169"/>
              <a:ext cx="311" cy="243"/>
            </a:xfrm>
            <a:prstGeom prst="rect">
              <a:avLst/>
            </a:prstGeom>
            <a:solidFill>
              <a:srgbClr val="E3F4F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0" name="Rectangle 282"/>
            <p:cNvSpPr>
              <a:spLocks noChangeArrowheads="1"/>
            </p:cNvSpPr>
            <p:nvPr/>
          </p:nvSpPr>
          <p:spPr bwMode="auto">
            <a:xfrm>
              <a:off x="1610" y="3258"/>
              <a:ext cx="127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Arial" pitchFamily="34" charset="0"/>
                  <a:cs typeface="Arial" pitchFamily="34" charset="0"/>
                </a:rPr>
                <a:t>D16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31" name="Rectangle 283"/>
            <p:cNvSpPr>
              <a:spLocks noChangeArrowheads="1"/>
            </p:cNvSpPr>
            <p:nvPr/>
          </p:nvSpPr>
          <p:spPr bwMode="auto">
            <a:xfrm>
              <a:off x="1506" y="3169"/>
              <a:ext cx="311" cy="243"/>
            </a:xfrm>
            <a:prstGeom prst="rect">
              <a:avLst/>
            </a:prstGeom>
            <a:noFill/>
            <a:ln w="3175" cap="flat">
              <a:solidFill>
                <a:srgbClr val="E3F4F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2" name="Freeform 284"/>
            <p:cNvSpPr>
              <a:spLocks/>
            </p:cNvSpPr>
            <p:nvPr/>
          </p:nvSpPr>
          <p:spPr bwMode="auto">
            <a:xfrm>
              <a:off x="2569" y="2278"/>
              <a:ext cx="419" cy="951"/>
            </a:xfrm>
            <a:custGeom>
              <a:avLst/>
              <a:gdLst/>
              <a:ahLst/>
              <a:cxnLst>
                <a:cxn ang="0">
                  <a:pos x="0" y="951"/>
                </a:cxn>
                <a:cxn ang="0">
                  <a:pos x="419" y="951"/>
                </a:cxn>
                <a:cxn ang="0">
                  <a:pos x="419" y="0"/>
                </a:cxn>
              </a:cxnLst>
              <a:rect l="0" t="0" r="r" b="b"/>
              <a:pathLst>
                <a:path w="419" h="951">
                  <a:moveTo>
                    <a:pt x="0" y="951"/>
                  </a:moveTo>
                  <a:lnTo>
                    <a:pt x="419" y="951"/>
                  </a:lnTo>
                  <a:lnTo>
                    <a:pt x="419" y="0"/>
                  </a:lnTo>
                </a:path>
              </a:pathLst>
            </a:custGeom>
            <a:noFill/>
            <a:ln w="3175" cap="flat">
              <a:solidFill>
                <a:srgbClr val="54545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3" name="Freeform 285"/>
            <p:cNvSpPr>
              <a:spLocks/>
            </p:cNvSpPr>
            <p:nvPr/>
          </p:nvSpPr>
          <p:spPr bwMode="auto">
            <a:xfrm>
              <a:off x="2977" y="2256"/>
              <a:ext cx="21" cy="32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21" y="32"/>
                </a:cxn>
                <a:cxn ang="0">
                  <a:pos x="0" y="32"/>
                </a:cxn>
                <a:cxn ang="0">
                  <a:pos x="11" y="0"/>
                </a:cxn>
              </a:cxnLst>
              <a:rect l="0" t="0" r="r" b="b"/>
              <a:pathLst>
                <a:path w="21" h="32">
                  <a:moveTo>
                    <a:pt x="11" y="0"/>
                  </a:moveTo>
                  <a:lnTo>
                    <a:pt x="21" y="32"/>
                  </a:lnTo>
                  <a:lnTo>
                    <a:pt x="0" y="3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54545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4" name="Freeform 286"/>
            <p:cNvSpPr>
              <a:spLocks/>
            </p:cNvSpPr>
            <p:nvPr/>
          </p:nvSpPr>
          <p:spPr bwMode="auto">
            <a:xfrm>
              <a:off x="2977" y="2256"/>
              <a:ext cx="21" cy="32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21" y="32"/>
                </a:cxn>
                <a:cxn ang="0">
                  <a:pos x="0" y="32"/>
                </a:cxn>
                <a:cxn ang="0">
                  <a:pos x="11" y="0"/>
                </a:cxn>
              </a:cxnLst>
              <a:rect l="0" t="0" r="r" b="b"/>
              <a:pathLst>
                <a:path w="21" h="32">
                  <a:moveTo>
                    <a:pt x="11" y="0"/>
                  </a:moveTo>
                  <a:lnTo>
                    <a:pt x="21" y="32"/>
                  </a:lnTo>
                  <a:lnTo>
                    <a:pt x="0" y="32"/>
                  </a:lnTo>
                  <a:lnTo>
                    <a:pt x="11" y="0"/>
                  </a:lnTo>
                  <a:close/>
                </a:path>
              </a:pathLst>
            </a:custGeom>
            <a:noFill/>
            <a:ln w="3175" cap="flat">
              <a:solidFill>
                <a:srgbClr val="54545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8" name="Group 4"/>
          <p:cNvGrpSpPr>
            <a:grpSpLocks noChangeAspect="1"/>
          </p:cNvGrpSpPr>
          <p:nvPr/>
        </p:nvGrpSpPr>
        <p:grpSpPr bwMode="auto">
          <a:xfrm>
            <a:off x="228600" y="304800"/>
            <a:ext cx="8686800" cy="6172200"/>
            <a:chOff x="288" y="337"/>
            <a:chExt cx="5186" cy="3361"/>
          </a:xfrm>
        </p:grpSpPr>
        <p:sp>
          <p:nvSpPr>
            <p:cNvPr id="1027" name="AutoShape 3"/>
            <p:cNvSpPr>
              <a:spLocks noChangeAspect="1" noChangeArrowheads="1" noTextEdit="1"/>
            </p:cNvSpPr>
            <p:nvPr/>
          </p:nvSpPr>
          <p:spPr bwMode="auto">
            <a:xfrm>
              <a:off x="288" y="337"/>
              <a:ext cx="5186" cy="33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229" name="Group 205"/>
            <p:cNvGrpSpPr>
              <a:grpSpLocks/>
            </p:cNvGrpSpPr>
            <p:nvPr/>
          </p:nvGrpSpPr>
          <p:grpSpPr bwMode="auto">
            <a:xfrm>
              <a:off x="813" y="349"/>
              <a:ext cx="4648" cy="3336"/>
              <a:chOff x="813" y="349"/>
              <a:chExt cx="4648" cy="3336"/>
            </a:xfrm>
          </p:grpSpPr>
          <p:sp>
            <p:nvSpPr>
              <p:cNvPr id="1029" name="Rectangle 5"/>
              <p:cNvSpPr>
                <a:spLocks noChangeArrowheads="1"/>
              </p:cNvSpPr>
              <p:nvPr/>
            </p:nvSpPr>
            <p:spPr bwMode="auto">
              <a:xfrm>
                <a:off x="2355" y="349"/>
                <a:ext cx="1181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200" b="0" i="0" u="none" strike="noStrike" cap="none" normalizeH="0" baseline="0" dirty="0" smtClean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Arial" pitchFamily="34" charset="0"/>
                    <a:cs typeface="Arial" pitchFamily="34" charset="0"/>
                  </a:rPr>
                  <a:t>Level 1 (Admin)</a:t>
                </a:r>
                <a:endPara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30" name="Freeform 6"/>
              <p:cNvSpPr>
                <a:spLocks/>
              </p:cNvSpPr>
              <p:nvPr/>
            </p:nvSpPr>
            <p:spPr bwMode="auto">
              <a:xfrm>
                <a:off x="2812" y="2116"/>
                <a:ext cx="344" cy="174"/>
              </a:xfrm>
              <a:custGeom>
                <a:avLst/>
                <a:gdLst/>
                <a:ahLst/>
                <a:cxnLst>
                  <a:cxn ang="0">
                    <a:pos x="59" y="4"/>
                  </a:cxn>
                  <a:cxn ang="0">
                    <a:pos x="44" y="11"/>
                  </a:cxn>
                  <a:cxn ang="0">
                    <a:pos x="34" y="18"/>
                  </a:cxn>
                  <a:cxn ang="0">
                    <a:pos x="26" y="24"/>
                  </a:cxn>
                  <a:cxn ang="0">
                    <a:pos x="20" y="31"/>
                  </a:cxn>
                  <a:cxn ang="0">
                    <a:pos x="15" y="38"/>
                  </a:cxn>
                  <a:cxn ang="0">
                    <a:pos x="11" y="44"/>
                  </a:cxn>
                  <a:cxn ang="0">
                    <a:pos x="8" y="51"/>
                  </a:cxn>
                  <a:cxn ang="0">
                    <a:pos x="5" y="58"/>
                  </a:cxn>
                  <a:cxn ang="0">
                    <a:pos x="3" y="64"/>
                  </a:cxn>
                  <a:cxn ang="0">
                    <a:pos x="1" y="71"/>
                  </a:cxn>
                  <a:cxn ang="0">
                    <a:pos x="0" y="78"/>
                  </a:cxn>
                  <a:cxn ang="0">
                    <a:pos x="0" y="84"/>
                  </a:cxn>
                  <a:cxn ang="0">
                    <a:pos x="0" y="89"/>
                  </a:cxn>
                  <a:cxn ang="0">
                    <a:pos x="0" y="96"/>
                  </a:cxn>
                  <a:cxn ang="0">
                    <a:pos x="1" y="102"/>
                  </a:cxn>
                  <a:cxn ang="0">
                    <a:pos x="3" y="109"/>
                  </a:cxn>
                  <a:cxn ang="0">
                    <a:pos x="5" y="116"/>
                  </a:cxn>
                  <a:cxn ang="0">
                    <a:pos x="8" y="123"/>
                  </a:cxn>
                  <a:cxn ang="0">
                    <a:pos x="11" y="129"/>
                  </a:cxn>
                  <a:cxn ang="0">
                    <a:pos x="15" y="136"/>
                  </a:cxn>
                  <a:cxn ang="0">
                    <a:pos x="20" y="143"/>
                  </a:cxn>
                  <a:cxn ang="0">
                    <a:pos x="26" y="149"/>
                  </a:cxn>
                  <a:cxn ang="0">
                    <a:pos x="34" y="156"/>
                  </a:cxn>
                  <a:cxn ang="0">
                    <a:pos x="44" y="162"/>
                  </a:cxn>
                  <a:cxn ang="0">
                    <a:pos x="59" y="169"/>
                  </a:cxn>
                  <a:cxn ang="0">
                    <a:pos x="258" y="174"/>
                  </a:cxn>
                  <a:cxn ang="0">
                    <a:pos x="291" y="167"/>
                  </a:cxn>
                  <a:cxn ang="0">
                    <a:pos x="304" y="161"/>
                  </a:cxn>
                  <a:cxn ang="0">
                    <a:pos x="313" y="154"/>
                  </a:cxn>
                  <a:cxn ang="0">
                    <a:pos x="320" y="147"/>
                  </a:cxn>
                  <a:cxn ang="0">
                    <a:pos x="326" y="141"/>
                  </a:cxn>
                  <a:cxn ang="0">
                    <a:pos x="331" y="134"/>
                  </a:cxn>
                  <a:cxn ang="0">
                    <a:pos x="334" y="127"/>
                  </a:cxn>
                  <a:cxn ang="0">
                    <a:pos x="338" y="121"/>
                  </a:cxn>
                  <a:cxn ang="0">
                    <a:pos x="340" y="114"/>
                  </a:cxn>
                  <a:cxn ang="0">
                    <a:pos x="342" y="107"/>
                  </a:cxn>
                  <a:cxn ang="0">
                    <a:pos x="343" y="101"/>
                  </a:cxn>
                  <a:cxn ang="0">
                    <a:pos x="344" y="94"/>
                  </a:cxn>
                  <a:cxn ang="0">
                    <a:pos x="344" y="87"/>
                  </a:cxn>
                  <a:cxn ang="0">
                    <a:pos x="344" y="83"/>
                  </a:cxn>
                  <a:cxn ang="0">
                    <a:pos x="344" y="76"/>
                  </a:cxn>
                  <a:cxn ang="0">
                    <a:pos x="342" y="69"/>
                  </a:cxn>
                  <a:cxn ang="0">
                    <a:pos x="341" y="62"/>
                  </a:cxn>
                  <a:cxn ang="0">
                    <a:pos x="338" y="56"/>
                  </a:cxn>
                  <a:cxn ang="0">
                    <a:pos x="336" y="49"/>
                  </a:cxn>
                  <a:cxn ang="0">
                    <a:pos x="332" y="43"/>
                  </a:cxn>
                  <a:cxn ang="0">
                    <a:pos x="328" y="36"/>
                  </a:cxn>
                  <a:cxn ang="0">
                    <a:pos x="322" y="29"/>
                  </a:cxn>
                  <a:cxn ang="0">
                    <a:pos x="315" y="23"/>
                  </a:cxn>
                  <a:cxn ang="0">
                    <a:pos x="307" y="16"/>
                  </a:cxn>
                  <a:cxn ang="0">
                    <a:pos x="296" y="9"/>
                  </a:cxn>
                  <a:cxn ang="0">
                    <a:pos x="277" y="2"/>
                  </a:cxn>
                </a:cxnLst>
                <a:rect l="0" t="0" r="r" b="b"/>
                <a:pathLst>
                  <a:path w="344" h="174">
                    <a:moveTo>
                      <a:pt x="86" y="0"/>
                    </a:moveTo>
                    <a:lnTo>
                      <a:pt x="67" y="2"/>
                    </a:lnTo>
                    <a:lnTo>
                      <a:pt x="59" y="4"/>
                    </a:lnTo>
                    <a:lnTo>
                      <a:pt x="53" y="7"/>
                    </a:lnTo>
                    <a:lnTo>
                      <a:pt x="48" y="9"/>
                    </a:lnTo>
                    <a:lnTo>
                      <a:pt x="44" y="11"/>
                    </a:lnTo>
                    <a:lnTo>
                      <a:pt x="40" y="13"/>
                    </a:lnTo>
                    <a:lnTo>
                      <a:pt x="37" y="15"/>
                    </a:lnTo>
                    <a:lnTo>
                      <a:pt x="34" y="18"/>
                    </a:lnTo>
                    <a:lnTo>
                      <a:pt x="31" y="20"/>
                    </a:lnTo>
                    <a:lnTo>
                      <a:pt x="29" y="22"/>
                    </a:lnTo>
                    <a:lnTo>
                      <a:pt x="26" y="24"/>
                    </a:lnTo>
                    <a:lnTo>
                      <a:pt x="24" y="27"/>
                    </a:lnTo>
                    <a:lnTo>
                      <a:pt x="22" y="29"/>
                    </a:lnTo>
                    <a:lnTo>
                      <a:pt x="20" y="31"/>
                    </a:lnTo>
                    <a:lnTo>
                      <a:pt x="18" y="33"/>
                    </a:lnTo>
                    <a:lnTo>
                      <a:pt x="16" y="35"/>
                    </a:lnTo>
                    <a:lnTo>
                      <a:pt x="15" y="38"/>
                    </a:lnTo>
                    <a:lnTo>
                      <a:pt x="13" y="40"/>
                    </a:lnTo>
                    <a:lnTo>
                      <a:pt x="12" y="42"/>
                    </a:lnTo>
                    <a:lnTo>
                      <a:pt x="11" y="44"/>
                    </a:lnTo>
                    <a:lnTo>
                      <a:pt x="10" y="46"/>
                    </a:lnTo>
                    <a:lnTo>
                      <a:pt x="8" y="49"/>
                    </a:lnTo>
                    <a:lnTo>
                      <a:pt x="8" y="51"/>
                    </a:lnTo>
                    <a:lnTo>
                      <a:pt x="6" y="53"/>
                    </a:lnTo>
                    <a:lnTo>
                      <a:pt x="6" y="56"/>
                    </a:lnTo>
                    <a:lnTo>
                      <a:pt x="5" y="58"/>
                    </a:lnTo>
                    <a:lnTo>
                      <a:pt x="4" y="60"/>
                    </a:lnTo>
                    <a:lnTo>
                      <a:pt x="3" y="62"/>
                    </a:lnTo>
                    <a:lnTo>
                      <a:pt x="3" y="64"/>
                    </a:lnTo>
                    <a:lnTo>
                      <a:pt x="2" y="67"/>
                    </a:lnTo>
                    <a:lnTo>
                      <a:pt x="2" y="69"/>
                    </a:lnTo>
                    <a:lnTo>
                      <a:pt x="1" y="71"/>
                    </a:lnTo>
                    <a:lnTo>
                      <a:pt x="1" y="73"/>
                    </a:lnTo>
                    <a:lnTo>
                      <a:pt x="0" y="75"/>
                    </a:lnTo>
                    <a:lnTo>
                      <a:pt x="0" y="78"/>
                    </a:lnTo>
                    <a:lnTo>
                      <a:pt x="0" y="80"/>
                    </a:lnTo>
                    <a:lnTo>
                      <a:pt x="0" y="82"/>
                    </a:lnTo>
                    <a:lnTo>
                      <a:pt x="0" y="84"/>
                    </a:lnTo>
                    <a:lnTo>
                      <a:pt x="0" y="87"/>
                    </a:lnTo>
                    <a:lnTo>
                      <a:pt x="0" y="87"/>
                    </a:lnTo>
                    <a:lnTo>
                      <a:pt x="0" y="89"/>
                    </a:lnTo>
                    <a:lnTo>
                      <a:pt x="0" y="91"/>
                    </a:lnTo>
                    <a:lnTo>
                      <a:pt x="0" y="94"/>
                    </a:lnTo>
                    <a:lnTo>
                      <a:pt x="0" y="96"/>
                    </a:lnTo>
                    <a:lnTo>
                      <a:pt x="0" y="98"/>
                    </a:lnTo>
                    <a:lnTo>
                      <a:pt x="1" y="100"/>
                    </a:lnTo>
                    <a:lnTo>
                      <a:pt x="1" y="102"/>
                    </a:lnTo>
                    <a:lnTo>
                      <a:pt x="2" y="105"/>
                    </a:lnTo>
                    <a:lnTo>
                      <a:pt x="2" y="107"/>
                    </a:lnTo>
                    <a:lnTo>
                      <a:pt x="3" y="109"/>
                    </a:lnTo>
                    <a:lnTo>
                      <a:pt x="3" y="111"/>
                    </a:lnTo>
                    <a:lnTo>
                      <a:pt x="4" y="114"/>
                    </a:lnTo>
                    <a:lnTo>
                      <a:pt x="5" y="116"/>
                    </a:lnTo>
                    <a:lnTo>
                      <a:pt x="6" y="118"/>
                    </a:lnTo>
                    <a:lnTo>
                      <a:pt x="6" y="120"/>
                    </a:lnTo>
                    <a:lnTo>
                      <a:pt x="8" y="123"/>
                    </a:lnTo>
                    <a:lnTo>
                      <a:pt x="8" y="125"/>
                    </a:lnTo>
                    <a:lnTo>
                      <a:pt x="10" y="127"/>
                    </a:lnTo>
                    <a:lnTo>
                      <a:pt x="11" y="129"/>
                    </a:lnTo>
                    <a:lnTo>
                      <a:pt x="12" y="131"/>
                    </a:lnTo>
                    <a:lnTo>
                      <a:pt x="13" y="134"/>
                    </a:lnTo>
                    <a:lnTo>
                      <a:pt x="15" y="136"/>
                    </a:lnTo>
                    <a:lnTo>
                      <a:pt x="16" y="138"/>
                    </a:lnTo>
                    <a:lnTo>
                      <a:pt x="18" y="140"/>
                    </a:lnTo>
                    <a:lnTo>
                      <a:pt x="20" y="143"/>
                    </a:lnTo>
                    <a:lnTo>
                      <a:pt x="22" y="145"/>
                    </a:lnTo>
                    <a:lnTo>
                      <a:pt x="24" y="147"/>
                    </a:lnTo>
                    <a:lnTo>
                      <a:pt x="26" y="149"/>
                    </a:lnTo>
                    <a:lnTo>
                      <a:pt x="29" y="151"/>
                    </a:lnTo>
                    <a:lnTo>
                      <a:pt x="31" y="154"/>
                    </a:lnTo>
                    <a:lnTo>
                      <a:pt x="34" y="156"/>
                    </a:lnTo>
                    <a:lnTo>
                      <a:pt x="37" y="158"/>
                    </a:lnTo>
                    <a:lnTo>
                      <a:pt x="40" y="160"/>
                    </a:lnTo>
                    <a:lnTo>
                      <a:pt x="44" y="162"/>
                    </a:lnTo>
                    <a:lnTo>
                      <a:pt x="48" y="165"/>
                    </a:lnTo>
                    <a:lnTo>
                      <a:pt x="53" y="167"/>
                    </a:lnTo>
                    <a:lnTo>
                      <a:pt x="59" y="169"/>
                    </a:lnTo>
                    <a:lnTo>
                      <a:pt x="67" y="172"/>
                    </a:lnTo>
                    <a:lnTo>
                      <a:pt x="86" y="174"/>
                    </a:lnTo>
                    <a:lnTo>
                      <a:pt x="258" y="174"/>
                    </a:lnTo>
                    <a:lnTo>
                      <a:pt x="277" y="172"/>
                    </a:lnTo>
                    <a:lnTo>
                      <a:pt x="285" y="170"/>
                    </a:lnTo>
                    <a:lnTo>
                      <a:pt x="291" y="167"/>
                    </a:lnTo>
                    <a:lnTo>
                      <a:pt x="296" y="165"/>
                    </a:lnTo>
                    <a:lnTo>
                      <a:pt x="300" y="163"/>
                    </a:lnTo>
                    <a:lnTo>
                      <a:pt x="304" y="161"/>
                    </a:lnTo>
                    <a:lnTo>
                      <a:pt x="307" y="159"/>
                    </a:lnTo>
                    <a:lnTo>
                      <a:pt x="310" y="156"/>
                    </a:lnTo>
                    <a:lnTo>
                      <a:pt x="313" y="154"/>
                    </a:lnTo>
                    <a:lnTo>
                      <a:pt x="315" y="152"/>
                    </a:lnTo>
                    <a:lnTo>
                      <a:pt x="318" y="149"/>
                    </a:lnTo>
                    <a:lnTo>
                      <a:pt x="320" y="147"/>
                    </a:lnTo>
                    <a:lnTo>
                      <a:pt x="322" y="145"/>
                    </a:lnTo>
                    <a:lnTo>
                      <a:pt x="324" y="143"/>
                    </a:lnTo>
                    <a:lnTo>
                      <a:pt x="326" y="141"/>
                    </a:lnTo>
                    <a:lnTo>
                      <a:pt x="328" y="138"/>
                    </a:lnTo>
                    <a:lnTo>
                      <a:pt x="329" y="136"/>
                    </a:lnTo>
                    <a:lnTo>
                      <a:pt x="331" y="134"/>
                    </a:lnTo>
                    <a:lnTo>
                      <a:pt x="332" y="132"/>
                    </a:lnTo>
                    <a:lnTo>
                      <a:pt x="333" y="130"/>
                    </a:lnTo>
                    <a:lnTo>
                      <a:pt x="334" y="127"/>
                    </a:lnTo>
                    <a:lnTo>
                      <a:pt x="336" y="125"/>
                    </a:lnTo>
                    <a:lnTo>
                      <a:pt x="336" y="123"/>
                    </a:lnTo>
                    <a:lnTo>
                      <a:pt x="338" y="121"/>
                    </a:lnTo>
                    <a:lnTo>
                      <a:pt x="338" y="118"/>
                    </a:lnTo>
                    <a:lnTo>
                      <a:pt x="339" y="116"/>
                    </a:lnTo>
                    <a:lnTo>
                      <a:pt x="340" y="114"/>
                    </a:lnTo>
                    <a:lnTo>
                      <a:pt x="341" y="112"/>
                    </a:lnTo>
                    <a:lnTo>
                      <a:pt x="341" y="110"/>
                    </a:lnTo>
                    <a:lnTo>
                      <a:pt x="342" y="107"/>
                    </a:lnTo>
                    <a:lnTo>
                      <a:pt x="342" y="105"/>
                    </a:lnTo>
                    <a:lnTo>
                      <a:pt x="343" y="103"/>
                    </a:lnTo>
                    <a:lnTo>
                      <a:pt x="343" y="101"/>
                    </a:lnTo>
                    <a:lnTo>
                      <a:pt x="344" y="99"/>
                    </a:lnTo>
                    <a:lnTo>
                      <a:pt x="344" y="96"/>
                    </a:lnTo>
                    <a:lnTo>
                      <a:pt x="344" y="94"/>
                    </a:lnTo>
                    <a:lnTo>
                      <a:pt x="344" y="92"/>
                    </a:lnTo>
                    <a:lnTo>
                      <a:pt x="344" y="89"/>
                    </a:lnTo>
                    <a:lnTo>
                      <a:pt x="344" y="87"/>
                    </a:lnTo>
                    <a:lnTo>
                      <a:pt x="344" y="87"/>
                    </a:lnTo>
                    <a:lnTo>
                      <a:pt x="344" y="85"/>
                    </a:lnTo>
                    <a:lnTo>
                      <a:pt x="344" y="83"/>
                    </a:lnTo>
                    <a:lnTo>
                      <a:pt x="344" y="80"/>
                    </a:lnTo>
                    <a:lnTo>
                      <a:pt x="344" y="78"/>
                    </a:lnTo>
                    <a:lnTo>
                      <a:pt x="344" y="76"/>
                    </a:lnTo>
                    <a:lnTo>
                      <a:pt x="343" y="73"/>
                    </a:lnTo>
                    <a:lnTo>
                      <a:pt x="343" y="72"/>
                    </a:lnTo>
                    <a:lnTo>
                      <a:pt x="342" y="69"/>
                    </a:lnTo>
                    <a:lnTo>
                      <a:pt x="342" y="67"/>
                    </a:lnTo>
                    <a:lnTo>
                      <a:pt x="341" y="65"/>
                    </a:lnTo>
                    <a:lnTo>
                      <a:pt x="341" y="62"/>
                    </a:lnTo>
                    <a:lnTo>
                      <a:pt x="340" y="60"/>
                    </a:lnTo>
                    <a:lnTo>
                      <a:pt x="339" y="58"/>
                    </a:lnTo>
                    <a:lnTo>
                      <a:pt x="338" y="56"/>
                    </a:lnTo>
                    <a:lnTo>
                      <a:pt x="338" y="54"/>
                    </a:lnTo>
                    <a:lnTo>
                      <a:pt x="336" y="51"/>
                    </a:lnTo>
                    <a:lnTo>
                      <a:pt x="336" y="49"/>
                    </a:lnTo>
                    <a:lnTo>
                      <a:pt x="334" y="47"/>
                    </a:lnTo>
                    <a:lnTo>
                      <a:pt x="333" y="45"/>
                    </a:lnTo>
                    <a:lnTo>
                      <a:pt x="332" y="43"/>
                    </a:lnTo>
                    <a:lnTo>
                      <a:pt x="331" y="40"/>
                    </a:lnTo>
                    <a:lnTo>
                      <a:pt x="329" y="38"/>
                    </a:lnTo>
                    <a:lnTo>
                      <a:pt x="328" y="36"/>
                    </a:lnTo>
                    <a:lnTo>
                      <a:pt x="326" y="34"/>
                    </a:lnTo>
                    <a:lnTo>
                      <a:pt x="324" y="31"/>
                    </a:lnTo>
                    <a:lnTo>
                      <a:pt x="322" y="29"/>
                    </a:lnTo>
                    <a:lnTo>
                      <a:pt x="320" y="27"/>
                    </a:lnTo>
                    <a:lnTo>
                      <a:pt x="318" y="25"/>
                    </a:lnTo>
                    <a:lnTo>
                      <a:pt x="315" y="23"/>
                    </a:lnTo>
                    <a:lnTo>
                      <a:pt x="313" y="20"/>
                    </a:lnTo>
                    <a:lnTo>
                      <a:pt x="310" y="18"/>
                    </a:lnTo>
                    <a:lnTo>
                      <a:pt x="307" y="16"/>
                    </a:lnTo>
                    <a:lnTo>
                      <a:pt x="304" y="14"/>
                    </a:lnTo>
                    <a:lnTo>
                      <a:pt x="300" y="12"/>
                    </a:lnTo>
                    <a:lnTo>
                      <a:pt x="296" y="9"/>
                    </a:lnTo>
                    <a:lnTo>
                      <a:pt x="291" y="7"/>
                    </a:lnTo>
                    <a:lnTo>
                      <a:pt x="285" y="5"/>
                    </a:lnTo>
                    <a:lnTo>
                      <a:pt x="277" y="2"/>
                    </a:lnTo>
                    <a:lnTo>
                      <a:pt x="258" y="0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rgbClr val="BFBFB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1" name="Rectangle 7"/>
              <p:cNvSpPr>
                <a:spLocks noChangeArrowheads="1"/>
              </p:cNvSpPr>
              <p:nvPr/>
            </p:nvSpPr>
            <p:spPr bwMode="auto">
              <a:xfrm>
                <a:off x="2904" y="2171"/>
                <a:ext cx="212" cy="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Admin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32" name="Freeform 8"/>
              <p:cNvSpPr>
                <a:spLocks/>
              </p:cNvSpPr>
              <p:nvPr/>
            </p:nvSpPr>
            <p:spPr bwMode="auto">
              <a:xfrm>
                <a:off x="2812" y="2116"/>
                <a:ext cx="344" cy="174"/>
              </a:xfrm>
              <a:custGeom>
                <a:avLst/>
                <a:gdLst/>
                <a:ahLst/>
                <a:cxnLst>
                  <a:cxn ang="0">
                    <a:pos x="59" y="4"/>
                  </a:cxn>
                  <a:cxn ang="0">
                    <a:pos x="44" y="11"/>
                  </a:cxn>
                  <a:cxn ang="0">
                    <a:pos x="34" y="18"/>
                  </a:cxn>
                  <a:cxn ang="0">
                    <a:pos x="26" y="24"/>
                  </a:cxn>
                  <a:cxn ang="0">
                    <a:pos x="20" y="31"/>
                  </a:cxn>
                  <a:cxn ang="0">
                    <a:pos x="15" y="38"/>
                  </a:cxn>
                  <a:cxn ang="0">
                    <a:pos x="11" y="44"/>
                  </a:cxn>
                  <a:cxn ang="0">
                    <a:pos x="8" y="51"/>
                  </a:cxn>
                  <a:cxn ang="0">
                    <a:pos x="5" y="58"/>
                  </a:cxn>
                  <a:cxn ang="0">
                    <a:pos x="3" y="64"/>
                  </a:cxn>
                  <a:cxn ang="0">
                    <a:pos x="1" y="71"/>
                  </a:cxn>
                  <a:cxn ang="0">
                    <a:pos x="0" y="78"/>
                  </a:cxn>
                  <a:cxn ang="0">
                    <a:pos x="0" y="84"/>
                  </a:cxn>
                  <a:cxn ang="0">
                    <a:pos x="0" y="89"/>
                  </a:cxn>
                  <a:cxn ang="0">
                    <a:pos x="0" y="96"/>
                  </a:cxn>
                  <a:cxn ang="0">
                    <a:pos x="1" y="102"/>
                  </a:cxn>
                  <a:cxn ang="0">
                    <a:pos x="3" y="109"/>
                  </a:cxn>
                  <a:cxn ang="0">
                    <a:pos x="5" y="116"/>
                  </a:cxn>
                  <a:cxn ang="0">
                    <a:pos x="8" y="123"/>
                  </a:cxn>
                  <a:cxn ang="0">
                    <a:pos x="11" y="129"/>
                  </a:cxn>
                  <a:cxn ang="0">
                    <a:pos x="15" y="136"/>
                  </a:cxn>
                  <a:cxn ang="0">
                    <a:pos x="20" y="143"/>
                  </a:cxn>
                  <a:cxn ang="0">
                    <a:pos x="26" y="149"/>
                  </a:cxn>
                  <a:cxn ang="0">
                    <a:pos x="34" y="156"/>
                  </a:cxn>
                  <a:cxn ang="0">
                    <a:pos x="44" y="162"/>
                  </a:cxn>
                  <a:cxn ang="0">
                    <a:pos x="59" y="169"/>
                  </a:cxn>
                  <a:cxn ang="0">
                    <a:pos x="258" y="174"/>
                  </a:cxn>
                  <a:cxn ang="0">
                    <a:pos x="291" y="167"/>
                  </a:cxn>
                  <a:cxn ang="0">
                    <a:pos x="304" y="161"/>
                  </a:cxn>
                  <a:cxn ang="0">
                    <a:pos x="313" y="154"/>
                  </a:cxn>
                  <a:cxn ang="0">
                    <a:pos x="320" y="147"/>
                  </a:cxn>
                  <a:cxn ang="0">
                    <a:pos x="326" y="141"/>
                  </a:cxn>
                  <a:cxn ang="0">
                    <a:pos x="331" y="134"/>
                  </a:cxn>
                  <a:cxn ang="0">
                    <a:pos x="334" y="127"/>
                  </a:cxn>
                  <a:cxn ang="0">
                    <a:pos x="338" y="121"/>
                  </a:cxn>
                  <a:cxn ang="0">
                    <a:pos x="340" y="114"/>
                  </a:cxn>
                  <a:cxn ang="0">
                    <a:pos x="342" y="107"/>
                  </a:cxn>
                  <a:cxn ang="0">
                    <a:pos x="343" y="101"/>
                  </a:cxn>
                  <a:cxn ang="0">
                    <a:pos x="344" y="94"/>
                  </a:cxn>
                  <a:cxn ang="0">
                    <a:pos x="344" y="87"/>
                  </a:cxn>
                  <a:cxn ang="0">
                    <a:pos x="344" y="83"/>
                  </a:cxn>
                  <a:cxn ang="0">
                    <a:pos x="344" y="76"/>
                  </a:cxn>
                  <a:cxn ang="0">
                    <a:pos x="342" y="69"/>
                  </a:cxn>
                  <a:cxn ang="0">
                    <a:pos x="341" y="62"/>
                  </a:cxn>
                  <a:cxn ang="0">
                    <a:pos x="338" y="56"/>
                  </a:cxn>
                  <a:cxn ang="0">
                    <a:pos x="336" y="49"/>
                  </a:cxn>
                  <a:cxn ang="0">
                    <a:pos x="332" y="43"/>
                  </a:cxn>
                  <a:cxn ang="0">
                    <a:pos x="328" y="36"/>
                  </a:cxn>
                  <a:cxn ang="0">
                    <a:pos x="322" y="29"/>
                  </a:cxn>
                  <a:cxn ang="0">
                    <a:pos x="315" y="23"/>
                  </a:cxn>
                  <a:cxn ang="0">
                    <a:pos x="307" y="16"/>
                  </a:cxn>
                  <a:cxn ang="0">
                    <a:pos x="296" y="9"/>
                  </a:cxn>
                  <a:cxn ang="0">
                    <a:pos x="277" y="2"/>
                  </a:cxn>
                </a:cxnLst>
                <a:rect l="0" t="0" r="r" b="b"/>
                <a:pathLst>
                  <a:path w="344" h="174">
                    <a:moveTo>
                      <a:pt x="86" y="0"/>
                    </a:moveTo>
                    <a:lnTo>
                      <a:pt x="67" y="2"/>
                    </a:lnTo>
                    <a:lnTo>
                      <a:pt x="59" y="4"/>
                    </a:lnTo>
                    <a:lnTo>
                      <a:pt x="53" y="7"/>
                    </a:lnTo>
                    <a:lnTo>
                      <a:pt x="48" y="9"/>
                    </a:lnTo>
                    <a:lnTo>
                      <a:pt x="44" y="11"/>
                    </a:lnTo>
                    <a:lnTo>
                      <a:pt x="40" y="13"/>
                    </a:lnTo>
                    <a:lnTo>
                      <a:pt x="37" y="15"/>
                    </a:lnTo>
                    <a:lnTo>
                      <a:pt x="34" y="18"/>
                    </a:lnTo>
                    <a:lnTo>
                      <a:pt x="31" y="20"/>
                    </a:lnTo>
                    <a:lnTo>
                      <a:pt x="29" y="22"/>
                    </a:lnTo>
                    <a:lnTo>
                      <a:pt x="26" y="24"/>
                    </a:lnTo>
                    <a:lnTo>
                      <a:pt x="24" y="27"/>
                    </a:lnTo>
                    <a:lnTo>
                      <a:pt x="22" y="29"/>
                    </a:lnTo>
                    <a:lnTo>
                      <a:pt x="20" y="31"/>
                    </a:lnTo>
                    <a:lnTo>
                      <a:pt x="18" y="33"/>
                    </a:lnTo>
                    <a:lnTo>
                      <a:pt x="16" y="35"/>
                    </a:lnTo>
                    <a:lnTo>
                      <a:pt x="15" y="38"/>
                    </a:lnTo>
                    <a:lnTo>
                      <a:pt x="13" y="40"/>
                    </a:lnTo>
                    <a:lnTo>
                      <a:pt x="12" y="42"/>
                    </a:lnTo>
                    <a:lnTo>
                      <a:pt x="11" y="44"/>
                    </a:lnTo>
                    <a:lnTo>
                      <a:pt x="10" y="46"/>
                    </a:lnTo>
                    <a:lnTo>
                      <a:pt x="8" y="49"/>
                    </a:lnTo>
                    <a:lnTo>
                      <a:pt x="8" y="51"/>
                    </a:lnTo>
                    <a:lnTo>
                      <a:pt x="6" y="53"/>
                    </a:lnTo>
                    <a:lnTo>
                      <a:pt x="6" y="56"/>
                    </a:lnTo>
                    <a:lnTo>
                      <a:pt x="5" y="58"/>
                    </a:lnTo>
                    <a:lnTo>
                      <a:pt x="4" y="60"/>
                    </a:lnTo>
                    <a:lnTo>
                      <a:pt x="3" y="62"/>
                    </a:lnTo>
                    <a:lnTo>
                      <a:pt x="3" y="64"/>
                    </a:lnTo>
                    <a:lnTo>
                      <a:pt x="2" y="67"/>
                    </a:lnTo>
                    <a:lnTo>
                      <a:pt x="2" y="69"/>
                    </a:lnTo>
                    <a:lnTo>
                      <a:pt x="1" y="71"/>
                    </a:lnTo>
                    <a:lnTo>
                      <a:pt x="1" y="73"/>
                    </a:lnTo>
                    <a:lnTo>
                      <a:pt x="0" y="75"/>
                    </a:lnTo>
                    <a:lnTo>
                      <a:pt x="0" y="78"/>
                    </a:lnTo>
                    <a:lnTo>
                      <a:pt x="0" y="80"/>
                    </a:lnTo>
                    <a:lnTo>
                      <a:pt x="0" y="82"/>
                    </a:lnTo>
                    <a:lnTo>
                      <a:pt x="0" y="84"/>
                    </a:lnTo>
                    <a:lnTo>
                      <a:pt x="0" y="87"/>
                    </a:lnTo>
                    <a:lnTo>
                      <a:pt x="0" y="87"/>
                    </a:lnTo>
                    <a:lnTo>
                      <a:pt x="0" y="89"/>
                    </a:lnTo>
                    <a:lnTo>
                      <a:pt x="0" y="91"/>
                    </a:lnTo>
                    <a:lnTo>
                      <a:pt x="0" y="94"/>
                    </a:lnTo>
                    <a:lnTo>
                      <a:pt x="0" y="96"/>
                    </a:lnTo>
                    <a:lnTo>
                      <a:pt x="0" y="98"/>
                    </a:lnTo>
                    <a:lnTo>
                      <a:pt x="1" y="100"/>
                    </a:lnTo>
                    <a:lnTo>
                      <a:pt x="1" y="102"/>
                    </a:lnTo>
                    <a:lnTo>
                      <a:pt x="2" y="105"/>
                    </a:lnTo>
                    <a:lnTo>
                      <a:pt x="2" y="107"/>
                    </a:lnTo>
                    <a:lnTo>
                      <a:pt x="3" y="109"/>
                    </a:lnTo>
                    <a:lnTo>
                      <a:pt x="3" y="111"/>
                    </a:lnTo>
                    <a:lnTo>
                      <a:pt x="4" y="114"/>
                    </a:lnTo>
                    <a:lnTo>
                      <a:pt x="5" y="116"/>
                    </a:lnTo>
                    <a:lnTo>
                      <a:pt x="6" y="118"/>
                    </a:lnTo>
                    <a:lnTo>
                      <a:pt x="6" y="120"/>
                    </a:lnTo>
                    <a:lnTo>
                      <a:pt x="8" y="123"/>
                    </a:lnTo>
                    <a:lnTo>
                      <a:pt x="8" y="125"/>
                    </a:lnTo>
                    <a:lnTo>
                      <a:pt x="10" y="127"/>
                    </a:lnTo>
                    <a:lnTo>
                      <a:pt x="11" y="129"/>
                    </a:lnTo>
                    <a:lnTo>
                      <a:pt x="12" y="131"/>
                    </a:lnTo>
                    <a:lnTo>
                      <a:pt x="13" y="134"/>
                    </a:lnTo>
                    <a:lnTo>
                      <a:pt x="15" y="136"/>
                    </a:lnTo>
                    <a:lnTo>
                      <a:pt x="16" y="138"/>
                    </a:lnTo>
                    <a:lnTo>
                      <a:pt x="18" y="140"/>
                    </a:lnTo>
                    <a:lnTo>
                      <a:pt x="20" y="143"/>
                    </a:lnTo>
                    <a:lnTo>
                      <a:pt x="22" y="145"/>
                    </a:lnTo>
                    <a:lnTo>
                      <a:pt x="24" y="147"/>
                    </a:lnTo>
                    <a:lnTo>
                      <a:pt x="26" y="149"/>
                    </a:lnTo>
                    <a:lnTo>
                      <a:pt x="29" y="151"/>
                    </a:lnTo>
                    <a:lnTo>
                      <a:pt x="31" y="154"/>
                    </a:lnTo>
                    <a:lnTo>
                      <a:pt x="34" y="156"/>
                    </a:lnTo>
                    <a:lnTo>
                      <a:pt x="37" y="158"/>
                    </a:lnTo>
                    <a:lnTo>
                      <a:pt x="40" y="160"/>
                    </a:lnTo>
                    <a:lnTo>
                      <a:pt x="44" y="162"/>
                    </a:lnTo>
                    <a:lnTo>
                      <a:pt x="48" y="165"/>
                    </a:lnTo>
                    <a:lnTo>
                      <a:pt x="53" y="167"/>
                    </a:lnTo>
                    <a:lnTo>
                      <a:pt x="59" y="169"/>
                    </a:lnTo>
                    <a:lnTo>
                      <a:pt x="67" y="172"/>
                    </a:lnTo>
                    <a:lnTo>
                      <a:pt x="86" y="174"/>
                    </a:lnTo>
                    <a:lnTo>
                      <a:pt x="258" y="174"/>
                    </a:lnTo>
                    <a:lnTo>
                      <a:pt x="277" y="172"/>
                    </a:lnTo>
                    <a:lnTo>
                      <a:pt x="285" y="170"/>
                    </a:lnTo>
                    <a:lnTo>
                      <a:pt x="291" y="167"/>
                    </a:lnTo>
                    <a:lnTo>
                      <a:pt x="296" y="165"/>
                    </a:lnTo>
                    <a:lnTo>
                      <a:pt x="300" y="163"/>
                    </a:lnTo>
                    <a:lnTo>
                      <a:pt x="304" y="161"/>
                    </a:lnTo>
                    <a:lnTo>
                      <a:pt x="307" y="159"/>
                    </a:lnTo>
                    <a:lnTo>
                      <a:pt x="310" y="156"/>
                    </a:lnTo>
                    <a:lnTo>
                      <a:pt x="313" y="154"/>
                    </a:lnTo>
                    <a:lnTo>
                      <a:pt x="315" y="152"/>
                    </a:lnTo>
                    <a:lnTo>
                      <a:pt x="318" y="149"/>
                    </a:lnTo>
                    <a:lnTo>
                      <a:pt x="320" y="147"/>
                    </a:lnTo>
                    <a:lnTo>
                      <a:pt x="322" y="145"/>
                    </a:lnTo>
                    <a:lnTo>
                      <a:pt x="324" y="143"/>
                    </a:lnTo>
                    <a:lnTo>
                      <a:pt x="326" y="141"/>
                    </a:lnTo>
                    <a:lnTo>
                      <a:pt x="328" y="138"/>
                    </a:lnTo>
                    <a:lnTo>
                      <a:pt x="329" y="136"/>
                    </a:lnTo>
                    <a:lnTo>
                      <a:pt x="331" y="134"/>
                    </a:lnTo>
                    <a:lnTo>
                      <a:pt x="332" y="132"/>
                    </a:lnTo>
                    <a:lnTo>
                      <a:pt x="333" y="130"/>
                    </a:lnTo>
                    <a:lnTo>
                      <a:pt x="334" y="127"/>
                    </a:lnTo>
                    <a:lnTo>
                      <a:pt x="336" y="125"/>
                    </a:lnTo>
                    <a:lnTo>
                      <a:pt x="336" y="123"/>
                    </a:lnTo>
                    <a:lnTo>
                      <a:pt x="338" y="121"/>
                    </a:lnTo>
                    <a:lnTo>
                      <a:pt x="338" y="118"/>
                    </a:lnTo>
                    <a:lnTo>
                      <a:pt x="339" y="116"/>
                    </a:lnTo>
                    <a:lnTo>
                      <a:pt x="340" y="114"/>
                    </a:lnTo>
                    <a:lnTo>
                      <a:pt x="341" y="112"/>
                    </a:lnTo>
                    <a:lnTo>
                      <a:pt x="341" y="110"/>
                    </a:lnTo>
                    <a:lnTo>
                      <a:pt x="342" y="107"/>
                    </a:lnTo>
                    <a:lnTo>
                      <a:pt x="342" y="105"/>
                    </a:lnTo>
                    <a:lnTo>
                      <a:pt x="343" y="103"/>
                    </a:lnTo>
                    <a:lnTo>
                      <a:pt x="343" y="101"/>
                    </a:lnTo>
                    <a:lnTo>
                      <a:pt x="344" y="99"/>
                    </a:lnTo>
                    <a:lnTo>
                      <a:pt x="344" y="96"/>
                    </a:lnTo>
                    <a:lnTo>
                      <a:pt x="344" y="94"/>
                    </a:lnTo>
                    <a:lnTo>
                      <a:pt x="344" y="92"/>
                    </a:lnTo>
                    <a:lnTo>
                      <a:pt x="344" y="89"/>
                    </a:lnTo>
                    <a:lnTo>
                      <a:pt x="344" y="87"/>
                    </a:lnTo>
                    <a:lnTo>
                      <a:pt x="344" y="87"/>
                    </a:lnTo>
                    <a:lnTo>
                      <a:pt x="344" y="85"/>
                    </a:lnTo>
                    <a:lnTo>
                      <a:pt x="344" y="83"/>
                    </a:lnTo>
                    <a:lnTo>
                      <a:pt x="344" y="80"/>
                    </a:lnTo>
                    <a:lnTo>
                      <a:pt x="344" y="78"/>
                    </a:lnTo>
                    <a:lnTo>
                      <a:pt x="344" y="76"/>
                    </a:lnTo>
                    <a:lnTo>
                      <a:pt x="343" y="73"/>
                    </a:lnTo>
                    <a:lnTo>
                      <a:pt x="343" y="72"/>
                    </a:lnTo>
                    <a:lnTo>
                      <a:pt x="342" y="69"/>
                    </a:lnTo>
                    <a:lnTo>
                      <a:pt x="342" y="67"/>
                    </a:lnTo>
                    <a:lnTo>
                      <a:pt x="341" y="65"/>
                    </a:lnTo>
                    <a:lnTo>
                      <a:pt x="341" y="62"/>
                    </a:lnTo>
                    <a:lnTo>
                      <a:pt x="340" y="60"/>
                    </a:lnTo>
                    <a:lnTo>
                      <a:pt x="339" y="58"/>
                    </a:lnTo>
                    <a:lnTo>
                      <a:pt x="338" y="56"/>
                    </a:lnTo>
                    <a:lnTo>
                      <a:pt x="338" y="54"/>
                    </a:lnTo>
                    <a:lnTo>
                      <a:pt x="336" y="51"/>
                    </a:lnTo>
                    <a:lnTo>
                      <a:pt x="336" y="49"/>
                    </a:lnTo>
                    <a:lnTo>
                      <a:pt x="334" y="47"/>
                    </a:lnTo>
                    <a:lnTo>
                      <a:pt x="333" y="45"/>
                    </a:lnTo>
                    <a:lnTo>
                      <a:pt x="332" y="43"/>
                    </a:lnTo>
                    <a:lnTo>
                      <a:pt x="331" y="40"/>
                    </a:lnTo>
                    <a:lnTo>
                      <a:pt x="329" y="38"/>
                    </a:lnTo>
                    <a:lnTo>
                      <a:pt x="328" y="36"/>
                    </a:lnTo>
                    <a:lnTo>
                      <a:pt x="326" y="34"/>
                    </a:lnTo>
                    <a:lnTo>
                      <a:pt x="324" y="31"/>
                    </a:lnTo>
                    <a:lnTo>
                      <a:pt x="322" y="29"/>
                    </a:lnTo>
                    <a:lnTo>
                      <a:pt x="320" y="27"/>
                    </a:lnTo>
                    <a:lnTo>
                      <a:pt x="318" y="25"/>
                    </a:lnTo>
                    <a:lnTo>
                      <a:pt x="315" y="23"/>
                    </a:lnTo>
                    <a:lnTo>
                      <a:pt x="313" y="20"/>
                    </a:lnTo>
                    <a:lnTo>
                      <a:pt x="310" y="18"/>
                    </a:lnTo>
                    <a:lnTo>
                      <a:pt x="307" y="16"/>
                    </a:lnTo>
                    <a:lnTo>
                      <a:pt x="304" y="14"/>
                    </a:lnTo>
                    <a:lnTo>
                      <a:pt x="300" y="12"/>
                    </a:lnTo>
                    <a:lnTo>
                      <a:pt x="296" y="9"/>
                    </a:lnTo>
                    <a:lnTo>
                      <a:pt x="291" y="7"/>
                    </a:lnTo>
                    <a:lnTo>
                      <a:pt x="285" y="5"/>
                    </a:lnTo>
                    <a:lnTo>
                      <a:pt x="277" y="2"/>
                    </a:lnTo>
                    <a:lnTo>
                      <a:pt x="258" y="0"/>
                    </a:lnTo>
                    <a:lnTo>
                      <a:pt x="86" y="0"/>
                    </a:lnTo>
                    <a:close/>
                  </a:path>
                </a:pathLst>
              </a:custGeom>
              <a:noFill/>
              <a:ln w="3175" cap="flat">
                <a:solidFill>
                  <a:srgbClr val="7F7F7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3" name="Rectangle 9"/>
              <p:cNvSpPr>
                <a:spLocks noChangeArrowheads="1"/>
              </p:cNvSpPr>
              <p:nvPr/>
            </p:nvSpPr>
            <p:spPr bwMode="auto">
              <a:xfrm>
                <a:off x="1318" y="2292"/>
                <a:ext cx="248" cy="110"/>
              </a:xfrm>
              <a:prstGeom prst="rect">
                <a:avLst/>
              </a:prstGeom>
              <a:solidFill>
                <a:srgbClr val="C3D69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4" name="Rectangle 10"/>
              <p:cNvSpPr>
                <a:spLocks noChangeArrowheads="1"/>
              </p:cNvSpPr>
              <p:nvPr/>
            </p:nvSpPr>
            <p:spPr bwMode="auto">
              <a:xfrm>
                <a:off x="1424" y="2312"/>
                <a:ext cx="64" cy="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35" name="Rectangle 11"/>
              <p:cNvSpPr>
                <a:spLocks noChangeArrowheads="1"/>
              </p:cNvSpPr>
              <p:nvPr/>
            </p:nvSpPr>
            <p:spPr bwMode="auto">
              <a:xfrm>
                <a:off x="1564" y="2292"/>
                <a:ext cx="422" cy="110"/>
              </a:xfrm>
              <a:prstGeom prst="rect">
                <a:avLst/>
              </a:prstGeom>
              <a:solidFill>
                <a:srgbClr val="C3D69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6" name="Rectangle 12"/>
              <p:cNvSpPr>
                <a:spLocks noChangeArrowheads="1"/>
              </p:cNvSpPr>
              <p:nvPr/>
            </p:nvSpPr>
            <p:spPr bwMode="auto">
              <a:xfrm>
                <a:off x="1590" y="2315"/>
                <a:ext cx="435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Course_Chapter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37" name="Rectangle 13"/>
              <p:cNvSpPr>
                <a:spLocks noChangeArrowheads="1"/>
              </p:cNvSpPr>
              <p:nvPr/>
            </p:nvSpPr>
            <p:spPr bwMode="auto">
              <a:xfrm>
                <a:off x="1318" y="2399"/>
                <a:ext cx="668" cy="245"/>
              </a:xfrm>
              <a:prstGeom prst="rect">
                <a:avLst/>
              </a:prstGeom>
              <a:solidFill>
                <a:srgbClr val="C3D69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8" name="Rectangle 14"/>
              <p:cNvSpPr>
                <a:spLocks noChangeArrowheads="1"/>
              </p:cNvSpPr>
              <p:nvPr/>
            </p:nvSpPr>
            <p:spPr bwMode="auto">
              <a:xfrm>
                <a:off x="1413" y="2489"/>
                <a:ext cx="569" cy="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Edit/Delete/Update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39" name="Line 15"/>
              <p:cNvSpPr>
                <a:spLocks noChangeShapeType="1"/>
              </p:cNvSpPr>
              <p:nvPr/>
            </p:nvSpPr>
            <p:spPr bwMode="auto">
              <a:xfrm>
                <a:off x="1318" y="2399"/>
                <a:ext cx="246" cy="1"/>
              </a:xfrm>
              <a:prstGeom prst="line">
                <a:avLst/>
              </a:prstGeom>
              <a:noFill/>
              <a:ln w="317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0" name="Line 16"/>
              <p:cNvSpPr>
                <a:spLocks noChangeShapeType="1"/>
              </p:cNvSpPr>
              <p:nvPr/>
            </p:nvSpPr>
            <p:spPr bwMode="auto">
              <a:xfrm>
                <a:off x="1564" y="2399"/>
                <a:ext cx="422" cy="1"/>
              </a:xfrm>
              <a:prstGeom prst="line">
                <a:avLst/>
              </a:prstGeom>
              <a:noFill/>
              <a:ln w="317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1" name="Line 17"/>
              <p:cNvSpPr>
                <a:spLocks noChangeShapeType="1"/>
              </p:cNvSpPr>
              <p:nvPr/>
            </p:nvSpPr>
            <p:spPr bwMode="auto">
              <a:xfrm>
                <a:off x="1564" y="2292"/>
                <a:ext cx="1" cy="107"/>
              </a:xfrm>
              <a:prstGeom prst="line">
                <a:avLst/>
              </a:prstGeom>
              <a:noFill/>
              <a:ln w="317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2" name="Rectangle 18"/>
              <p:cNvSpPr>
                <a:spLocks noChangeArrowheads="1"/>
              </p:cNvSpPr>
              <p:nvPr/>
            </p:nvSpPr>
            <p:spPr bwMode="auto">
              <a:xfrm>
                <a:off x="1318" y="2292"/>
                <a:ext cx="668" cy="352"/>
              </a:xfrm>
              <a:prstGeom prst="rect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3" name="Rectangle 19"/>
              <p:cNvSpPr>
                <a:spLocks noChangeArrowheads="1"/>
              </p:cNvSpPr>
              <p:nvPr/>
            </p:nvSpPr>
            <p:spPr bwMode="auto">
              <a:xfrm>
                <a:off x="3130" y="1641"/>
                <a:ext cx="229" cy="102"/>
              </a:xfrm>
              <a:prstGeom prst="rect">
                <a:avLst/>
              </a:prstGeom>
              <a:solidFill>
                <a:srgbClr val="C3D69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4" name="Rectangle 20"/>
              <p:cNvSpPr>
                <a:spLocks noChangeArrowheads="1"/>
              </p:cNvSpPr>
              <p:nvPr/>
            </p:nvSpPr>
            <p:spPr bwMode="auto">
              <a:xfrm>
                <a:off x="3228" y="1660"/>
                <a:ext cx="56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45" name="Rectangle 21"/>
              <p:cNvSpPr>
                <a:spLocks noChangeArrowheads="1"/>
              </p:cNvSpPr>
              <p:nvPr/>
            </p:nvSpPr>
            <p:spPr bwMode="auto">
              <a:xfrm>
                <a:off x="3357" y="1641"/>
                <a:ext cx="390" cy="102"/>
              </a:xfrm>
              <a:prstGeom prst="rect">
                <a:avLst/>
              </a:prstGeom>
              <a:solidFill>
                <a:srgbClr val="C3D69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6" name="Rectangle 22"/>
              <p:cNvSpPr>
                <a:spLocks noChangeArrowheads="1"/>
              </p:cNvSpPr>
              <p:nvPr/>
            </p:nvSpPr>
            <p:spPr bwMode="auto">
              <a:xfrm>
                <a:off x="3481" y="1660"/>
                <a:ext cx="183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Profile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47" name="Rectangle 23"/>
              <p:cNvSpPr>
                <a:spLocks noChangeArrowheads="1"/>
              </p:cNvSpPr>
              <p:nvPr/>
            </p:nvSpPr>
            <p:spPr bwMode="auto">
              <a:xfrm>
                <a:off x="3130" y="1740"/>
                <a:ext cx="617" cy="224"/>
              </a:xfrm>
              <a:prstGeom prst="rect">
                <a:avLst/>
              </a:prstGeom>
              <a:solidFill>
                <a:srgbClr val="C3D69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8" name="Rectangle 24"/>
              <p:cNvSpPr>
                <a:spLocks noChangeArrowheads="1"/>
              </p:cNvSpPr>
              <p:nvPr/>
            </p:nvSpPr>
            <p:spPr bwMode="auto">
              <a:xfrm>
                <a:off x="3381" y="1788"/>
                <a:ext cx="157" cy="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Edit/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49" name="Rectangle 25"/>
              <p:cNvSpPr>
                <a:spLocks noChangeArrowheads="1"/>
              </p:cNvSpPr>
              <p:nvPr/>
            </p:nvSpPr>
            <p:spPr bwMode="auto">
              <a:xfrm>
                <a:off x="3356" y="1852"/>
                <a:ext cx="214" cy="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Delete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50" name="Line 26"/>
              <p:cNvSpPr>
                <a:spLocks noChangeShapeType="1"/>
              </p:cNvSpPr>
              <p:nvPr/>
            </p:nvSpPr>
            <p:spPr bwMode="auto">
              <a:xfrm>
                <a:off x="3130" y="1740"/>
                <a:ext cx="227" cy="1"/>
              </a:xfrm>
              <a:prstGeom prst="line">
                <a:avLst/>
              </a:prstGeom>
              <a:noFill/>
              <a:ln w="317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1" name="Line 27"/>
              <p:cNvSpPr>
                <a:spLocks noChangeShapeType="1"/>
              </p:cNvSpPr>
              <p:nvPr/>
            </p:nvSpPr>
            <p:spPr bwMode="auto">
              <a:xfrm>
                <a:off x="3357" y="1740"/>
                <a:ext cx="390" cy="1"/>
              </a:xfrm>
              <a:prstGeom prst="line">
                <a:avLst/>
              </a:prstGeom>
              <a:noFill/>
              <a:ln w="317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2" name="Line 28"/>
              <p:cNvSpPr>
                <a:spLocks noChangeShapeType="1"/>
              </p:cNvSpPr>
              <p:nvPr/>
            </p:nvSpPr>
            <p:spPr bwMode="auto">
              <a:xfrm>
                <a:off x="3357" y="1641"/>
                <a:ext cx="1" cy="99"/>
              </a:xfrm>
              <a:prstGeom prst="line">
                <a:avLst/>
              </a:prstGeom>
              <a:noFill/>
              <a:ln w="317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3" name="Rectangle 29"/>
              <p:cNvSpPr>
                <a:spLocks noChangeArrowheads="1"/>
              </p:cNvSpPr>
              <p:nvPr/>
            </p:nvSpPr>
            <p:spPr bwMode="auto">
              <a:xfrm>
                <a:off x="3130" y="1641"/>
                <a:ext cx="617" cy="323"/>
              </a:xfrm>
              <a:prstGeom prst="rect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4" name="Rectangle 30"/>
              <p:cNvSpPr>
                <a:spLocks noChangeArrowheads="1"/>
              </p:cNvSpPr>
              <p:nvPr/>
            </p:nvSpPr>
            <p:spPr bwMode="auto">
              <a:xfrm>
                <a:off x="3628" y="2059"/>
                <a:ext cx="241" cy="148"/>
              </a:xfrm>
              <a:prstGeom prst="rect">
                <a:avLst/>
              </a:prstGeom>
              <a:solidFill>
                <a:srgbClr val="C3D69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5" name="Rectangle 31"/>
              <p:cNvSpPr>
                <a:spLocks noChangeArrowheads="1"/>
              </p:cNvSpPr>
              <p:nvPr/>
            </p:nvSpPr>
            <p:spPr bwMode="auto">
              <a:xfrm>
                <a:off x="3732" y="2101"/>
                <a:ext cx="56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56" name="Rectangle 32"/>
              <p:cNvSpPr>
                <a:spLocks noChangeArrowheads="1"/>
              </p:cNvSpPr>
              <p:nvPr/>
            </p:nvSpPr>
            <p:spPr bwMode="auto">
              <a:xfrm>
                <a:off x="3866" y="2059"/>
                <a:ext cx="409" cy="148"/>
              </a:xfrm>
              <a:prstGeom prst="rect">
                <a:avLst/>
              </a:prstGeom>
              <a:solidFill>
                <a:srgbClr val="C3D69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7" name="Rectangle 33"/>
              <p:cNvSpPr>
                <a:spLocks noChangeArrowheads="1"/>
              </p:cNvSpPr>
              <p:nvPr/>
            </p:nvSpPr>
            <p:spPr bwMode="auto">
              <a:xfrm>
                <a:off x="3958" y="2101"/>
                <a:ext cx="279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Certificate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58" name="Rectangle 34"/>
              <p:cNvSpPr>
                <a:spLocks noChangeArrowheads="1"/>
              </p:cNvSpPr>
              <p:nvPr/>
            </p:nvSpPr>
            <p:spPr bwMode="auto">
              <a:xfrm>
                <a:off x="3628" y="2204"/>
                <a:ext cx="647" cy="178"/>
              </a:xfrm>
              <a:prstGeom prst="rect">
                <a:avLst/>
              </a:prstGeom>
              <a:solidFill>
                <a:srgbClr val="C3D69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9" name="Rectangle 35"/>
              <p:cNvSpPr>
                <a:spLocks noChangeArrowheads="1"/>
              </p:cNvSpPr>
              <p:nvPr/>
            </p:nvSpPr>
            <p:spPr bwMode="auto">
              <a:xfrm>
                <a:off x="3861" y="2261"/>
                <a:ext cx="232" cy="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Upload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60" name="Line 36"/>
              <p:cNvSpPr>
                <a:spLocks noChangeShapeType="1"/>
              </p:cNvSpPr>
              <p:nvPr/>
            </p:nvSpPr>
            <p:spPr bwMode="auto">
              <a:xfrm>
                <a:off x="3628" y="2204"/>
                <a:ext cx="238" cy="1"/>
              </a:xfrm>
              <a:prstGeom prst="line">
                <a:avLst/>
              </a:prstGeom>
              <a:noFill/>
              <a:ln w="317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1" name="Line 37"/>
              <p:cNvSpPr>
                <a:spLocks noChangeShapeType="1"/>
              </p:cNvSpPr>
              <p:nvPr/>
            </p:nvSpPr>
            <p:spPr bwMode="auto">
              <a:xfrm>
                <a:off x="3866" y="2204"/>
                <a:ext cx="409" cy="1"/>
              </a:xfrm>
              <a:prstGeom prst="line">
                <a:avLst/>
              </a:prstGeom>
              <a:noFill/>
              <a:ln w="317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2" name="Line 38"/>
              <p:cNvSpPr>
                <a:spLocks noChangeShapeType="1"/>
              </p:cNvSpPr>
              <p:nvPr/>
            </p:nvSpPr>
            <p:spPr bwMode="auto">
              <a:xfrm>
                <a:off x="3866" y="2059"/>
                <a:ext cx="1" cy="145"/>
              </a:xfrm>
              <a:prstGeom prst="line">
                <a:avLst/>
              </a:prstGeom>
              <a:noFill/>
              <a:ln w="317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3" name="Rectangle 39"/>
              <p:cNvSpPr>
                <a:spLocks noChangeArrowheads="1"/>
              </p:cNvSpPr>
              <p:nvPr/>
            </p:nvSpPr>
            <p:spPr bwMode="auto">
              <a:xfrm>
                <a:off x="3628" y="2059"/>
                <a:ext cx="647" cy="323"/>
              </a:xfrm>
              <a:prstGeom prst="rect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4" name="Rectangle 40"/>
              <p:cNvSpPr>
                <a:spLocks noChangeArrowheads="1"/>
              </p:cNvSpPr>
              <p:nvPr/>
            </p:nvSpPr>
            <p:spPr bwMode="auto">
              <a:xfrm>
                <a:off x="2123" y="2558"/>
                <a:ext cx="243" cy="121"/>
              </a:xfrm>
              <a:prstGeom prst="rect">
                <a:avLst/>
              </a:prstGeom>
              <a:solidFill>
                <a:srgbClr val="C3D69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5" name="Rectangle 41"/>
              <p:cNvSpPr>
                <a:spLocks noChangeArrowheads="1"/>
              </p:cNvSpPr>
              <p:nvPr/>
            </p:nvSpPr>
            <p:spPr bwMode="auto">
              <a:xfrm>
                <a:off x="2228" y="2587"/>
                <a:ext cx="56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66" name="Rectangle 42"/>
              <p:cNvSpPr>
                <a:spLocks noChangeArrowheads="1"/>
              </p:cNvSpPr>
              <p:nvPr/>
            </p:nvSpPr>
            <p:spPr bwMode="auto">
              <a:xfrm>
                <a:off x="2364" y="2558"/>
                <a:ext cx="414" cy="121"/>
              </a:xfrm>
              <a:prstGeom prst="rect">
                <a:avLst/>
              </a:prstGeom>
              <a:solidFill>
                <a:srgbClr val="C3D69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7" name="Rectangle 43"/>
              <p:cNvSpPr>
                <a:spLocks noChangeArrowheads="1"/>
              </p:cNvSpPr>
              <p:nvPr/>
            </p:nvSpPr>
            <p:spPr bwMode="auto">
              <a:xfrm>
                <a:off x="2487" y="2587"/>
                <a:ext cx="212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Subject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68" name="Rectangle 44"/>
              <p:cNvSpPr>
                <a:spLocks noChangeArrowheads="1"/>
              </p:cNvSpPr>
              <p:nvPr/>
            </p:nvSpPr>
            <p:spPr bwMode="auto">
              <a:xfrm>
                <a:off x="2123" y="2677"/>
                <a:ext cx="655" cy="271"/>
              </a:xfrm>
              <a:prstGeom prst="rect">
                <a:avLst/>
              </a:prstGeom>
              <a:solidFill>
                <a:srgbClr val="C3D69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9" name="Rectangle 45"/>
              <p:cNvSpPr>
                <a:spLocks noChangeArrowheads="1"/>
              </p:cNvSpPr>
              <p:nvPr/>
            </p:nvSpPr>
            <p:spPr bwMode="auto">
              <a:xfrm>
                <a:off x="2211" y="2780"/>
                <a:ext cx="569" cy="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Edit/Delete/Update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70" name="Line 46"/>
              <p:cNvSpPr>
                <a:spLocks noChangeShapeType="1"/>
              </p:cNvSpPr>
              <p:nvPr/>
            </p:nvSpPr>
            <p:spPr bwMode="auto">
              <a:xfrm>
                <a:off x="2123" y="2677"/>
                <a:ext cx="241" cy="1"/>
              </a:xfrm>
              <a:prstGeom prst="line">
                <a:avLst/>
              </a:prstGeom>
              <a:noFill/>
              <a:ln w="317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1" name="Line 47"/>
              <p:cNvSpPr>
                <a:spLocks noChangeShapeType="1"/>
              </p:cNvSpPr>
              <p:nvPr/>
            </p:nvSpPr>
            <p:spPr bwMode="auto">
              <a:xfrm>
                <a:off x="2364" y="2677"/>
                <a:ext cx="414" cy="1"/>
              </a:xfrm>
              <a:prstGeom prst="line">
                <a:avLst/>
              </a:prstGeom>
              <a:noFill/>
              <a:ln w="317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2" name="Line 48"/>
              <p:cNvSpPr>
                <a:spLocks noChangeShapeType="1"/>
              </p:cNvSpPr>
              <p:nvPr/>
            </p:nvSpPr>
            <p:spPr bwMode="auto">
              <a:xfrm>
                <a:off x="2364" y="2558"/>
                <a:ext cx="1" cy="119"/>
              </a:xfrm>
              <a:prstGeom prst="line">
                <a:avLst/>
              </a:prstGeom>
              <a:noFill/>
              <a:ln w="317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3" name="Rectangle 49"/>
              <p:cNvSpPr>
                <a:spLocks noChangeArrowheads="1"/>
              </p:cNvSpPr>
              <p:nvPr/>
            </p:nvSpPr>
            <p:spPr bwMode="auto">
              <a:xfrm>
                <a:off x="2123" y="2558"/>
                <a:ext cx="655" cy="390"/>
              </a:xfrm>
              <a:prstGeom prst="rect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4" name="Rectangle 50"/>
              <p:cNvSpPr>
                <a:spLocks noChangeArrowheads="1"/>
              </p:cNvSpPr>
              <p:nvPr/>
            </p:nvSpPr>
            <p:spPr bwMode="auto">
              <a:xfrm>
                <a:off x="3063" y="2487"/>
                <a:ext cx="251" cy="207"/>
              </a:xfrm>
              <a:prstGeom prst="rect">
                <a:avLst/>
              </a:prstGeom>
              <a:solidFill>
                <a:srgbClr val="C3D69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5" name="Rectangle 51"/>
              <p:cNvSpPr>
                <a:spLocks noChangeArrowheads="1"/>
              </p:cNvSpPr>
              <p:nvPr/>
            </p:nvSpPr>
            <p:spPr bwMode="auto">
              <a:xfrm>
                <a:off x="3172" y="2559"/>
                <a:ext cx="56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76" name="Rectangle 52"/>
              <p:cNvSpPr>
                <a:spLocks noChangeArrowheads="1"/>
              </p:cNvSpPr>
              <p:nvPr/>
            </p:nvSpPr>
            <p:spPr bwMode="auto">
              <a:xfrm>
                <a:off x="3311" y="2487"/>
                <a:ext cx="427" cy="207"/>
              </a:xfrm>
              <a:prstGeom prst="rect">
                <a:avLst/>
              </a:prstGeom>
              <a:solidFill>
                <a:srgbClr val="C3D69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7" name="Rectangle 53"/>
              <p:cNvSpPr>
                <a:spLocks noChangeArrowheads="1"/>
              </p:cNvSpPr>
              <p:nvPr/>
            </p:nvSpPr>
            <p:spPr bwMode="auto">
              <a:xfrm>
                <a:off x="3414" y="2559"/>
                <a:ext cx="269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Password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78" name="Rectangle 54"/>
              <p:cNvSpPr>
                <a:spLocks noChangeArrowheads="1"/>
              </p:cNvSpPr>
              <p:nvPr/>
            </p:nvSpPr>
            <p:spPr bwMode="auto">
              <a:xfrm>
                <a:off x="3063" y="2692"/>
                <a:ext cx="675" cy="251"/>
              </a:xfrm>
              <a:prstGeom prst="rect">
                <a:avLst/>
              </a:prstGeom>
              <a:solidFill>
                <a:srgbClr val="C3D69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9" name="Rectangle 55"/>
              <p:cNvSpPr>
                <a:spLocks noChangeArrowheads="1"/>
              </p:cNvSpPr>
              <p:nvPr/>
            </p:nvSpPr>
            <p:spPr bwMode="auto">
              <a:xfrm>
                <a:off x="3294" y="2753"/>
                <a:ext cx="269" cy="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Approve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80" name="Rectangle 56"/>
              <p:cNvSpPr>
                <a:spLocks noChangeArrowheads="1"/>
              </p:cNvSpPr>
              <p:nvPr/>
            </p:nvSpPr>
            <p:spPr bwMode="auto">
              <a:xfrm>
                <a:off x="3320" y="2817"/>
                <a:ext cx="211" cy="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Reject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81" name="Line 57"/>
              <p:cNvSpPr>
                <a:spLocks noChangeShapeType="1"/>
              </p:cNvSpPr>
              <p:nvPr/>
            </p:nvSpPr>
            <p:spPr bwMode="auto">
              <a:xfrm>
                <a:off x="3063" y="2692"/>
                <a:ext cx="248" cy="1"/>
              </a:xfrm>
              <a:prstGeom prst="line">
                <a:avLst/>
              </a:prstGeom>
              <a:noFill/>
              <a:ln w="317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2" name="Line 58"/>
              <p:cNvSpPr>
                <a:spLocks noChangeShapeType="1"/>
              </p:cNvSpPr>
              <p:nvPr/>
            </p:nvSpPr>
            <p:spPr bwMode="auto">
              <a:xfrm>
                <a:off x="3311" y="2692"/>
                <a:ext cx="427" cy="1"/>
              </a:xfrm>
              <a:prstGeom prst="line">
                <a:avLst/>
              </a:prstGeom>
              <a:noFill/>
              <a:ln w="317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3" name="Line 59"/>
              <p:cNvSpPr>
                <a:spLocks noChangeShapeType="1"/>
              </p:cNvSpPr>
              <p:nvPr/>
            </p:nvSpPr>
            <p:spPr bwMode="auto">
              <a:xfrm>
                <a:off x="3311" y="2487"/>
                <a:ext cx="1" cy="205"/>
              </a:xfrm>
              <a:prstGeom prst="line">
                <a:avLst/>
              </a:prstGeom>
              <a:noFill/>
              <a:ln w="317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4" name="Rectangle 60"/>
              <p:cNvSpPr>
                <a:spLocks noChangeArrowheads="1"/>
              </p:cNvSpPr>
              <p:nvPr/>
            </p:nvSpPr>
            <p:spPr bwMode="auto">
              <a:xfrm>
                <a:off x="3063" y="2487"/>
                <a:ext cx="675" cy="456"/>
              </a:xfrm>
              <a:prstGeom prst="rect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5" name="Rectangle 61"/>
              <p:cNvSpPr>
                <a:spLocks noChangeArrowheads="1"/>
              </p:cNvSpPr>
              <p:nvPr/>
            </p:nvSpPr>
            <p:spPr bwMode="auto">
              <a:xfrm>
                <a:off x="2446" y="1245"/>
                <a:ext cx="229" cy="104"/>
              </a:xfrm>
              <a:prstGeom prst="rect">
                <a:avLst/>
              </a:prstGeom>
              <a:solidFill>
                <a:srgbClr val="C3D69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6" name="Rectangle 62"/>
              <p:cNvSpPr>
                <a:spLocks noChangeArrowheads="1"/>
              </p:cNvSpPr>
              <p:nvPr/>
            </p:nvSpPr>
            <p:spPr bwMode="auto">
              <a:xfrm>
                <a:off x="2544" y="1266"/>
                <a:ext cx="56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87" name="Rectangle 63"/>
              <p:cNvSpPr>
                <a:spLocks noChangeArrowheads="1"/>
              </p:cNvSpPr>
              <p:nvPr/>
            </p:nvSpPr>
            <p:spPr bwMode="auto">
              <a:xfrm>
                <a:off x="2673" y="1245"/>
                <a:ext cx="390" cy="104"/>
              </a:xfrm>
              <a:prstGeom prst="rect">
                <a:avLst/>
              </a:prstGeom>
              <a:solidFill>
                <a:srgbClr val="C3D69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8" name="Rectangle 64"/>
              <p:cNvSpPr>
                <a:spLocks noChangeArrowheads="1"/>
              </p:cNvSpPr>
              <p:nvPr/>
            </p:nvSpPr>
            <p:spPr bwMode="auto">
              <a:xfrm>
                <a:off x="2754" y="1266"/>
                <a:ext cx="280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Messages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89" name="Rectangle 65"/>
              <p:cNvSpPr>
                <a:spLocks noChangeArrowheads="1"/>
              </p:cNvSpPr>
              <p:nvPr/>
            </p:nvSpPr>
            <p:spPr bwMode="auto">
              <a:xfrm>
                <a:off x="2446" y="1347"/>
                <a:ext cx="617" cy="253"/>
              </a:xfrm>
              <a:prstGeom prst="rect">
                <a:avLst/>
              </a:prstGeom>
              <a:solidFill>
                <a:srgbClr val="C3D69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0" name="Rectangle 66"/>
              <p:cNvSpPr>
                <a:spLocks noChangeArrowheads="1"/>
              </p:cNvSpPr>
              <p:nvPr/>
            </p:nvSpPr>
            <p:spPr bwMode="auto">
              <a:xfrm>
                <a:off x="2688" y="1441"/>
                <a:ext cx="179" cy="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Send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91" name="Line 67"/>
              <p:cNvSpPr>
                <a:spLocks noChangeShapeType="1"/>
              </p:cNvSpPr>
              <p:nvPr/>
            </p:nvSpPr>
            <p:spPr bwMode="auto">
              <a:xfrm>
                <a:off x="2446" y="1347"/>
                <a:ext cx="227" cy="1"/>
              </a:xfrm>
              <a:prstGeom prst="line">
                <a:avLst/>
              </a:prstGeom>
              <a:noFill/>
              <a:ln w="317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2" name="Line 68"/>
              <p:cNvSpPr>
                <a:spLocks noChangeShapeType="1"/>
              </p:cNvSpPr>
              <p:nvPr/>
            </p:nvSpPr>
            <p:spPr bwMode="auto">
              <a:xfrm>
                <a:off x="2673" y="1347"/>
                <a:ext cx="390" cy="1"/>
              </a:xfrm>
              <a:prstGeom prst="line">
                <a:avLst/>
              </a:prstGeom>
              <a:noFill/>
              <a:ln w="317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3" name="Line 69"/>
              <p:cNvSpPr>
                <a:spLocks noChangeShapeType="1"/>
              </p:cNvSpPr>
              <p:nvPr/>
            </p:nvSpPr>
            <p:spPr bwMode="auto">
              <a:xfrm>
                <a:off x="2673" y="1245"/>
                <a:ext cx="1" cy="102"/>
              </a:xfrm>
              <a:prstGeom prst="line">
                <a:avLst/>
              </a:prstGeom>
              <a:noFill/>
              <a:ln w="317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4" name="Rectangle 70"/>
              <p:cNvSpPr>
                <a:spLocks noChangeArrowheads="1"/>
              </p:cNvSpPr>
              <p:nvPr/>
            </p:nvSpPr>
            <p:spPr bwMode="auto">
              <a:xfrm>
                <a:off x="2446" y="1245"/>
                <a:ext cx="617" cy="355"/>
              </a:xfrm>
              <a:prstGeom prst="rect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5" name="Rectangle 71"/>
              <p:cNvSpPr>
                <a:spLocks noChangeArrowheads="1"/>
              </p:cNvSpPr>
              <p:nvPr/>
            </p:nvSpPr>
            <p:spPr bwMode="auto">
              <a:xfrm>
                <a:off x="2692" y="893"/>
                <a:ext cx="1117" cy="260"/>
              </a:xfrm>
              <a:prstGeom prst="rect">
                <a:avLst/>
              </a:prstGeom>
              <a:solidFill>
                <a:srgbClr val="E3F4F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6" name="Rectangle 72"/>
              <p:cNvSpPr>
                <a:spLocks noChangeArrowheads="1"/>
              </p:cNvSpPr>
              <p:nvPr/>
            </p:nvSpPr>
            <p:spPr bwMode="auto">
              <a:xfrm>
                <a:off x="3081" y="991"/>
                <a:ext cx="411" cy="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Arial" pitchFamily="34" charset="0"/>
                    <a:cs typeface="Arial" pitchFamily="34" charset="0"/>
                  </a:rPr>
                  <a:t>     Messages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97" name="Rectangle 73"/>
              <p:cNvSpPr>
                <a:spLocks noChangeArrowheads="1"/>
              </p:cNvSpPr>
              <p:nvPr/>
            </p:nvSpPr>
            <p:spPr bwMode="auto">
              <a:xfrm>
                <a:off x="2692" y="893"/>
                <a:ext cx="1117" cy="260"/>
              </a:xfrm>
              <a:prstGeom prst="rect">
                <a:avLst/>
              </a:prstGeom>
              <a:noFill/>
              <a:ln w="3175" cap="flat">
                <a:solidFill>
                  <a:srgbClr val="E3F4FB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8" name="Line 74"/>
              <p:cNvSpPr>
                <a:spLocks noChangeShapeType="1"/>
              </p:cNvSpPr>
              <p:nvPr/>
            </p:nvSpPr>
            <p:spPr bwMode="auto">
              <a:xfrm>
                <a:off x="2681" y="896"/>
                <a:ext cx="1114" cy="1"/>
              </a:xfrm>
              <a:prstGeom prst="line">
                <a:avLst/>
              </a:pr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9" name="Line 75"/>
              <p:cNvSpPr>
                <a:spLocks noChangeShapeType="1"/>
              </p:cNvSpPr>
              <p:nvPr/>
            </p:nvSpPr>
            <p:spPr bwMode="auto">
              <a:xfrm>
                <a:off x="2683" y="893"/>
                <a:ext cx="1" cy="263"/>
              </a:xfrm>
              <a:prstGeom prst="line">
                <a:avLst/>
              </a:pr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0" name="Line 76"/>
              <p:cNvSpPr>
                <a:spLocks noChangeShapeType="1"/>
              </p:cNvSpPr>
              <p:nvPr/>
            </p:nvSpPr>
            <p:spPr bwMode="auto">
              <a:xfrm>
                <a:off x="2692" y="1152"/>
                <a:ext cx="1113" cy="1"/>
              </a:xfrm>
              <a:prstGeom prst="line">
                <a:avLst/>
              </a:pr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1" name="Rectangle 77"/>
              <p:cNvSpPr>
                <a:spLocks noChangeArrowheads="1"/>
              </p:cNvSpPr>
              <p:nvPr/>
            </p:nvSpPr>
            <p:spPr bwMode="auto">
              <a:xfrm>
                <a:off x="2677" y="892"/>
                <a:ext cx="330" cy="267"/>
              </a:xfrm>
              <a:prstGeom prst="rect">
                <a:avLst/>
              </a:prstGeom>
              <a:solidFill>
                <a:srgbClr val="E3F4F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2" name="Rectangle 78"/>
              <p:cNvSpPr>
                <a:spLocks noChangeArrowheads="1"/>
              </p:cNvSpPr>
              <p:nvPr/>
            </p:nvSpPr>
            <p:spPr bwMode="auto">
              <a:xfrm>
                <a:off x="2806" y="993"/>
                <a:ext cx="110" cy="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Arial" pitchFamily="34" charset="0"/>
                    <a:cs typeface="Arial" pitchFamily="34" charset="0"/>
                  </a:rPr>
                  <a:t>D8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03" name="Rectangle 79"/>
              <p:cNvSpPr>
                <a:spLocks noChangeArrowheads="1"/>
              </p:cNvSpPr>
              <p:nvPr/>
            </p:nvSpPr>
            <p:spPr bwMode="auto">
              <a:xfrm>
                <a:off x="2677" y="892"/>
                <a:ext cx="330" cy="267"/>
              </a:xfrm>
              <a:prstGeom prst="rect">
                <a:avLst/>
              </a:prstGeom>
              <a:noFill/>
              <a:ln w="3175" cap="flat">
                <a:solidFill>
                  <a:srgbClr val="E3F4FB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" name="Rectangle 80"/>
              <p:cNvSpPr>
                <a:spLocks noChangeArrowheads="1"/>
              </p:cNvSpPr>
              <p:nvPr/>
            </p:nvSpPr>
            <p:spPr bwMode="auto">
              <a:xfrm>
                <a:off x="3530" y="1244"/>
                <a:ext cx="1674" cy="242"/>
              </a:xfrm>
              <a:prstGeom prst="rect">
                <a:avLst/>
              </a:prstGeom>
              <a:solidFill>
                <a:srgbClr val="E3F4F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" name="Rectangle 81"/>
              <p:cNvSpPr>
                <a:spLocks noChangeArrowheads="1"/>
              </p:cNvSpPr>
              <p:nvPr/>
            </p:nvSpPr>
            <p:spPr bwMode="auto">
              <a:xfrm>
                <a:off x="4270" y="1301"/>
                <a:ext cx="248" cy="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Arial" pitchFamily="34" charset="0"/>
                    <a:cs typeface="Arial" pitchFamily="34" charset="0"/>
                  </a:rPr>
                  <a:t>  Admin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06" name="Rectangle 82"/>
              <p:cNvSpPr>
                <a:spLocks noChangeArrowheads="1"/>
              </p:cNvSpPr>
              <p:nvPr/>
            </p:nvSpPr>
            <p:spPr bwMode="auto">
              <a:xfrm>
                <a:off x="4215" y="1364"/>
                <a:ext cx="371" cy="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Arial" pitchFamily="34" charset="0"/>
                    <a:cs typeface="Arial" pitchFamily="34" charset="0"/>
                  </a:rPr>
                  <a:t>Registration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07" name="Rectangle 83"/>
              <p:cNvSpPr>
                <a:spLocks noChangeArrowheads="1"/>
              </p:cNvSpPr>
              <p:nvPr/>
            </p:nvSpPr>
            <p:spPr bwMode="auto">
              <a:xfrm>
                <a:off x="3530" y="1244"/>
                <a:ext cx="1674" cy="242"/>
              </a:xfrm>
              <a:prstGeom prst="rect">
                <a:avLst/>
              </a:prstGeom>
              <a:noFill/>
              <a:ln w="3175" cap="flat">
                <a:solidFill>
                  <a:srgbClr val="E3F4FB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" name="Line 84"/>
              <p:cNvSpPr>
                <a:spLocks noChangeShapeType="1"/>
              </p:cNvSpPr>
              <p:nvPr/>
            </p:nvSpPr>
            <p:spPr bwMode="auto">
              <a:xfrm>
                <a:off x="3514" y="1247"/>
                <a:ext cx="1669" cy="1"/>
              </a:xfrm>
              <a:prstGeom prst="line">
                <a:avLst/>
              </a:pr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9" name="Line 85"/>
              <p:cNvSpPr>
                <a:spLocks noChangeShapeType="1"/>
              </p:cNvSpPr>
              <p:nvPr/>
            </p:nvSpPr>
            <p:spPr bwMode="auto">
              <a:xfrm>
                <a:off x="3516" y="1245"/>
                <a:ext cx="1" cy="243"/>
              </a:xfrm>
              <a:prstGeom prst="line">
                <a:avLst/>
              </a:pr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0" name="Line 86"/>
              <p:cNvSpPr>
                <a:spLocks noChangeShapeType="1"/>
              </p:cNvSpPr>
              <p:nvPr/>
            </p:nvSpPr>
            <p:spPr bwMode="auto">
              <a:xfrm>
                <a:off x="3530" y="1484"/>
                <a:ext cx="1669" cy="1"/>
              </a:xfrm>
              <a:prstGeom prst="line">
                <a:avLst/>
              </a:pr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1" name="Rectangle 87"/>
              <p:cNvSpPr>
                <a:spLocks noChangeArrowheads="1"/>
              </p:cNvSpPr>
              <p:nvPr/>
            </p:nvSpPr>
            <p:spPr bwMode="auto">
              <a:xfrm>
                <a:off x="3509" y="1243"/>
                <a:ext cx="495" cy="248"/>
              </a:xfrm>
              <a:prstGeom prst="rect">
                <a:avLst/>
              </a:prstGeom>
              <a:solidFill>
                <a:srgbClr val="E3F4F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2" name="Rectangle 88"/>
              <p:cNvSpPr>
                <a:spLocks noChangeArrowheads="1"/>
              </p:cNvSpPr>
              <p:nvPr/>
            </p:nvSpPr>
            <p:spPr bwMode="auto">
              <a:xfrm>
                <a:off x="3720" y="1335"/>
                <a:ext cx="110" cy="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Arial" pitchFamily="34" charset="0"/>
                    <a:cs typeface="Arial" pitchFamily="34" charset="0"/>
                  </a:rPr>
                  <a:t>D3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13" name="Rectangle 89"/>
              <p:cNvSpPr>
                <a:spLocks noChangeArrowheads="1"/>
              </p:cNvSpPr>
              <p:nvPr/>
            </p:nvSpPr>
            <p:spPr bwMode="auto">
              <a:xfrm>
                <a:off x="3509" y="1243"/>
                <a:ext cx="495" cy="248"/>
              </a:xfrm>
              <a:prstGeom prst="rect">
                <a:avLst/>
              </a:prstGeom>
              <a:noFill/>
              <a:ln w="3175" cap="flat">
                <a:solidFill>
                  <a:srgbClr val="E3F4FB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4" name="Rectangle 90"/>
              <p:cNvSpPr>
                <a:spLocks noChangeArrowheads="1"/>
              </p:cNvSpPr>
              <p:nvPr/>
            </p:nvSpPr>
            <p:spPr bwMode="auto">
              <a:xfrm>
                <a:off x="4387" y="1685"/>
                <a:ext cx="1035" cy="235"/>
              </a:xfrm>
              <a:prstGeom prst="rect">
                <a:avLst/>
              </a:prstGeom>
              <a:solidFill>
                <a:srgbClr val="E3F4F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5" name="Rectangle 91"/>
              <p:cNvSpPr>
                <a:spLocks noChangeArrowheads="1"/>
              </p:cNvSpPr>
              <p:nvPr/>
            </p:nvSpPr>
            <p:spPr bwMode="auto">
              <a:xfrm>
                <a:off x="4762" y="1770"/>
                <a:ext cx="349" cy="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Arial" pitchFamily="34" charset="0"/>
                    <a:cs typeface="Arial" pitchFamily="34" charset="0"/>
                  </a:rPr>
                  <a:t>Certificates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16" name="Rectangle 92"/>
              <p:cNvSpPr>
                <a:spLocks noChangeArrowheads="1"/>
              </p:cNvSpPr>
              <p:nvPr/>
            </p:nvSpPr>
            <p:spPr bwMode="auto">
              <a:xfrm>
                <a:off x="4387" y="1685"/>
                <a:ext cx="1035" cy="235"/>
              </a:xfrm>
              <a:prstGeom prst="rect">
                <a:avLst/>
              </a:prstGeom>
              <a:noFill/>
              <a:ln w="3175" cap="flat">
                <a:solidFill>
                  <a:srgbClr val="E3F4FB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7" name="Line 93"/>
              <p:cNvSpPr>
                <a:spLocks noChangeShapeType="1"/>
              </p:cNvSpPr>
              <p:nvPr/>
            </p:nvSpPr>
            <p:spPr bwMode="auto">
              <a:xfrm>
                <a:off x="4376" y="1687"/>
                <a:ext cx="1033" cy="1"/>
              </a:xfrm>
              <a:prstGeom prst="line">
                <a:avLst/>
              </a:pr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8" name="Line 94"/>
              <p:cNvSpPr>
                <a:spLocks noChangeShapeType="1"/>
              </p:cNvSpPr>
              <p:nvPr/>
            </p:nvSpPr>
            <p:spPr bwMode="auto">
              <a:xfrm>
                <a:off x="4379" y="1685"/>
                <a:ext cx="1" cy="237"/>
              </a:xfrm>
              <a:prstGeom prst="line">
                <a:avLst/>
              </a:pr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9" name="Line 95"/>
              <p:cNvSpPr>
                <a:spLocks noChangeShapeType="1"/>
              </p:cNvSpPr>
              <p:nvPr/>
            </p:nvSpPr>
            <p:spPr bwMode="auto">
              <a:xfrm>
                <a:off x="4387" y="1918"/>
                <a:ext cx="1032" cy="1"/>
              </a:xfrm>
              <a:prstGeom prst="line">
                <a:avLst/>
              </a:pr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0" name="Rectangle 96"/>
              <p:cNvSpPr>
                <a:spLocks noChangeArrowheads="1"/>
              </p:cNvSpPr>
              <p:nvPr/>
            </p:nvSpPr>
            <p:spPr bwMode="auto">
              <a:xfrm>
                <a:off x="4373" y="1684"/>
                <a:ext cx="306" cy="241"/>
              </a:xfrm>
              <a:prstGeom prst="rect">
                <a:avLst/>
              </a:prstGeom>
              <a:solidFill>
                <a:srgbClr val="E3F4F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1" name="Rectangle 97"/>
              <p:cNvSpPr>
                <a:spLocks noChangeArrowheads="1"/>
              </p:cNvSpPr>
              <p:nvPr/>
            </p:nvSpPr>
            <p:spPr bwMode="auto">
              <a:xfrm>
                <a:off x="4474" y="1772"/>
                <a:ext cx="146" cy="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Arial" pitchFamily="34" charset="0"/>
                    <a:cs typeface="Arial" pitchFamily="34" charset="0"/>
                  </a:rPr>
                  <a:t>D16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22" name="Rectangle 98"/>
              <p:cNvSpPr>
                <a:spLocks noChangeArrowheads="1"/>
              </p:cNvSpPr>
              <p:nvPr/>
            </p:nvSpPr>
            <p:spPr bwMode="auto">
              <a:xfrm>
                <a:off x="4373" y="1684"/>
                <a:ext cx="306" cy="241"/>
              </a:xfrm>
              <a:prstGeom prst="rect">
                <a:avLst/>
              </a:prstGeom>
              <a:noFill/>
              <a:ln w="3175" cap="flat">
                <a:solidFill>
                  <a:srgbClr val="E3F4FB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3" name="Rectangle 99"/>
              <p:cNvSpPr>
                <a:spLocks noChangeArrowheads="1"/>
              </p:cNvSpPr>
              <p:nvPr/>
            </p:nvSpPr>
            <p:spPr bwMode="auto">
              <a:xfrm>
                <a:off x="4385" y="2820"/>
                <a:ext cx="1076" cy="245"/>
              </a:xfrm>
              <a:prstGeom prst="rect">
                <a:avLst/>
              </a:prstGeom>
              <a:solidFill>
                <a:srgbClr val="E3F4F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4" name="Rectangle 100"/>
              <p:cNvSpPr>
                <a:spLocks noChangeArrowheads="1"/>
              </p:cNvSpPr>
              <p:nvPr/>
            </p:nvSpPr>
            <p:spPr bwMode="auto">
              <a:xfrm>
                <a:off x="4845" y="2910"/>
                <a:ext cx="204" cy="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Arial" pitchFamily="34" charset="0"/>
                    <a:cs typeface="Arial" pitchFamily="34" charset="0"/>
                  </a:rPr>
                  <a:t> Login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25" name="Rectangle 101"/>
              <p:cNvSpPr>
                <a:spLocks noChangeArrowheads="1"/>
              </p:cNvSpPr>
              <p:nvPr/>
            </p:nvSpPr>
            <p:spPr bwMode="auto">
              <a:xfrm>
                <a:off x="4385" y="2820"/>
                <a:ext cx="1076" cy="245"/>
              </a:xfrm>
              <a:prstGeom prst="rect">
                <a:avLst/>
              </a:prstGeom>
              <a:noFill/>
              <a:ln w="3175" cap="flat">
                <a:solidFill>
                  <a:srgbClr val="E3F4FB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6" name="Line 102"/>
              <p:cNvSpPr>
                <a:spLocks noChangeShapeType="1"/>
              </p:cNvSpPr>
              <p:nvPr/>
            </p:nvSpPr>
            <p:spPr bwMode="auto">
              <a:xfrm>
                <a:off x="4374" y="2823"/>
                <a:ext cx="1073" cy="1"/>
              </a:xfrm>
              <a:prstGeom prst="line">
                <a:avLst/>
              </a:pr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7" name="Line 103"/>
              <p:cNvSpPr>
                <a:spLocks noChangeShapeType="1"/>
              </p:cNvSpPr>
              <p:nvPr/>
            </p:nvSpPr>
            <p:spPr bwMode="auto">
              <a:xfrm>
                <a:off x="4376" y="2821"/>
                <a:ext cx="1" cy="246"/>
              </a:xfrm>
              <a:prstGeom prst="line">
                <a:avLst/>
              </a:pr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8" name="Line 104"/>
              <p:cNvSpPr>
                <a:spLocks noChangeShapeType="1"/>
              </p:cNvSpPr>
              <p:nvPr/>
            </p:nvSpPr>
            <p:spPr bwMode="auto">
              <a:xfrm>
                <a:off x="4384" y="3064"/>
                <a:ext cx="1074" cy="1"/>
              </a:xfrm>
              <a:prstGeom prst="line">
                <a:avLst/>
              </a:pr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9" name="Rectangle 105"/>
              <p:cNvSpPr>
                <a:spLocks noChangeArrowheads="1"/>
              </p:cNvSpPr>
              <p:nvPr/>
            </p:nvSpPr>
            <p:spPr bwMode="auto">
              <a:xfrm>
                <a:off x="4371" y="2820"/>
                <a:ext cx="317" cy="250"/>
              </a:xfrm>
              <a:prstGeom prst="rect">
                <a:avLst/>
              </a:prstGeom>
              <a:solidFill>
                <a:srgbClr val="E3F4F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0" name="Rectangle 106"/>
              <p:cNvSpPr>
                <a:spLocks noChangeArrowheads="1"/>
              </p:cNvSpPr>
              <p:nvPr/>
            </p:nvSpPr>
            <p:spPr bwMode="auto">
              <a:xfrm>
                <a:off x="4493" y="2913"/>
                <a:ext cx="110" cy="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Arial" pitchFamily="34" charset="0"/>
                    <a:cs typeface="Arial" pitchFamily="34" charset="0"/>
                  </a:rPr>
                  <a:t>D4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31" name="Rectangle 107"/>
              <p:cNvSpPr>
                <a:spLocks noChangeArrowheads="1"/>
              </p:cNvSpPr>
              <p:nvPr/>
            </p:nvSpPr>
            <p:spPr bwMode="auto">
              <a:xfrm>
                <a:off x="4371" y="2820"/>
                <a:ext cx="317" cy="250"/>
              </a:xfrm>
              <a:prstGeom prst="rect">
                <a:avLst/>
              </a:prstGeom>
              <a:noFill/>
              <a:ln w="3175" cap="flat">
                <a:solidFill>
                  <a:srgbClr val="E3F4FB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2" name="Rectangle 108"/>
              <p:cNvSpPr>
                <a:spLocks noChangeArrowheads="1"/>
              </p:cNvSpPr>
              <p:nvPr/>
            </p:nvSpPr>
            <p:spPr bwMode="auto">
              <a:xfrm>
                <a:off x="1441" y="3107"/>
                <a:ext cx="1069" cy="241"/>
              </a:xfrm>
              <a:prstGeom prst="rect">
                <a:avLst/>
              </a:prstGeom>
              <a:solidFill>
                <a:srgbClr val="E3F4F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3" name="Rectangle 109"/>
              <p:cNvSpPr>
                <a:spLocks noChangeArrowheads="1"/>
              </p:cNvSpPr>
              <p:nvPr/>
            </p:nvSpPr>
            <p:spPr bwMode="auto">
              <a:xfrm>
                <a:off x="1880" y="3195"/>
                <a:ext cx="244" cy="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Arial" pitchFamily="34" charset="0"/>
                    <a:cs typeface="Arial" pitchFamily="34" charset="0"/>
                  </a:rPr>
                  <a:t>Subject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34" name="Rectangle 110"/>
              <p:cNvSpPr>
                <a:spLocks noChangeArrowheads="1"/>
              </p:cNvSpPr>
              <p:nvPr/>
            </p:nvSpPr>
            <p:spPr bwMode="auto">
              <a:xfrm>
                <a:off x="1441" y="3107"/>
                <a:ext cx="1069" cy="241"/>
              </a:xfrm>
              <a:prstGeom prst="rect">
                <a:avLst/>
              </a:prstGeom>
              <a:noFill/>
              <a:ln w="3175" cap="flat">
                <a:solidFill>
                  <a:srgbClr val="E3F4FB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5" name="Line 111"/>
              <p:cNvSpPr>
                <a:spLocks noChangeShapeType="1"/>
              </p:cNvSpPr>
              <p:nvPr/>
            </p:nvSpPr>
            <p:spPr bwMode="auto">
              <a:xfrm>
                <a:off x="1430" y="3110"/>
                <a:ext cx="1066" cy="1"/>
              </a:xfrm>
              <a:prstGeom prst="line">
                <a:avLst/>
              </a:pr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6" name="Line 112"/>
              <p:cNvSpPr>
                <a:spLocks noChangeShapeType="1"/>
              </p:cNvSpPr>
              <p:nvPr/>
            </p:nvSpPr>
            <p:spPr bwMode="auto">
              <a:xfrm>
                <a:off x="1432" y="3107"/>
                <a:ext cx="1" cy="244"/>
              </a:xfrm>
              <a:prstGeom prst="line">
                <a:avLst/>
              </a:pr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7" name="Line 113"/>
              <p:cNvSpPr>
                <a:spLocks noChangeShapeType="1"/>
              </p:cNvSpPr>
              <p:nvPr/>
            </p:nvSpPr>
            <p:spPr bwMode="auto">
              <a:xfrm>
                <a:off x="1441" y="3347"/>
                <a:ext cx="1065" cy="1"/>
              </a:xfrm>
              <a:prstGeom prst="line">
                <a:avLst/>
              </a:pr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8" name="Rectangle 114"/>
              <p:cNvSpPr>
                <a:spLocks noChangeArrowheads="1"/>
              </p:cNvSpPr>
              <p:nvPr/>
            </p:nvSpPr>
            <p:spPr bwMode="auto">
              <a:xfrm>
                <a:off x="1427" y="3106"/>
                <a:ext cx="316" cy="248"/>
              </a:xfrm>
              <a:prstGeom prst="rect">
                <a:avLst/>
              </a:prstGeom>
              <a:solidFill>
                <a:srgbClr val="E3F4F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9" name="Rectangle 115"/>
              <p:cNvSpPr>
                <a:spLocks noChangeArrowheads="1"/>
              </p:cNvSpPr>
              <p:nvPr/>
            </p:nvSpPr>
            <p:spPr bwMode="auto">
              <a:xfrm>
                <a:off x="1549" y="3197"/>
                <a:ext cx="110" cy="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Arial" pitchFamily="34" charset="0"/>
                    <a:cs typeface="Arial" pitchFamily="34" charset="0"/>
                  </a:rPr>
                  <a:t>D7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40" name="Rectangle 116"/>
              <p:cNvSpPr>
                <a:spLocks noChangeArrowheads="1"/>
              </p:cNvSpPr>
              <p:nvPr/>
            </p:nvSpPr>
            <p:spPr bwMode="auto">
              <a:xfrm>
                <a:off x="1427" y="3106"/>
                <a:ext cx="316" cy="248"/>
              </a:xfrm>
              <a:prstGeom prst="rect">
                <a:avLst/>
              </a:prstGeom>
              <a:noFill/>
              <a:ln w="3175" cap="flat">
                <a:solidFill>
                  <a:srgbClr val="E3F4FB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1" name="Rectangle 117"/>
              <p:cNvSpPr>
                <a:spLocks noChangeArrowheads="1"/>
              </p:cNvSpPr>
              <p:nvPr/>
            </p:nvSpPr>
            <p:spPr bwMode="auto">
              <a:xfrm>
                <a:off x="827" y="2767"/>
                <a:ext cx="1044" cy="238"/>
              </a:xfrm>
              <a:prstGeom prst="rect">
                <a:avLst/>
              </a:prstGeom>
              <a:solidFill>
                <a:srgbClr val="E3F4F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2" name="Rectangle 118"/>
              <p:cNvSpPr>
                <a:spLocks noChangeArrowheads="1"/>
              </p:cNvSpPr>
              <p:nvPr/>
            </p:nvSpPr>
            <p:spPr bwMode="auto">
              <a:xfrm>
                <a:off x="1257" y="2822"/>
                <a:ext cx="235" cy="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Arial" pitchFamily="34" charset="0"/>
                    <a:cs typeface="Arial" pitchFamily="34" charset="0"/>
                  </a:rPr>
                  <a:t>Course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43" name="Rectangle 119"/>
              <p:cNvSpPr>
                <a:spLocks noChangeArrowheads="1"/>
              </p:cNvSpPr>
              <p:nvPr/>
            </p:nvSpPr>
            <p:spPr bwMode="auto">
              <a:xfrm>
                <a:off x="1247" y="2885"/>
                <a:ext cx="257" cy="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Arial" pitchFamily="34" charset="0"/>
                    <a:cs typeface="Arial" pitchFamily="34" charset="0"/>
                  </a:rPr>
                  <a:t>Chapter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44" name="Rectangle 120"/>
              <p:cNvSpPr>
                <a:spLocks noChangeArrowheads="1"/>
              </p:cNvSpPr>
              <p:nvPr/>
            </p:nvSpPr>
            <p:spPr bwMode="auto">
              <a:xfrm>
                <a:off x="827" y="2767"/>
                <a:ext cx="1044" cy="238"/>
              </a:xfrm>
              <a:prstGeom prst="rect">
                <a:avLst/>
              </a:prstGeom>
              <a:noFill/>
              <a:ln w="3175" cap="flat">
                <a:solidFill>
                  <a:srgbClr val="E3F4FB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5" name="Line 121"/>
              <p:cNvSpPr>
                <a:spLocks noChangeShapeType="1"/>
              </p:cNvSpPr>
              <p:nvPr/>
            </p:nvSpPr>
            <p:spPr bwMode="auto">
              <a:xfrm>
                <a:off x="816" y="2769"/>
                <a:ext cx="1041" cy="1"/>
              </a:xfrm>
              <a:prstGeom prst="line">
                <a:avLst/>
              </a:pr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6" name="Line 122"/>
              <p:cNvSpPr>
                <a:spLocks noChangeShapeType="1"/>
              </p:cNvSpPr>
              <p:nvPr/>
            </p:nvSpPr>
            <p:spPr bwMode="auto">
              <a:xfrm>
                <a:off x="819" y="2767"/>
                <a:ext cx="1" cy="240"/>
              </a:xfrm>
              <a:prstGeom prst="line">
                <a:avLst/>
              </a:pr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7" name="Line 123"/>
              <p:cNvSpPr>
                <a:spLocks noChangeShapeType="1"/>
              </p:cNvSpPr>
              <p:nvPr/>
            </p:nvSpPr>
            <p:spPr bwMode="auto">
              <a:xfrm>
                <a:off x="827" y="3004"/>
                <a:ext cx="1041" cy="1"/>
              </a:xfrm>
              <a:prstGeom prst="line">
                <a:avLst/>
              </a:pr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8" name="Rectangle 124"/>
              <p:cNvSpPr>
                <a:spLocks noChangeArrowheads="1"/>
              </p:cNvSpPr>
              <p:nvPr/>
            </p:nvSpPr>
            <p:spPr bwMode="auto">
              <a:xfrm>
                <a:off x="813" y="2766"/>
                <a:ext cx="309" cy="244"/>
              </a:xfrm>
              <a:prstGeom prst="rect">
                <a:avLst/>
              </a:prstGeom>
              <a:solidFill>
                <a:srgbClr val="E3F4F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9" name="Rectangle 125"/>
              <p:cNvSpPr>
                <a:spLocks noChangeArrowheads="1"/>
              </p:cNvSpPr>
              <p:nvPr/>
            </p:nvSpPr>
            <p:spPr bwMode="auto">
              <a:xfrm>
                <a:off x="931" y="2856"/>
                <a:ext cx="110" cy="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Arial" pitchFamily="34" charset="0"/>
                    <a:cs typeface="Arial" pitchFamily="34" charset="0"/>
                  </a:rPr>
                  <a:t>D9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50" name="Rectangle 126"/>
              <p:cNvSpPr>
                <a:spLocks noChangeArrowheads="1"/>
              </p:cNvSpPr>
              <p:nvPr/>
            </p:nvSpPr>
            <p:spPr bwMode="auto">
              <a:xfrm>
                <a:off x="813" y="2766"/>
                <a:ext cx="309" cy="244"/>
              </a:xfrm>
              <a:prstGeom prst="rect">
                <a:avLst/>
              </a:prstGeom>
              <a:noFill/>
              <a:ln w="3175" cap="flat">
                <a:solidFill>
                  <a:srgbClr val="E3F4FB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1" name="Line 127"/>
              <p:cNvSpPr>
                <a:spLocks noChangeShapeType="1"/>
              </p:cNvSpPr>
              <p:nvPr/>
            </p:nvSpPr>
            <p:spPr bwMode="auto">
              <a:xfrm>
                <a:off x="2912" y="1622"/>
                <a:ext cx="69" cy="472"/>
              </a:xfrm>
              <a:prstGeom prst="line">
                <a:avLst/>
              </a:pr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2" name="Freeform 128"/>
              <p:cNvSpPr>
                <a:spLocks/>
              </p:cNvSpPr>
              <p:nvPr/>
            </p:nvSpPr>
            <p:spPr bwMode="auto">
              <a:xfrm>
                <a:off x="2902" y="1600"/>
                <a:ext cx="22" cy="33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22" y="30"/>
                  </a:cxn>
                  <a:cxn ang="0">
                    <a:pos x="0" y="33"/>
                  </a:cxn>
                  <a:cxn ang="0">
                    <a:pos x="7" y="0"/>
                  </a:cxn>
                </a:cxnLst>
                <a:rect l="0" t="0" r="r" b="b"/>
                <a:pathLst>
                  <a:path w="22" h="33">
                    <a:moveTo>
                      <a:pt x="7" y="0"/>
                    </a:moveTo>
                    <a:lnTo>
                      <a:pt x="22" y="30"/>
                    </a:lnTo>
                    <a:lnTo>
                      <a:pt x="0" y="33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54545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3" name="Freeform 129"/>
              <p:cNvSpPr>
                <a:spLocks/>
              </p:cNvSpPr>
              <p:nvPr/>
            </p:nvSpPr>
            <p:spPr bwMode="auto">
              <a:xfrm>
                <a:off x="2902" y="1600"/>
                <a:ext cx="22" cy="33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22" y="30"/>
                  </a:cxn>
                  <a:cxn ang="0">
                    <a:pos x="0" y="33"/>
                  </a:cxn>
                  <a:cxn ang="0">
                    <a:pos x="7" y="0"/>
                  </a:cxn>
                </a:cxnLst>
                <a:rect l="0" t="0" r="r" b="b"/>
                <a:pathLst>
                  <a:path w="22" h="33">
                    <a:moveTo>
                      <a:pt x="7" y="0"/>
                    </a:moveTo>
                    <a:lnTo>
                      <a:pt x="22" y="30"/>
                    </a:lnTo>
                    <a:lnTo>
                      <a:pt x="0" y="33"/>
                    </a:lnTo>
                    <a:lnTo>
                      <a:pt x="7" y="0"/>
                    </a:lnTo>
                    <a:close/>
                  </a:path>
                </a:pathLst>
              </a:cu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4" name="Freeform 130"/>
              <p:cNvSpPr>
                <a:spLocks/>
              </p:cNvSpPr>
              <p:nvPr/>
            </p:nvSpPr>
            <p:spPr bwMode="auto">
              <a:xfrm>
                <a:off x="2968" y="2083"/>
                <a:ext cx="22" cy="33"/>
              </a:xfrm>
              <a:custGeom>
                <a:avLst/>
                <a:gdLst/>
                <a:ahLst/>
                <a:cxnLst>
                  <a:cxn ang="0">
                    <a:pos x="16" y="33"/>
                  </a:cxn>
                  <a:cxn ang="0">
                    <a:pos x="0" y="3"/>
                  </a:cxn>
                  <a:cxn ang="0">
                    <a:pos x="22" y="0"/>
                  </a:cxn>
                  <a:cxn ang="0">
                    <a:pos x="16" y="33"/>
                  </a:cxn>
                </a:cxnLst>
                <a:rect l="0" t="0" r="r" b="b"/>
                <a:pathLst>
                  <a:path w="22" h="33">
                    <a:moveTo>
                      <a:pt x="16" y="33"/>
                    </a:moveTo>
                    <a:lnTo>
                      <a:pt x="0" y="3"/>
                    </a:lnTo>
                    <a:lnTo>
                      <a:pt x="22" y="0"/>
                    </a:lnTo>
                    <a:lnTo>
                      <a:pt x="16" y="33"/>
                    </a:lnTo>
                    <a:close/>
                  </a:path>
                </a:pathLst>
              </a:custGeom>
              <a:solidFill>
                <a:srgbClr val="54545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5" name="Freeform 131"/>
              <p:cNvSpPr>
                <a:spLocks/>
              </p:cNvSpPr>
              <p:nvPr/>
            </p:nvSpPr>
            <p:spPr bwMode="auto">
              <a:xfrm>
                <a:off x="2968" y="2083"/>
                <a:ext cx="22" cy="33"/>
              </a:xfrm>
              <a:custGeom>
                <a:avLst/>
                <a:gdLst/>
                <a:ahLst/>
                <a:cxnLst>
                  <a:cxn ang="0">
                    <a:pos x="16" y="33"/>
                  </a:cxn>
                  <a:cxn ang="0">
                    <a:pos x="0" y="3"/>
                  </a:cxn>
                  <a:cxn ang="0">
                    <a:pos x="22" y="0"/>
                  </a:cxn>
                  <a:cxn ang="0">
                    <a:pos x="16" y="33"/>
                  </a:cxn>
                </a:cxnLst>
                <a:rect l="0" t="0" r="r" b="b"/>
                <a:pathLst>
                  <a:path w="22" h="33">
                    <a:moveTo>
                      <a:pt x="16" y="33"/>
                    </a:moveTo>
                    <a:lnTo>
                      <a:pt x="0" y="3"/>
                    </a:lnTo>
                    <a:lnTo>
                      <a:pt x="22" y="0"/>
                    </a:lnTo>
                    <a:lnTo>
                      <a:pt x="16" y="33"/>
                    </a:lnTo>
                    <a:close/>
                  </a:path>
                </a:pathLst>
              </a:cu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6" name="Line 132"/>
              <p:cNvSpPr>
                <a:spLocks noChangeShapeType="1"/>
              </p:cNvSpPr>
              <p:nvPr/>
            </p:nvSpPr>
            <p:spPr bwMode="auto">
              <a:xfrm>
                <a:off x="3131" y="1987"/>
                <a:ext cx="1" cy="131"/>
              </a:xfrm>
              <a:prstGeom prst="line">
                <a:avLst/>
              </a:pr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7" name="Freeform 133"/>
              <p:cNvSpPr>
                <a:spLocks/>
              </p:cNvSpPr>
              <p:nvPr/>
            </p:nvSpPr>
            <p:spPr bwMode="auto">
              <a:xfrm>
                <a:off x="3120" y="1964"/>
                <a:ext cx="22" cy="32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22" y="32"/>
                  </a:cxn>
                  <a:cxn ang="0">
                    <a:pos x="0" y="32"/>
                  </a:cxn>
                  <a:cxn ang="0">
                    <a:pos x="11" y="0"/>
                  </a:cxn>
                </a:cxnLst>
                <a:rect l="0" t="0" r="r" b="b"/>
                <a:pathLst>
                  <a:path w="22" h="32">
                    <a:moveTo>
                      <a:pt x="11" y="0"/>
                    </a:moveTo>
                    <a:lnTo>
                      <a:pt x="22" y="32"/>
                    </a:lnTo>
                    <a:lnTo>
                      <a:pt x="0" y="32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54545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8" name="Freeform 134"/>
              <p:cNvSpPr>
                <a:spLocks/>
              </p:cNvSpPr>
              <p:nvPr/>
            </p:nvSpPr>
            <p:spPr bwMode="auto">
              <a:xfrm>
                <a:off x="3120" y="1964"/>
                <a:ext cx="22" cy="32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22" y="32"/>
                  </a:cxn>
                  <a:cxn ang="0">
                    <a:pos x="0" y="32"/>
                  </a:cxn>
                  <a:cxn ang="0">
                    <a:pos x="11" y="0"/>
                  </a:cxn>
                </a:cxnLst>
                <a:rect l="0" t="0" r="r" b="b"/>
                <a:pathLst>
                  <a:path w="22" h="32">
                    <a:moveTo>
                      <a:pt x="11" y="0"/>
                    </a:moveTo>
                    <a:lnTo>
                      <a:pt x="22" y="32"/>
                    </a:lnTo>
                    <a:lnTo>
                      <a:pt x="0" y="32"/>
                    </a:lnTo>
                    <a:lnTo>
                      <a:pt x="11" y="0"/>
                    </a:lnTo>
                    <a:close/>
                  </a:path>
                </a:pathLst>
              </a:cu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9" name="Freeform 135"/>
              <p:cNvSpPr>
                <a:spLocks/>
              </p:cNvSpPr>
              <p:nvPr/>
            </p:nvSpPr>
            <p:spPr bwMode="auto">
              <a:xfrm>
                <a:off x="3120" y="2109"/>
                <a:ext cx="22" cy="32"/>
              </a:xfrm>
              <a:custGeom>
                <a:avLst/>
                <a:gdLst/>
                <a:ahLst/>
                <a:cxnLst>
                  <a:cxn ang="0">
                    <a:pos x="11" y="32"/>
                  </a:cxn>
                  <a:cxn ang="0">
                    <a:pos x="0" y="0"/>
                  </a:cxn>
                  <a:cxn ang="0">
                    <a:pos x="22" y="0"/>
                  </a:cxn>
                  <a:cxn ang="0">
                    <a:pos x="11" y="32"/>
                  </a:cxn>
                </a:cxnLst>
                <a:rect l="0" t="0" r="r" b="b"/>
                <a:pathLst>
                  <a:path w="22" h="32">
                    <a:moveTo>
                      <a:pt x="11" y="32"/>
                    </a:moveTo>
                    <a:lnTo>
                      <a:pt x="0" y="0"/>
                    </a:lnTo>
                    <a:lnTo>
                      <a:pt x="22" y="0"/>
                    </a:lnTo>
                    <a:lnTo>
                      <a:pt x="11" y="32"/>
                    </a:lnTo>
                    <a:close/>
                  </a:path>
                </a:pathLst>
              </a:custGeom>
              <a:solidFill>
                <a:srgbClr val="54545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0" name="Freeform 136"/>
              <p:cNvSpPr>
                <a:spLocks/>
              </p:cNvSpPr>
              <p:nvPr/>
            </p:nvSpPr>
            <p:spPr bwMode="auto">
              <a:xfrm>
                <a:off x="3120" y="2109"/>
                <a:ext cx="22" cy="32"/>
              </a:xfrm>
              <a:custGeom>
                <a:avLst/>
                <a:gdLst/>
                <a:ahLst/>
                <a:cxnLst>
                  <a:cxn ang="0">
                    <a:pos x="11" y="32"/>
                  </a:cxn>
                  <a:cxn ang="0">
                    <a:pos x="0" y="0"/>
                  </a:cxn>
                  <a:cxn ang="0">
                    <a:pos x="22" y="0"/>
                  </a:cxn>
                  <a:cxn ang="0">
                    <a:pos x="11" y="32"/>
                  </a:cxn>
                </a:cxnLst>
                <a:rect l="0" t="0" r="r" b="b"/>
                <a:pathLst>
                  <a:path w="22" h="32">
                    <a:moveTo>
                      <a:pt x="11" y="32"/>
                    </a:moveTo>
                    <a:lnTo>
                      <a:pt x="0" y="0"/>
                    </a:lnTo>
                    <a:lnTo>
                      <a:pt x="22" y="0"/>
                    </a:lnTo>
                    <a:lnTo>
                      <a:pt x="11" y="32"/>
                    </a:lnTo>
                    <a:close/>
                  </a:path>
                </a:pathLst>
              </a:cu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1" name="Line 137"/>
              <p:cNvSpPr>
                <a:spLocks noChangeShapeType="1"/>
              </p:cNvSpPr>
              <p:nvPr/>
            </p:nvSpPr>
            <p:spPr bwMode="auto">
              <a:xfrm flipV="1">
                <a:off x="3749" y="1513"/>
                <a:ext cx="6" cy="106"/>
              </a:xfrm>
              <a:prstGeom prst="line">
                <a:avLst/>
              </a:pr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2" name="Freeform 138"/>
              <p:cNvSpPr>
                <a:spLocks/>
              </p:cNvSpPr>
              <p:nvPr/>
            </p:nvSpPr>
            <p:spPr bwMode="auto">
              <a:xfrm>
                <a:off x="3738" y="1608"/>
                <a:ext cx="23" cy="33"/>
              </a:xfrm>
              <a:custGeom>
                <a:avLst/>
                <a:gdLst/>
                <a:ahLst/>
                <a:cxnLst>
                  <a:cxn ang="0">
                    <a:pos x="9" y="33"/>
                  </a:cxn>
                  <a:cxn ang="0">
                    <a:pos x="0" y="0"/>
                  </a:cxn>
                  <a:cxn ang="0">
                    <a:pos x="23" y="2"/>
                  </a:cxn>
                  <a:cxn ang="0">
                    <a:pos x="9" y="33"/>
                  </a:cxn>
                </a:cxnLst>
                <a:rect l="0" t="0" r="r" b="b"/>
                <a:pathLst>
                  <a:path w="23" h="33">
                    <a:moveTo>
                      <a:pt x="9" y="33"/>
                    </a:moveTo>
                    <a:lnTo>
                      <a:pt x="0" y="0"/>
                    </a:lnTo>
                    <a:lnTo>
                      <a:pt x="23" y="2"/>
                    </a:lnTo>
                    <a:lnTo>
                      <a:pt x="9" y="33"/>
                    </a:lnTo>
                    <a:close/>
                  </a:path>
                </a:pathLst>
              </a:custGeom>
              <a:solidFill>
                <a:srgbClr val="54545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3" name="Freeform 139"/>
              <p:cNvSpPr>
                <a:spLocks/>
              </p:cNvSpPr>
              <p:nvPr/>
            </p:nvSpPr>
            <p:spPr bwMode="auto">
              <a:xfrm>
                <a:off x="3738" y="1608"/>
                <a:ext cx="23" cy="33"/>
              </a:xfrm>
              <a:custGeom>
                <a:avLst/>
                <a:gdLst/>
                <a:ahLst/>
                <a:cxnLst>
                  <a:cxn ang="0">
                    <a:pos x="9" y="33"/>
                  </a:cxn>
                  <a:cxn ang="0">
                    <a:pos x="0" y="0"/>
                  </a:cxn>
                  <a:cxn ang="0">
                    <a:pos x="23" y="2"/>
                  </a:cxn>
                  <a:cxn ang="0">
                    <a:pos x="9" y="33"/>
                  </a:cxn>
                </a:cxnLst>
                <a:rect l="0" t="0" r="r" b="b"/>
                <a:pathLst>
                  <a:path w="23" h="33">
                    <a:moveTo>
                      <a:pt x="9" y="33"/>
                    </a:moveTo>
                    <a:lnTo>
                      <a:pt x="0" y="0"/>
                    </a:lnTo>
                    <a:lnTo>
                      <a:pt x="23" y="2"/>
                    </a:lnTo>
                    <a:lnTo>
                      <a:pt x="9" y="33"/>
                    </a:lnTo>
                    <a:close/>
                  </a:path>
                </a:pathLst>
              </a:cu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4" name="Freeform 140"/>
              <p:cNvSpPr>
                <a:spLocks/>
              </p:cNvSpPr>
              <p:nvPr/>
            </p:nvSpPr>
            <p:spPr bwMode="auto">
              <a:xfrm>
                <a:off x="3743" y="1491"/>
                <a:ext cx="23" cy="33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23" y="33"/>
                  </a:cxn>
                  <a:cxn ang="0">
                    <a:pos x="0" y="31"/>
                  </a:cxn>
                  <a:cxn ang="0">
                    <a:pos x="14" y="0"/>
                  </a:cxn>
                </a:cxnLst>
                <a:rect l="0" t="0" r="r" b="b"/>
                <a:pathLst>
                  <a:path w="23" h="33">
                    <a:moveTo>
                      <a:pt x="14" y="0"/>
                    </a:moveTo>
                    <a:lnTo>
                      <a:pt x="23" y="33"/>
                    </a:lnTo>
                    <a:lnTo>
                      <a:pt x="0" y="31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54545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5" name="Freeform 141"/>
              <p:cNvSpPr>
                <a:spLocks/>
              </p:cNvSpPr>
              <p:nvPr/>
            </p:nvSpPr>
            <p:spPr bwMode="auto">
              <a:xfrm>
                <a:off x="3743" y="1491"/>
                <a:ext cx="23" cy="33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23" y="33"/>
                  </a:cxn>
                  <a:cxn ang="0">
                    <a:pos x="0" y="31"/>
                  </a:cxn>
                  <a:cxn ang="0">
                    <a:pos x="14" y="0"/>
                  </a:cxn>
                </a:cxnLst>
                <a:rect l="0" t="0" r="r" b="b"/>
                <a:pathLst>
                  <a:path w="23" h="33">
                    <a:moveTo>
                      <a:pt x="14" y="0"/>
                    </a:moveTo>
                    <a:lnTo>
                      <a:pt x="23" y="33"/>
                    </a:lnTo>
                    <a:lnTo>
                      <a:pt x="0" y="31"/>
                    </a:lnTo>
                    <a:lnTo>
                      <a:pt x="14" y="0"/>
                    </a:lnTo>
                    <a:close/>
                  </a:path>
                </a:pathLst>
              </a:cu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6" name="Line 142"/>
              <p:cNvSpPr>
                <a:spLocks noChangeShapeType="1"/>
              </p:cNvSpPr>
              <p:nvPr/>
            </p:nvSpPr>
            <p:spPr bwMode="auto">
              <a:xfrm flipV="1">
                <a:off x="3083" y="1163"/>
                <a:ext cx="147" cy="72"/>
              </a:xfrm>
              <a:prstGeom prst="line">
                <a:avLst/>
              </a:pr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7" name="Freeform 143"/>
              <p:cNvSpPr>
                <a:spLocks/>
              </p:cNvSpPr>
              <p:nvPr/>
            </p:nvSpPr>
            <p:spPr bwMode="auto">
              <a:xfrm>
                <a:off x="3063" y="1221"/>
                <a:ext cx="34" cy="24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24" y="0"/>
                  </a:cxn>
                  <a:cxn ang="0">
                    <a:pos x="34" y="21"/>
                  </a:cxn>
                  <a:cxn ang="0">
                    <a:pos x="0" y="24"/>
                  </a:cxn>
                </a:cxnLst>
                <a:rect l="0" t="0" r="r" b="b"/>
                <a:pathLst>
                  <a:path w="34" h="24">
                    <a:moveTo>
                      <a:pt x="0" y="24"/>
                    </a:moveTo>
                    <a:lnTo>
                      <a:pt x="24" y="0"/>
                    </a:lnTo>
                    <a:lnTo>
                      <a:pt x="34" y="21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54545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8" name="Freeform 144"/>
              <p:cNvSpPr>
                <a:spLocks/>
              </p:cNvSpPr>
              <p:nvPr/>
            </p:nvSpPr>
            <p:spPr bwMode="auto">
              <a:xfrm>
                <a:off x="3063" y="1221"/>
                <a:ext cx="34" cy="24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24" y="0"/>
                  </a:cxn>
                  <a:cxn ang="0">
                    <a:pos x="34" y="21"/>
                  </a:cxn>
                  <a:cxn ang="0">
                    <a:pos x="0" y="24"/>
                  </a:cxn>
                </a:cxnLst>
                <a:rect l="0" t="0" r="r" b="b"/>
                <a:pathLst>
                  <a:path w="34" h="24">
                    <a:moveTo>
                      <a:pt x="0" y="24"/>
                    </a:moveTo>
                    <a:lnTo>
                      <a:pt x="24" y="0"/>
                    </a:lnTo>
                    <a:lnTo>
                      <a:pt x="34" y="21"/>
                    </a:lnTo>
                    <a:lnTo>
                      <a:pt x="0" y="24"/>
                    </a:lnTo>
                    <a:close/>
                  </a:path>
                </a:pathLst>
              </a:cu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9" name="Freeform 145"/>
              <p:cNvSpPr>
                <a:spLocks/>
              </p:cNvSpPr>
              <p:nvPr/>
            </p:nvSpPr>
            <p:spPr bwMode="auto">
              <a:xfrm>
                <a:off x="3216" y="1153"/>
                <a:ext cx="34" cy="24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11" y="24"/>
                  </a:cxn>
                  <a:cxn ang="0">
                    <a:pos x="0" y="4"/>
                  </a:cxn>
                  <a:cxn ang="0">
                    <a:pos x="34" y="0"/>
                  </a:cxn>
                </a:cxnLst>
                <a:rect l="0" t="0" r="r" b="b"/>
                <a:pathLst>
                  <a:path w="34" h="24">
                    <a:moveTo>
                      <a:pt x="34" y="0"/>
                    </a:moveTo>
                    <a:lnTo>
                      <a:pt x="11" y="24"/>
                    </a:lnTo>
                    <a:lnTo>
                      <a:pt x="0" y="4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54545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0" name="Freeform 146"/>
              <p:cNvSpPr>
                <a:spLocks/>
              </p:cNvSpPr>
              <p:nvPr/>
            </p:nvSpPr>
            <p:spPr bwMode="auto">
              <a:xfrm>
                <a:off x="3216" y="1153"/>
                <a:ext cx="34" cy="24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11" y="24"/>
                  </a:cxn>
                  <a:cxn ang="0">
                    <a:pos x="0" y="4"/>
                  </a:cxn>
                  <a:cxn ang="0">
                    <a:pos x="34" y="0"/>
                  </a:cxn>
                </a:cxnLst>
                <a:rect l="0" t="0" r="r" b="b"/>
                <a:pathLst>
                  <a:path w="34" h="24">
                    <a:moveTo>
                      <a:pt x="34" y="0"/>
                    </a:moveTo>
                    <a:lnTo>
                      <a:pt x="11" y="24"/>
                    </a:lnTo>
                    <a:lnTo>
                      <a:pt x="0" y="4"/>
                    </a:lnTo>
                    <a:lnTo>
                      <a:pt x="34" y="0"/>
                    </a:lnTo>
                    <a:close/>
                  </a:path>
                </a:pathLst>
              </a:cu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1" name="Line 147"/>
              <p:cNvSpPr>
                <a:spLocks noChangeShapeType="1"/>
              </p:cNvSpPr>
              <p:nvPr/>
            </p:nvSpPr>
            <p:spPr bwMode="auto">
              <a:xfrm flipV="1">
                <a:off x="2007" y="2210"/>
                <a:ext cx="783" cy="251"/>
              </a:xfrm>
              <a:prstGeom prst="line">
                <a:avLst/>
              </a:pr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2" name="Freeform 148"/>
              <p:cNvSpPr>
                <a:spLocks/>
              </p:cNvSpPr>
              <p:nvPr/>
            </p:nvSpPr>
            <p:spPr bwMode="auto">
              <a:xfrm>
                <a:off x="1986" y="2447"/>
                <a:ext cx="34" cy="2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7" y="0"/>
                  </a:cxn>
                  <a:cxn ang="0">
                    <a:pos x="34" y="21"/>
                  </a:cxn>
                  <a:cxn ang="0">
                    <a:pos x="0" y="21"/>
                  </a:cxn>
                </a:cxnLst>
                <a:rect l="0" t="0" r="r" b="b"/>
                <a:pathLst>
                  <a:path w="34" h="21">
                    <a:moveTo>
                      <a:pt x="0" y="21"/>
                    </a:moveTo>
                    <a:lnTo>
                      <a:pt x="27" y="0"/>
                    </a:lnTo>
                    <a:lnTo>
                      <a:pt x="34" y="2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54545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3" name="Freeform 149"/>
              <p:cNvSpPr>
                <a:spLocks/>
              </p:cNvSpPr>
              <p:nvPr/>
            </p:nvSpPr>
            <p:spPr bwMode="auto">
              <a:xfrm>
                <a:off x="1986" y="2447"/>
                <a:ext cx="34" cy="2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7" y="0"/>
                  </a:cxn>
                  <a:cxn ang="0">
                    <a:pos x="34" y="21"/>
                  </a:cxn>
                  <a:cxn ang="0">
                    <a:pos x="0" y="21"/>
                  </a:cxn>
                </a:cxnLst>
                <a:rect l="0" t="0" r="r" b="b"/>
                <a:pathLst>
                  <a:path w="34" h="21">
                    <a:moveTo>
                      <a:pt x="0" y="21"/>
                    </a:moveTo>
                    <a:lnTo>
                      <a:pt x="27" y="0"/>
                    </a:lnTo>
                    <a:lnTo>
                      <a:pt x="34" y="21"/>
                    </a:lnTo>
                    <a:lnTo>
                      <a:pt x="0" y="21"/>
                    </a:lnTo>
                    <a:close/>
                  </a:path>
                </a:pathLst>
              </a:cu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4" name="Freeform 150"/>
              <p:cNvSpPr>
                <a:spLocks/>
              </p:cNvSpPr>
              <p:nvPr/>
            </p:nvSpPr>
            <p:spPr bwMode="auto">
              <a:xfrm>
                <a:off x="2778" y="2202"/>
                <a:ext cx="34" cy="21"/>
              </a:xfrm>
              <a:custGeom>
                <a:avLst/>
                <a:gdLst/>
                <a:ahLst/>
                <a:cxnLst>
                  <a:cxn ang="0">
                    <a:pos x="34" y="1"/>
                  </a:cxn>
                  <a:cxn ang="0">
                    <a:pos x="7" y="21"/>
                  </a:cxn>
                  <a:cxn ang="0">
                    <a:pos x="0" y="0"/>
                  </a:cxn>
                  <a:cxn ang="0">
                    <a:pos x="34" y="1"/>
                  </a:cxn>
                </a:cxnLst>
                <a:rect l="0" t="0" r="r" b="b"/>
                <a:pathLst>
                  <a:path w="34" h="21">
                    <a:moveTo>
                      <a:pt x="34" y="1"/>
                    </a:moveTo>
                    <a:lnTo>
                      <a:pt x="7" y="21"/>
                    </a:lnTo>
                    <a:lnTo>
                      <a:pt x="0" y="0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54545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5" name="Freeform 151"/>
              <p:cNvSpPr>
                <a:spLocks/>
              </p:cNvSpPr>
              <p:nvPr/>
            </p:nvSpPr>
            <p:spPr bwMode="auto">
              <a:xfrm>
                <a:off x="2778" y="2202"/>
                <a:ext cx="34" cy="21"/>
              </a:xfrm>
              <a:custGeom>
                <a:avLst/>
                <a:gdLst/>
                <a:ahLst/>
                <a:cxnLst>
                  <a:cxn ang="0">
                    <a:pos x="34" y="1"/>
                  </a:cxn>
                  <a:cxn ang="0">
                    <a:pos x="7" y="21"/>
                  </a:cxn>
                  <a:cxn ang="0">
                    <a:pos x="0" y="0"/>
                  </a:cxn>
                  <a:cxn ang="0">
                    <a:pos x="34" y="1"/>
                  </a:cxn>
                </a:cxnLst>
                <a:rect l="0" t="0" r="r" b="b"/>
                <a:pathLst>
                  <a:path w="34" h="21">
                    <a:moveTo>
                      <a:pt x="34" y="1"/>
                    </a:moveTo>
                    <a:lnTo>
                      <a:pt x="7" y="21"/>
                    </a:lnTo>
                    <a:lnTo>
                      <a:pt x="0" y="0"/>
                    </a:lnTo>
                    <a:lnTo>
                      <a:pt x="34" y="1"/>
                    </a:lnTo>
                    <a:close/>
                  </a:path>
                </a:pathLst>
              </a:cu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6" name="Line 152"/>
              <p:cNvSpPr>
                <a:spLocks noChangeShapeType="1"/>
              </p:cNvSpPr>
              <p:nvPr/>
            </p:nvSpPr>
            <p:spPr bwMode="auto">
              <a:xfrm flipV="1">
                <a:off x="2782" y="2287"/>
                <a:ext cx="51" cy="249"/>
              </a:xfrm>
              <a:prstGeom prst="line">
                <a:avLst/>
              </a:pr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7" name="Freeform 153"/>
              <p:cNvSpPr>
                <a:spLocks/>
              </p:cNvSpPr>
              <p:nvPr/>
            </p:nvSpPr>
            <p:spPr bwMode="auto">
              <a:xfrm>
                <a:off x="2774" y="2524"/>
                <a:ext cx="22" cy="34"/>
              </a:xfrm>
              <a:custGeom>
                <a:avLst/>
                <a:gdLst/>
                <a:ahLst/>
                <a:cxnLst>
                  <a:cxn ang="0">
                    <a:pos x="4" y="34"/>
                  </a:cxn>
                  <a:cxn ang="0">
                    <a:pos x="0" y="0"/>
                  </a:cxn>
                  <a:cxn ang="0">
                    <a:pos x="22" y="5"/>
                  </a:cxn>
                  <a:cxn ang="0">
                    <a:pos x="4" y="34"/>
                  </a:cxn>
                </a:cxnLst>
                <a:rect l="0" t="0" r="r" b="b"/>
                <a:pathLst>
                  <a:path w="22" h="34">
                    <a:moveTo>
                      <a:pt x="4" y="34"/>
                    </a:moveTo>
                    <a:lnTo>
                      <a:pt x="0" y="0"/>
                    </a:lnTo>
                    <a:lnTo>
                      <a:pt x="22" y="5"/>
                    </a:lnTo>
                    <a:lnTo>
                      <a:pt x="4" y="34"/>
                    </a:lnTo>
                    <a:close/>
                  </a:path>
                </a:pathLst>
              </a:custGeom>
              <a:solidFill>
                <a:srgbClr val="54545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8" name="Freeform 154"/>
              <p:cNvSpPr>
                <a:spLocks/>
              </p:cNvSpPr>
              <p:nvPr/>
            </p:nvSpPr>
            <p:spPr bwMode="auto">
              <a:xfrm>
                <a:off x="2774" y="2524"/>
                <a:ext cx="22" cy="34"/>
              </a:xfrm>
              <a:custGeom>
                <a:avLst/>
                <a:gdLst/>
                <a:ahLst/>
                <a:cxnLst>
                  <a:cxn ang="0">
                    <a:pos x="4" y="34"/>
                  </a:cxn>
                  <a:cxn ang="0">
                    <a:pos x="0" y="0"/>
                  </a:cxn>
                  <a:cxn ang="0">
                    <a:pos x="22" y="5"/>
                  </a:cxn>
                  <a:cxn ang="0">
                    <a:pos x="4" y="34"/>
                  </a:cxn>
                </a:cxnLst>
                <a:rect l="0" t="0" r="r" b="b"/>
                <a:pathLst>
                  <a:path w="22" h="34">
                    <a:moveTo>
                      <a:pt x="4" y="34"/>
                    </a:moveTo>
                    <a:lnTo>
                      <a:pt x="0" y="0"/>
                    </a:lnTo>
                    <a:lnTo>
                      <a:pt x="22" y="5"/>
                    </a:lnTo>
                    <a:lnTo>
                      <a:pt x="4" y="34"/>
                    </a:lnTo>
                    <a:close/>
                  </a:path>
                </a:pathLst>
              </a:cu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9" name="Freeform 155"/>
              <p:cNvSpPr>
                <a:spLocks/>
              </p:cNvSpPr>
              <p:nvPr/>
            </p:nvSpPr>
            <p:spPr bwMode="auto">
              <a:xfrm>
                <a:off x="2819" y="2265"/>
                <a:ext cx="22" cy="34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2" y="34"/>
                  </a:cxn>
                  <a:cxn ang="0">
                    <a:pos x="0" y="29"/>
                  </a:cxn>
                  <a:cxn ang="0">
                    <a:pos x="18" y="0"/>
                  </a:cxn>
                </a:cxnLst>
                <a:rect l="0" t="0" r="r" b="b"/>
                <a:pathLst>
                  <a:path w="22" h="34">
                    <a:moveTo>
                      <a:pt x="18" y="0"/>
                    </a:moveTo>
                    <a:lnTo>
                      <a:pt x="22" y="34"/>
                    </a:lnTo>
                    <a:lnTo>
                      <a:pt x="0" y="29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54545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0" name="Freeform 156"/>
              <p:cNvSpPr>
                <a:spLocks/>
              </p:cNvSpPr>
              <p:nvPr/>
            </p:nvSpPr>
            <p:spPr bwMode="auto">
              <a:xfrm>
                <a:off x="2819" y="2265"/>
                <a:ext cx="22" cy="34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2" y="34"/>
                  </a:cxn>
                  <a:cxn ang="0">
                    <a:pos x="0" y="29"/>
                  </a:cxn>
                  <a:cxn ang="0">
                    <a:pos x="18" y="0"/>
                  </a:cxn>
                </a:cxnLst>
                <a:rect l="0" t="0" r="r" b="b"/>
                <a:pathLst>
                  <a:path w="22" h="34">
                    <a:moveTo>
                      <a:pt x="18" y="0"/>
                    </a:moveTo>
                    <a:lnTo>
                      <a:pt x="22" y="34"/>
                    </a:lnTo>
                    <a:lnTo>
                      <a:pt x="0" y="29"/>
                    </a:lnTo>
                    <a:lnTo>
                      <a:pt x="18" y="0"/>
                    </a:lnTo>
                    <a:close/>
                  </a:path>
                </a:pathLst>
              </a:cu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1" name="Line 157"/>
              <p:cNvSpPr>
                <a:spLocks noChangeShapeType="1"/>
              </p:cNvSpPr>
              <p:nvPr/>
            </p:nvSpPr>
            <p:spPr bwMode="auto">
              <a:xfrm>
                <a:off x="3089" y="2302"/>
                <a:ext cx="277" cy="173"/>
              </a:xfrm>
              <a:prstGeom prst="line">
                <a:avLst/>
              </a:pr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2" name="Freeform 158"/>
              <p:cNvSpPr>
                <a:spLocks/>
              </p:cNvSpPr>
              <p:nvPr/>
            </p:nvSpPr>
            <p:spPr bwMode="auto">
              <a:xfrm>
                <a:off x="3070" y="2290"/>
                <a:ext cx="33" cy="2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3" y="7"/>
                  </a:cxn>
                  <a:cxn ang="0">
                    <a:pos x="21" y="26"/>
                  </a:cxn>
                  <a:cxn ang="0">
                    <a:pos x="0" y="0"/>
                  </a:cxn>
                </a:cxnLst>
                <a:rect l="0" t="0" r="r" b="b"/>
                <a:pathLst>
                  <a:path w="33" h="26">
                    <a:moveTo>
                      <a:pt x="0" y="0"/>
                    </a:moveTo>
                    <a:lnTo>
                      <a:pt x="33" y="7"/>
                    </a:lnTo>
                    <a:lnTo>
                      <a:pt x="21" y="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4545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3" name="Freeform 159"/>
              <p:cNvSpPr>
                <a:spLocks/>
              </p:cNvSpPr>
              <p:nvPr/>
            </p:nvSpPr>
            <p:spPr bwMode="auto">
              <a:xfrm>
                <a:off x="3070" y="2290"/>
                <a:ext cx="33" cy="2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3" y="7"/>
                  </a:cxn>
                  <a:cxn ang="0">
                    <a:pos x="21" y="26"/>
                  </a:cxn>
                  <a:cxn ang="0">
                    <a:pos x="0" y="0"/>
                  </a:cxn>
                </a:cxnLst>
                <a:rect l="0" t="0" r="r" b="b"/>
                <a:pathLst>
                  <a:path w="33" h="26">
                    <a:moveTo>
                      <a:pt x="0" y="0"/>
                    </a:moveTo>
                    <a:lnTo>
                      <a:pt x="33" y="7"/>
                    </a:lnTo>
                    <a:lnTo>
                      <a:pt x="21" y="26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4" name="Freeform 160"/>
              <p:cNvSpPr>
                <a:spLocks/>
              </p:cNvSpPr>
              <p:nvPr/>
            </p:nvSpPr>
            <p:spPr bwMode="auto">
              <a:xfrm>
                <a:off x="3352" y="2460"/>
                <a:ext cx="33" cy="27"/>
              </a:xfrm>
              <a:custGeom>
                <a:avLst/>
                <a:gdLst/>
                <a:ahLst/>
                <a:cxnLst>
                  <a:cxn ang="0">
                    <a:pos x="33" y="27"/>
                  </a:cxn>
                  <a:cxn ang="0">
                    <a:pos x="0" y="19"/>
                  </a:cxn>
                  <a:cxn ang="0">
                    <a:pos x="12" y="0"/>
                  </a:cxn>
                  <a:cxn ang="0">
                    <a:pos x="33" y="27"/>
                  </a:cxn>
                </a:cxnLst>
                <a:rect l="0" t="0" r="r" b="b"/>
                <a:pathLst>
                  <a:path w="33" h="27">
                    <a:moveTo>
                      <a:pt x="33" y="27"/>
                    </a:moveTo>
                    <a:lnTo>
                      <a:pt x="0" y="19"/>
                    </a:lnTo>
                    <a:lnTo>
                      <a:pt x="12" y="0"/>
                    </a:lnTo>
                    <a:lnTo>
                      <a:pt x="33" y="27"/>
                    </a:lnTo>
                    <a:close/>
                  </a:path>
                </a:pathLst>
              </a:custGeom>
              <a:solidFill>
                <a:srgbClr val="54545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5" name="Freeform 161"/>
              <p:cNvSpPr>
                <a:spLocks/>
              </p:cNvSpPr>
              <p:nvPr/>
            </p:nvSpPr>
            <p:spPr bwMode="auto">
              <a:xfrm>
                <a:off x="3352" y="2460"/>
                <a:ext cx="33" cy="27"/>
              </a:xfrm>
              <a:custGeom>
                <a:avLst/>
                <a:gdLst/>
                <a:ahLst/>
                <a:cxnLst>
                  <a:cxn ang="0">
                    <a:pos x="33" y="27"/>
                  </a:cxn>
                  <a:cxn ang="0">
                    <a:pos x="0" y="19"/>
                  </a:cxn>
                  <a:cxn ang="0">
                    <a:pos x="12" y="0"/>
                  </a:cxn>
                  <a:cxn ang="0">
                    <a:pos x="33" y="27"/>
                  </a:cxn>
                </a:cxnLst>
                <a:rect l="0" t="0" r="r" b="b"/>
                <a:pathLst>
                  <a:path w="33" h="27">
                    <a:moveTo>
                      <a:pt x="33" y="27"/>
                    </a:moveTo>
                    <a:lnTo>
                      <a:pt x="0" y="19"/>
                    </a:lnTo>
                    <a:lnTo>
                      <a:pt x="12" y="0"/>
                    </a:lnTo>
                    <a:lnTo>
                      <a:pt x="33" y="27"/>
                    </a:lnTo>
                    <a:close/>
                  </a:path>
                </a:pathLst>
              </a:cu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6" name="Line 162"/>
              <p:cNvSpPr>
                <a:spLocks noChangeShapeType="1"/>
              </p:cNvSpPr>
              <p:nvPr/>
            </p:nvSpPr>
            <p:spPr bwMode="auto">
              <a:xfrm>
                <a:off x="3179" y="2204"/>
                <a:ext cx="427" cy="16"/>
              </a:xfrm>
              <a:prstGeom prst="line">
                <a:avLst/>
              </a:pr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7" name="Freeform 163"/>
              <p:cNvSpPr>
                <a:spLocks/>
              </p:cNvSpPr>
              <p:nvPr/>
            </p:nvSpPr>
            <p:spPr bwMode="auto">
              <a:xfrm>
                <a:off x="3156" y="2193"/>
                <a:ext cx="33" cy="22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33" y="0"/>
                  </a:cxn>
                  <a:cxn ang="0">
                    <a:pos x="32" y="22"/>
                  </a:cxn>
                  <a:cxn ang="0">
                    <a:pos x="0" y="10"/>
                  </a:cxn>
                </a:cxnLst>
                <a:rect l="0" t="0" r="r" b="b"/>
                <a:pathLst>
                  <a:path w="33" h="22">
                    <a:moveTo>
                      <a:pt x="0" y="10"/>
                    </a:moveTo>
                    <a:lnTo>
                      <a:pt x="33" y="0"/>
                    </a:lnTo>
                    <a:lnTo>
                      <a:pt x="32" y="22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54545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8" name="Freeform 164"/>
              <p:cNvSpPr>
                <a:spLocks/>
              </p:cNvSpPr>
              <p:nvPr/>
            </p:nvSpPr>
            <p:spPr bwMode="auto">
              <a:xfrm>
                <a:off x="3156" y="2193"/>
                <a:ext cx="33" cy="22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33" y="0"/>
                  </a:cxn>
                  <a:cxn ang="0">
                    <a:pos x="32" y="22"/>
                  </a:cxn>
                  <a:cxn ang="0">
                    <a:pos x="0" y="10"/>
                  </a:cxn>
                </a:cxnLst>
                <a:rect l="0" t="0" r="r" b="b"/>
                <a:pathLst>
                  <a:path w="33" h="22">
                    <a:moveTo>
                      <a:pt x="0" y="10"/>
                    </a:moveTo>
                    <a:lnTo>
                      <a:pt x="33" y="0"/>
                    </a:lnTo>
                    <a:lnTo>
                      <a:pt x="32" y="22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9" name="Freeform 165"/>
              <p:cNvSpPr>
                <a:spLocks/>
              </p:cNvSpPr>
              <p:nvPr/>
            </p:nvSpPr>
            <p:spPr bwMode="auto">
              <a:xfrm>
                <a:off x="3596" y="2208"/>
                <a:ext cx="32" cy="23"/>
              </a:xfrm>
              <a:custGeom>
                <a:avLst/>
                <a:gdLst/>
                <a:ahLst/>
                <a:cxnLst>
                  <a:cxn ang="0">
                    <a:pos x="32" y="13"/>
                  </a:cxn>
                  <a:cxn ang="0">
                    <a:pos x="0" y="23"/>
                  </a:cxn>
                  <a:cxn ang="0">
                    <a:pos x="1" y="0"/>
                  </a:cxn>
                  <a:cxn ang="0">
                    <a:pos x="32" y="13"/>
                  </a:cxn>
                </a:cxnLst>
                <a:rect l="0" t="0" r="r" b="b"/>
                <a:pathLst>
                  <a:path w="32" h="23">
                    <a:moveTo>
                      <a:pt x="32" y="13"/>
                    </a:moveTo>
                    <a:lnTo>
                      <a:pt x="0" y="23"/>
                    </a:lnTo>
                    <a:lnTo>
                      <a:pt x="1" y="0"/>
                    </a:lnTo>
                    <a:lnTo>
                      <a:pt x="32" y="13"/>
                    </a:lnTo>
                    <a:close/>
                  </a:path>
                </a:pathLst>
              </a:custGeom>
              <a:solidFill>
                <a:srgbClr val="54545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0" name="Freeform 166"/>
              <p:cNvSpPr>
                <a:spLocks/>
              </p:cNvSpPr>
              <p:nvPr/>
            </p:nvSpPr>
            <p:spPr bwMode="auto">
              <a:xfrm>
                <a:off x="3596" y="2208"/>
                <a:ext cx="32" cy="23"/>
              </a:xfrm>
              <a:custGeom>
                <a:avLst/>
                <a:gdLst/>
                <a:ahLst/>
                <a:cxnLst>
                  <a:cxn ang="0">
                    <a:pos x="32" y="13"/>
                  </a:cxn>
                  <a:cxn ang="0">
                    <a:pos x="0" y="23"/>
                  </a:cxn>
                  <a:cxn ang="0">
                    <a:pos x="1" y="0"/>
                  </a:cxn>
                  <a:cxn ang="0">
                    <a:pos x="32" y="13"/>
                  </a:cxn>
                </a:cxnLst>
                <a:rect l="0" t="0" r="r" b="b"/>
                <a:pathLst>
                  <a:path w="32" h="23">
                    <a:moveTo>
                      <a:pt x="32" y="13"/>
                    </a:moveTo>
                    <a:lnTo>
                      <a:pt x="0" y="23"/>
                    </a:lnTo>
                    <a:lnTo>
                      <a:pt x="1" y="0"/>
                    </a:lnTo>
                    <a:lnTo>
                      <a:pt x="32" y="13"/>
                    </a:lnTo>
                    <a:close/>
                  </a:path>
                </a:pathLst>
              </a:cu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1" name="Line 167"/>
              <p:cNvSpPr>
                <a:spLocks noChangeShapeType="1"/>
              </p:cNvSpPr>
              <p:nvPr/>
            </p:nvSpPr>
            <p:spPr bwMode="auto">
              <a:xfrm>
                <a:off x="1830" y="2665"/>
                <a:ext cx="33" cy="81"/>
              </a:xfrm>
              <a:prstGeom prst="line">
                <a:avLst/>
              </a:pr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2" name="Freeform 168"/>
              <p:cNvSpPr>
                <a:spLocks/>
              </p:cNvSpPr>
              <p:nvPr/>
            </p:nvSpPr>
            <p:spPr bwMode="auto">
              <a:xfrm>
                <a:off x="1822" y="2644"/>
                <a:ext cx="22" cy="3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2" y="26"/>
                  </a:cxn>
                  <a:cxn ang="0">
                    <a:pos x="1" y="33"/>
                  </a:cxn>
                  <a:cxn ang="0">
                    <a:pos x="0" y="0"/>
                  </a:cxn>
                </a:cxnLst>
                <a:rect l="0" t="0" r="r" b="b"/>
                <a:pathLst>
                  <a:path w="22" h="33">
                    <a:moveTo>
                      <a:pt x="0" y="0"/>
                    </a:moveTo>
                    <a:lnTo>
                      <a:pt x="22" y="26"/>
                    </a:lnTo>
                    <a:lnTo>
                      <a:pt x="1" y="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4545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3" name="Freeform 169"/>
              <p:cNvSpPr>
                <a:spLocks/>
              </p:cNvSpPr>
              <p:nvPr/>
            </p:nvSpPr>
            <p:spPr bwMode="auto">
              <a:xfrm>
                <a:off x="1822" y="2644"/>
                <a:ext cx="22" cy="3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2" y="26"/>
                  </a:cxn>
                  <a:cxn ang="0">
                    <a:pos x="1" y="33"/>
                  </a:cxn>
                  <a:cxn ang="0">
                    <a:pos x="0" y="0"/>
                  </a:cxn>
                </a:cxnLst>
                <a:rect l="0" t="0" r="r" b="b"/>
                <a:pathLst>
                  <a:path w="22" h="33">
                    <a:moveTo>
                      <a:pt x="0" y="0"/>
                    </a:moveTo>
                    <a:lnTo>
                      <a:pt x="22" y="26"/>
                    </a:lnTo>
                    <a:lnTo>
                      <a:pt x="1" y="33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4" name="Freeform 170"/>
              <p:cNvSpPr>
                <a:spLocks/>
              </p:cNvSpPr>
              <p:nvPr/>
            </p:nvSpPr>
            <p:spPr bwMode="auto">
              <a:xfrm>
                <a:off x="1849" y="2733"/>
                <a:ext cx="22" cy="34"/>
              </a:xfrm>
              <a:custGeom>
                <a:avLst/>
                <a:gdLst/>
                <a:ahLst/>
                <a:cxnLst>
                  <a:cxn ang="0">
                    <a:pos x="22" y="34"/>
                  </a:cxn>
                  <a:cxn ang="0">
                    <a:pos x="0" y="8"/>
                  </a:cxn>
                  <a:cxn ang="0">
                    <a:pos x="20" y="0"/>
                  </a:cxn>
                  <a:cxn ang="0">
                    <a:pos x="22" y="34"/>
                  </a:cxn>
                </a:cxnLst>
                <a:rect l="0" t="0" r="r" b="b"/>
                <a:pathLst>
                  <a:path w="22" h="34">
                    <a:moveTo>
                      <a:pt x="22" y="34"/>
                    </a:moveTo>
                    <a:lnTo>
                      <a:pt x="0" y="8"/>
                    </a:lnTo>
                    <a:lnTo>
                      <a:pt x="20" y="0"/>
                    </a:lnTo>
                    <a:lnTo>
                      <a:pt x="22" y="34"/>
                    </a:lnTo>
                    <a:close/>
                  </a:path>
                </a:pathLst>
              </a:custGeom>
              <a:solidFill>
                <a:srgbClr val="54545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5" name="Freeform 171"/>
              <p:cNvSpPr>
                <a:spLocks/>
              </p:cNvSpPr>
              <p:nvPr/>
            </p:nvSpPr>
            <p:spPr bwMode="auto">
              <a:xfrm>
                <a:off x="1849" y="2733"/>
                <a:ext cx="22" cy="34"/>
              </a:xfrm>
              <a:custGeom>
                <a:avLst/>
                <a:gdLst/>
                <a:ahLst/>
                <a:cxnLst>
                  <a:cxn ang="0">
                    <a:pos x="22" y="34"/>
                  </a:cxn>
                  <a:cxn ang="0">
                    <a:pos x="0" y="8"/>
                  </a:cxn>
                  <a:cxn ang="0">
                    <a:pos x="20" y="0"/>
                  </a:cxn>
                  <a:cxn ang="0">
                    <a:pos x="22" y="34"/>
                  </a:cxn>
                </a:cxnLst>
                <a:rect l="0" t="0" r="r" b="b"/>
                <a:pathLst>
                  <a:path w="22" h="34">
                    <a:moveTo>
                      <a:pt x="22" y="34"/>
                    </a:moveTo>
                    <a:lnTo>
                      <a:pt x="0" y="8"/>
                    </a:lnTo>
                    <a:lnTo>
                      <a:pt x="20" y="0"/>
                    </a:lnTo>
                    <a:lnTo>
                      <a:pt x="22" y="34"/>
                    </a:lnTo>
                    <a:close/>
                  </a:path>
                </a:pathLst>
              </a:cu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6" name="Line 172"/>
              <p:cNvSpPr>
                <a:spLocks noChangeShapeType="1"/>
              </p:cNvSpPr>
              <p:nvPr/>
            </p:nvSpPr>
            <p:spPr bwMode="auto">
              <a:xfrm flipV="1">
                <a:off x="1990" y="2964"/>
                <a:ext cx="117" cy="126"/>
              </a:xfrm>
              <a:prstGeom prst="line">
                <a:avLst/>
              </a:pr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7" name="Freeform 173"/>
              <p:cNvSpPr>
                <a:spLocks/>
              </p:cNvSpPr>
              <p:nvPr/>
            </p:nvSpPr>
            <p:spPr bwMode="auto">
              <a:xfrm>
                <a:off x="1975" y="3076"/>
                <a:ext cx="30" cy="31"/>
              </a:xfrm>
              <a:custGeom>
                <a:avLst/>
                <a:gdLst/>
                <a:ahLst/>
                <a:cxnLst>
                  <a:cxn ang="0">
                    <a:pos x="0" y="31"/>
                  </a:cxn>
                  <a:cxn ang="0">
                    <a:pos x="13" y="0"/>
                  </a:cxn>
                  <a:cxn ang="0">
                    <a:pos x="30" y="15"/>
                  </a:cxn>
                  <a:cxn ang="0">
                    <a:pos x="0" y="31"/>
                  </a:cxn>
                </a:cxnLst>
                <a:rect l="0" t="0" r="r" b="b"/>
                <a:pathLst>
                  <a:path w="30" h="31">
                    <a:moveTo>
                      <a:pt x="0" y="31"/>
                    </a:moveTo>
                    <a:lnTo>
                      <a:pt x="13" y="0"/>
                    </a:lnTo>
                    <a:lnTo>
                      <a:pt x="30" y="15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54545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8" name="Freeform 174"/>
              <p:cNvSpPr>
                <a:spLocks/>
              </p:cNvSpPr>
              <p:nvPr/>
            </p:nvSpPr>
            <p:spPr bwMode="auto">
              <a:xfrm>
                <a:off x="1975" y="3076"/>
                <a:ext cx="30" cy="31"/>
              </a:xfrm>
              <a:custGeom>
                <a:avLst/>
                <a:gdLst/>
                <a:ahLst/>
                <a:cxnLst>
                  <a:cxn ang="0">
                    <a:pos x="0" y="31"/>
                  </a:cxn>
                  <a:cxn ang="0">
                    <a:pos x="13" y="0"/>
                  </a:cxn>
                  <a:cxn ang="0">
                    <a:pos x="30" y="15"/>
                  </a:cxn>
                  <a:cxn ang="0">
                    <a:pos x="0" y="31"/>
                  </a:cxn>
                </a:cxnLst>
                <a:rect l="0" t="0" r="r" b="b"/>
                <a:pathLst>
                  <a:path w="30" h="31">
                    <a:moveTo>
                      <a:pt x="0" y="31"/>
                    </a:moveTo>
                    <a:lnTo>
                      <a:pt x="13" y="0"/>
                    </a:lnTo>
                    <a:lnTo>
                      <a:pt x="30" y="15"/>
                    </a:lnTo>
                    <a:lnTo>
                      <a:pt x="0" y="31"/>
                    </a:lnTo>
                    <a:close/>
                  </a:path>
                </a:pathLst>
              </a:cu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9" name="Freeform 175"/>
              <p:cNvSpPr>
                <a:spLocks/>
              </p:cNvSpPr>
              <p:nvPr/>
            </p:nvSpPr>
            <p:spPr bwMode="auto">
              <a:xfrm>
                <a:off x="2093" y="2948"/>
                <a:ext cx="30" cy="31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16" y="31"/>
                  </a:cxn>
                  <a:cxn ang="0">
                    <a:pos x="0" y="15"/>
                  </a:cxn>
                  <a:cxn ang="0">
                    <a:pos x="30" y="0"/>
                  </a:cxn>
                </a:cxnLst>
                <a:rect l="0" t="0" r="r" b="b"/>
                <a:pathLst>
                  <a:path w="30" h="31">
                    <a:moveTo>
                      <a:pt x="30" y="0"/>
                    </a:moveTo>
                    <a:lnTo>
                      <a:pt x="16" y="31"/>
                    </a:lnTo>
                    <a:lnTo>
                      <a:pt x="0" y="15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54545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0" name="Freeform 176"/>
              <p:cNvSpPr>
                <a:spLocks/>
              </p:cNvSpPr>
              <p:nvPr/>
            </p:nvSpPr>
            <p:spPr bwMode="auto">
              <a:xfrm>
                <a:off x="2093" y="2948"/>
                <a:ext cx="30" cy="31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16" y="31"/>
                  </a:cxn>
                  <a:cxn ang="0">
                    <a:pos x="0" y="15"/>
                  </a:cxn>
                  <a:cxn ang="0">
                    <a:pos x="30" y="0"/>
                  </a:cxn>
                </a:cxnLst>
                <a:rect l="0" t="0" r="r" b="b"/>
                <a:pathLst>
                  <a:path w="30" h="31">
                    <a:moveTo>
                      <a:pt x="30" y="0"/>
                    </a:moveTo>
                    <a:lnTo>
                      <a:pt x="16" y="31"/>
                    </a:lnTo>
                    <a:lnTo>
                      <a:pt x="0" y="15"/>
                    </a:lnTo>
                    <a:lnTo>
                      <a:pt x="30" y="0"/>
                    </a:lnTo>
                    <a:close/>
                  </a:path>
                </a:pathLst>
              </a:cu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1" name="Line 177"/>
              <p:cNvSpPr>
                <a:spLocks noChangeShapeType="1"/>
              </p:cNvSpPr>
              <p:nvPr/>
            </p:nvSpPr>
            <p:spPr bwMode="auto">
              <a:xfrm flipV="1">
                <a:off x="4288" y="1943"/>
                <a:ext cx="72" cy="98"/>
              </a:xfrm>
              <a:prstGeom prst="line">
                <a:avLst/>
              </a:pr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2" name="Freeform 178"/>
              <p:cNvSpPr>
                <a:spLocks/>
              </p:cNvSpPr>
              <p:nvPr/>
            </p:nvSpPr>
            <p:spPr bwMode="auto">
              <a:xfrm>
                <a:off x="4275" y="2026"/>
                <a:ext cx="28" cy="33"/>
              </a:xfrm>
              <a:custGeom>
                <a:avLst/>
                <a:gdLst/>
                <a:ahLst/>
                <a:cxnLst>
                  <a:cxn ang="0">
                    <a:pos x="0" y="33"/>
                  </a:cxn>
                  <a:cxn ang="0">
                    <a:pos x="9" y="0"/>
                  </a:cxn>
                  <a:cxn ang="0">
                    <a:pos x="28" y="14"/>
                  </a:cxn>
                  <a:cxn ang="0">
                    <a:pos x="0" y="33"/>
                  </a:cxn>
                </a:cxnLst>
                <a:rect l="0" t="0" r="r" b="b"/>
                <a:pathLst>
                  <a:path w="28" h="33">
                    <a:moveTo>
                      <a:pt x="0" y="33"/>
                    </a:moveTo>
                    <a:lnTo>
                      <a:pt x="9" y="0"/>
                    </a:lnTo>
                    <a:lnTo>
                      <a:pt x="28" y="14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54545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3" name="Freeform 179"/>
              <p:cNvSpPr>
                <a:spLocks/>
              </p:cNvSpPr>
              <p:nvPr/>
            </p:nvSpPr>
            <p:spPr bwMode="auto">
              <a:xfrm>
                <a:off x="4275" y="2026"/>
                <a:ext cx="28" cy="33"/>
              </a:xfrm>
              <a:custGeom>
                <a:avLst/>
                <a:gdLst/>
                <a:ahLst/>
                <a:cxnLst>
                  <a:cxn ang="0">
                    <a:pos x="0" y="33"/>
                  </a:cxn>
                  <a:cxn ang="0">
                    <a:pos x="9" y="0"/>
                  </a:cxn>
                  <a:cxn ang="0">
                    <a:pos x="28" y="14"/>
                  </a:cxn>
                  <a:cxn ang="0">
                    <a:pos x="0" y="33"/>
                  </a:cxn>
                </a:cxnLst>
                <a:rect l="0" t="0" r="r" b="b"/>
                <a:pathLst>
                  <a:path w="28" h="33">
                    <a:moveTo>
                      <a:pt x="0" y="33"/>
                    </a:moveTo>
                    <a:lnTo>
                      <a:pt x="9" y="0"/>
                    </a:lnTo>
                    <a:lnTo>
                      <a:pt x="28" y="14"/>
                    </a:lnTo>
                    <a:lnTo>
                      <a:pt x="0" y="33"/>
                    </a:lnTo>
                    <a:close/>
                  </a:path>
                </a:pathLst>
              </a:cu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4" name="Freeform 180"/>
              <p:cNvSpPr>
                <a:spLocks/>
              </p:cNvSpPr>
              <p:nvPr/>
            </p:nvSpPr>
            <p:spPr bwMode="auto">
              <a:xfrm>
                <a:off x="4345" y="1925"/>
                <a:ext cx="28" cy="33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18" y="33"/>
                  </a:cxn>
                  <a:cxn ang="0">
                    <a:pos x="0" y="19"/>
                  </a:cxn>
                  <a:cxn ang="0">
                    <a:pos x="28" y="0"/>
                  </a:cxn>
                </a:cxnLst>
                <a:rect l="0" t="0" r="r" b="b"/>
                <a:pathLst>
                  <a:path w="28" h="33">
                    <a:moveTo>
                      <a:pt x="28" y="0"/>
                    </a:moveTo>
                    <a:lnTo>
                      <a:pt x="18" y="33"/>
                    </a:lnTo>
                    <a:lnTo>
                      <a:pt x="0" y="1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54545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5" name="Freeform 181"/>
              <p:cNvSpPr>
                <a:spLocks/>
              </p:cNvSpPr>
              <p:nvPr/>
            </p:nvSpPr>
            <p:spPr bwMode="auto">
              <a:xfrm>
                <a:off x="4345" y="1925"/>
                <a:ext cx="28" cy="33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18" y="33"/>
                  </a:cxn>
                  <a:cxn ang="0">
                    <a:pos x="0" y="19"/>
                  </a:cxn>
                  <a:cxn ang="0">
                    <a:pos x="28" y="0"/>
                  </a:cxn>
                </a:cxnLst>
                <a:rect l="0" t="0" r="r" b="b"/>
                <a:pathLst>
                  <a:path w="28" h="33">
                    <a:moveTo>
                      <a:pt x="28" y="0"/>
                    </a:moveTo>
                    <a:lnTo>
                      <a:pt x="18" y="33"/>
                    </a:lnTo>
                    <a:lnTo>
                      <a:pt x="0" y="19"/>
                    </a:lnTo>
                    <a:lnTo>
                      <a:pt x="28" y="0"/>
                    </a:lnTo>
                    <a:close/>
                  </a:path>
                </a:pathLst>
              </a:cu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6" name="Line 182"/>
              <p:cNvSpPr>
                <a:spLocks noChangeShapeType="1"/>
              </p:cNvSpPr>
              <p:nvPr/>
            </p:nvSpPr>
            <p:spPr bwMode="auto">
              <a:xfrm>
                <a:off x="2984" y="2290"/>
                <a:ext cx="5" cy="706"/>
              </a:xfrm>
              <a:prstGeom prst="line">
                <a:avLst/>
              </a:pr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7" name="Freeform 183"/>
              <p:cNvSpPr>
                <a:spLocks/>
              </p:cNvSpPr>
              <p:nvPr/>
            </p:nvSpPr>
            <p:spPr bwMode="auto">
              <a:xfrm>
                <a:off x="2978" y="2986"/>
                <a:ext cx="22" cy="33"/>
              </a:xfrm>
              <a:custGeom>
                <a:avLst/>
                <a:gdLst/>
                <a:ahLst/>
                <a:cxnLst>
                  <a:cxn ang="0">
                    <a:pos x="11" y="33"/>
                  </a:cxn>
                  <a:cxn ang="0">
                    <a:pos x="0" y="1"/>
                  </a:cxn>
                  <a:cxn ang="0">
                    <a:pos x="22" y="0"/>
                  </a:cxn>
                  <a:cxn ang="0">
                    <a:pos x="11" y="33"/>
                  </a:cxn>
                </a:cxnLst>
                <a:rect l="0" t="0" r="r" b="b"/>
                <a:pathLst>
                  <a:path w="22" h="33">
                    <a:moveTo>
                      <a:pt x="11" y="33"/>
                    </a:moveTo>
                    <a:lnTo>
                      <a:pt x="0" y="1"/>
                    </a:lnTo>
                    <a:lnTo>
                      <a:pt x="22" y="0"/>
                    </a:lnTo>
                    <a:lnTo>
                      <a:pt x="11" y="33"/>
                    </a:lnTo>
                    <a:close/>
                  </a:path>
                </a:pathLst>
              </a:custGeom>
              <a:solidFill>
                <a:srgbClr val="54545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8" name="Freeform 184"/>
              <p:cNvSpPr>
                <a:spLocks/>
              </p:cNvSpPr>
              <p:nvPr/>
            </p:nvSpPr>
            <p:spPr bwMode="auto">
              <a:xfrm>
                <a:off x="2978" y="2986"/>
                <a:ext cx="22" cy="33"/>
              </a:xfrm>
              <a:custGeom>
                <a:avLst/>
                <a:gdLst/>
                <a:ahLst/>
                <a:cxnLst>
                  <a:cxn ang="0">
                    <a:pos x="11" y="33"/>
                  </a:cxn>
                  <a:cxn ang="0">
                    <a:pos x="0" y="1"/>
                  </a:cxn>
                  <a:cxn ang="0">
                    <a:pos x="22" y="0"/>
                  </a:cxn>
                  <a:cxn ang="0">
                    <a:pos x="11" y="33"/>
                  </a:cxn>
                </a:cxnLst>
                <a:rect l="0" t="0" r="r" b="b"/>
                <a:pathLst>
                  <a:path w="22" h="33">
                    <a:moveTo>
                      <a:pt x="11" y="33"/>
                    </a:moveTo>
                    <a:lnTo>
                      <a:pt x="0" y="1"/>
                    </a:lnTo>
                    <a:lnTo>
                      <a:pt x="22" y="0"/>
                    </a:lnTo>
                    <a:lnTo>
                      <a:pt x="11" y="33"/>
                    </a:lnTo>
                    <a:close/>
                  </a:path>
                </a:pathLst>
              </a:cu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9" name="Rectangle 185"/>
              <p:cNvSpPr>
                <a:spLocks noChangeArrowheads="1"/>
              </p:cNvSpPr>
              <p:nvPr/>
            </p:nvSpPr>
            <p:spPr bwMode="auto">
              <a:xfrm>
                <a:off x="2621" y="3019"/>
                <a:ext cx="268" cy="190"/>
              </a:xfrm>
              <a:prstGeom prst="rect">
                <a:avLst/>
              </a:prstGeom>
              <a:solidFill>
                <a:srgbClr val="C3D69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0" name="Rectangle 186"/>
              <p:cNvSpPr>
                <a:spLocks noChangeArrowheads="1"/>
              </p:cNvSpPr>
              <p:nvPr/>
            </p:nvSpPr>
            <p:spPr bwMode="auto">
              <a:xfrm>
                <a:off x="2739" y="3082"/>
                <a:ext cx="56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11" name="Rectangle 187"/>
              <p:cNvSpPr>
                <a:spLocks noChangeArrowheads="1"/>
              </p:cNvSpPr>
              <p:nvPr/>
            </p:nvSpPr>
            <p:spPr bwMode="auto">
              <a:xfrm>
                <a:off x="2887" y="3019"/>
                <a:ext cx="456" cy="190"/>
              </a:xfrm>
              <a:prstGeom prst="rect">
                <a:avLst/>
              </a:prstGeom>
              <a:solidFill>
                <a:srgbClr val="C3D69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2" name="Rectangle 188"/>
              <p:cNvSpPr>
                <a:spLocks noChangeArrowheads="1"/>
              </p:cNvSpPr>
              <p:nvPr/>
            </p:nvSpPr>
            <p:spPr bwMode="auto">
              <a:xfrm>
                <a:off x="3026" y="3054"/>
                <a:ext cx="224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Session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13" name="Rectangle 189"/>
              <p:cNvSpPr>
                <a:spLocks noChangeArrowheads="1"/>
              </p:cNvSpPr>
              <p:nvPr/>
            </p:nvSpPr>
            <p:spPr bwMode="auto">
              <a:xfrm>
                <a:off x="3039" y="3111"/>
                <a:ext cx="196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Logout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14" name="Rectangle 190"/>
              <p:cNvSpPr>
                <a:spLocks noChangeArrowheads="1"/>
              </p:cNvSpPr>
              <p:nvPr/>
            </p:nvSpPr>
            <p:spPr bwMode="auto">
              <a:xfrm>
                <a:off x="2621" y="3207"/>
                <a:ext cx="722" cy="230"/>
              </a:xfrm>
              <a:prstGeom prst="rect">
                <a:avLst/>
              </a:prstGeom>
              <a:solidFill>
                <a:srgbClr val="C3D69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5" name="Rectangle 191"/>
              <p:cNvSpPr>
                <a:spLocks noChangeArrowheads="1"/>
              </p:cNvSpPr>
              <p:nvPr/>
            </p:nvSpPr>
            <p:spPr bwMode="auto">
              <a:xfrm>
                <a:off x="2906" y="3293"/>
                <a:ext cx="196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Logout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16" name="Line 192"/>
              <p:cNvSpPr>
                <a:spLocks noChangeShapeType="1"/>
              </p:cNvSpPr>
              <p:nvPr/>
            </p:nvSpPr>
            <p:spPr bwMode="auto">
              <a:xfrm>
                <a:off x="2621" y="3207"/>
                <a:ext cx="266" cy="1"/>
              </a:xfrm>
              <a:prstGeom prst="line">
                <a:avLst/>
              </a:prstGeom>
              <a:noFill/>
              <a:ln w="317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7" name="Line 193"/>
              <p:cNvSpPr>
                <a:spLocks noChangeShapeType="1"/>
              </p:cNvSpPr>
              <p:nvPr/>
            </p:nvSpPr>
            <p:spPr bwMode="auto">
              <a:xfrm>
                <a:off x="2887" y="3207"/>
                <a:ext cx="456" cy="1"/>
              </a:xfrm>
              <a:prstGeom prst="line">
                <a:avLst/>
              </a:prstGeom>
              <a:noFill/>
              <a:ln w="317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8" name="Line 194"/>
              <p:cNvSpPr>
                <a:spLocks noChangeShapeType="1"/>
              </p:cNvSpPr>
              <p:nvPr/>
            </p:nvSpPr>
            <p:spPr bwMode="auto">
              <a:xfrm>
                <a:off x="2887" y="3019"/>
                <a:ext cx="1" cy="188"/>
              </a:xfrm>
              <a:prstGeom prst="line">
                <a:avLst/>
              </a:prstGeom>
              <a:noFill/>
              <a:ln w="317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9" name="Rectangle 195"/>
              <p:cNvSpPr>
                <a:spLocks noChangeArrowheads="1"/>
              </p:cNvSpPr>
              <p:nvPr/>
            </p:nvSpPr>
            <p:spPr bwMode="auto">
              <a:xfrm>
                <a:off x="2621" y="3019"/>
                <a:ext cx="722" cy="418"/>
              </a:xfrm>
              <a:prstGeom prst="rect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0" name="Line 196"/>
              <p:cNvSpPr>
                <a:spLocks noChangeShapeType="1"/>
              </p:cNvSpPr>
              <p:nvPr/>
            </p:nvSpPr>
            <p:spPr bwMode="auto">
              <a:xfrm>
                <a:off x="3343" y="3437"/>
                <a:ext cx="281" cy="1"/>
              </a:xfrm>
              <a:prstGeom prst="line">
                <a:avLst/>
              </a:pr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1" name="Freeform 197"/>
              <p:cNvSpPr>
                <a:spLocks/>
              </p:cNvSpPr>
              <p:nvPr/>
            </p:nvSpPr>
            <p:spPr bwMode="auto">
              <a:xfrm>
                <a:off x="3615" y="3426"/>
                <a:ext cx="32" cy="22"/>
              </a:xfrm>
              <a:custGeom>
                <a:avLst/>
                <a:gdLst/>
                <a:ahLst/>
                <a:cxnLst>
                  <a:cxn ang="0">
                    <a:pos x="32" y="11"/>
                  </a:cxn>
                  <a:cxn ang="0">
                    <a:pos x="0" y="22"/>
                  </a:cxn>
                  <a:cxn ang="0">
                    <a:pos x="0" y="0"/>
                  </a:cxn>
                  <a:cxn ang="0">
                    <a:pos x="32" y="11"/>
                  </a:cxn>
                </a:cxnLst>
                <a:rect l="0" t="0" r="r" b="b"/>
                <a:pathLst>
                  <a:path w="32" h="22">
                    <a:moveTo>
                      <a:pt x="32" y="11"/>
                    </a:moveTo>
                    <a:lnTo>
                      <a:pt x="0" y="22"/>
                    </a:lnTo>
                    <a:lnTo>
                      <a:pt x="0" y="0"/>
                    </a:lnTo>
                    <a:lnTo>
                      <a:pt x="32" y="11"/>
                    </a:lnTo>
                    <a:close/>
                  </a:path>
                </a:pathLst>
              </a:custGeom>
              <a:solidFill>
                <a:srgbClr val="54545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2" name="Freeform 198"/>
              <p:cNvSpPr>
                <a:spLocks/>
              </p:cNvSpPr>
              <p:nvPr/>
            </p:nvSpPr>
            <p:spPr bwMode="auto">
              <a:xfrm>
                <a:off x="3615" y="3426"/>
                <a:ext cx="32" cy="22"/>
              </a:xfrm>
              <a:custGeom>
                <a:avLst/>
                <a:gdLst/>
                <a:ahLst/>
                <a:cxnLst>
                  <a:cxn ang="0">
                    <a:pos x="32" y="11"/>
                  </a:cxn>
                  <a:cxn ang="0">
                    <a:pos x="0" y="22"/>
                  </a:cxn>
                  <a:cxn ang="0">
                    <a:pos x="0" y="0"/>
                  </a:cxn>
                  <a:cxn ang="0">
                    <a:pos x="32" y="11"/>
                  </a:cxn>
                </a:cxnLst>
                <a:rect l="0" t="0" r="r" b="b"/>
                <a:pathLst>
                  <a:path w="32" h="22">
                    <a:moveTo>
                      <a:pt x="32" y="11"/>
                    </a:moveTo>
                    <a:lnTo>
                      <a:pt x="0" y="22"/>
                    </a:lnTo>
                    <a:lnTo>
                      <a:pt x="0" y="0"/>
                    </a:lnTo>
                    <a:lnTo>
                      <a:pt x="32" y="11"/>
                    </a:lnTo>
                    <a:close/>
                  </a:path>
                </a:pathLst>
              </a:cu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3" name="Oval 199"/>
              <p:cNvSpPr>
                <a:spLocks noChangeArrowheads="1"/>
              </p:cNvSpPr>
              <p:nvPr/>
            </p:nvSpPr>
            <p:spPr bwMode="auto">
              <a:xfrm>
                <a:off x="3647" y="3189"/>
                <a:ext cx="495" cy="496"/>
              </a:xfrm>
              <a:prstGeom prst="ellipse">
                <a:avLst/>
              </a:prstGeom>
              <a:solidFill>
                <a:srgbClr val="FBD58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4" name="Rectangle 200"/>
              <p:cNvSpPr>
                <a:spLocks noChangeArrowheads="1"/>
              </p:cNvSpPr>
              <p:nvPr/>
            </p:nvSpPr>
            <p:spPr bwMode="auto">
              <a:xfrm>
                <a:off x="3819" y="3405"/>
                <a:ext cx="201" cy="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Home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25" name="Oval 201"/>
              <p:cNvSpPr>
                <a:spLocks noChangeArrowheads="1"/>
              </p:cNvSpPr>
              <p:nvPr/>
            </p:nvSpPr>
            <p:spPr bwMode="auto">
              <a:xfrm>
                <a:off x="3647" y="3189"/>
                <a:ext cx="495" cy="496"/>
              </a:xfrm>
              <a:prstGeom prst="ellips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6" name="Line 202"/>
              <p:cNvSpPr>
                <a:spLocks noChangeShapeType="1"/>
              </p:cNvSpPr>
              <p:nvPr/>
            </p:nvSpPr>
            <p:spPr bwMode="auto">
              <a:xfrm>
                <a:off x="3738" y="2715"/>
                <a:ext cx="611" cy="162"/>
              </a:xfrm>
              <a:prstGeom prst="line">
                <a:avLst/>
              </a:pr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7" name="Freeform 203"/>
              <p:cNvSpPr>
                <a:spLocks/>
              </p:cNvSpPr>
              <p:nvPr/>
            </p:nvSpPr>
            <p:spPr bwMode="auto">
              <a:xfrm>
                <a:off x="4337" y="2863"/>
                <a:ext cx="34" cy="22"/>
              </a:xfrm>
              <a:custGeom>
                <a:avLst/>
                <a:gdLst/>
                <a:ahLst/>
                <a:cxnLst>
                  <a:cxn ang="0">
                    <a:pos x="34" y="19"/>
                  </a:cxn>
                  <a:cxn ang="0">
                    <a:pos x="0" y="22"/>
                  </a:cxn>
                  <a:cxn ang="0">
                    <a:pos x="6" y="0"/>
                  </a:cxn>
                  <a:cxn ang="0">
                    <a:pos x="34" y="19"/>
                  </a:cxn>
                </a:cxnLst>
                <a:rect l="0" t="0" r="r" b="b"/>
                <a:pathLst>
                  <a:path w="34" h="22">
                    <a:moveTo>
                      <a:pt x="34" y="19"/>
                    </a:moveTo>
                    <a:lnTo>
                      <a:pt x="0" y="22"/>
                    </a:lnTo>
                    <a:lnTo>
                      <a:pt x="6" y="0"/>
                    </a:lnTo>
                    <a:lnTo>
                      <a:pt x="34" y="19"/>
                    </a:lnTo>
                    <a:close/>
                  </a:path>
                </a:pathLst>
              </a:custGeom>
              <a:solidFill>
                <a:srgbClr val="54545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8" name="Freeform 204"/>
              <p:cNvSpPr>
                <a:spLocks/>
              </p:cNvSpPr>
              <p:nvPr/>
            </p:nvSpPr>
            <p:spPr bwMode="auto">
              <a:xfrm>
                <a:off x="4337" y="2863"/>
                <a:ext cx="34" cy="22"/>
              </a:xfrm>
              <a:custGeom>
                <a:avLst/>
                <a:gdLst/>
                <a:ahLst/>
                <a:cxnLst>
                  <a:cxn ang="0">
                    <a:pos x="34" y="19"/>
                  </a:cxn>
                  <a:cxn ang="0">
                    <a:pos x="0" y="22"/>
                  </a:cxn>
                  <a:cxn ang="0">
                    <a:pos x="6" y="0"/>
                  </a:cxn>
                  <a:cxn ang="0">
                    <a:pos x="34" y="19"/>
                  </a:cxn>
                </a:cxnLst>
                <a:rect l="0" t="0" r="r" b="b"/>
                <a:pathLst>
                  <a:path w="34" h="22">
                    <a:moveTo>
                      <a:pt x="34" y="19"/>
                    </a:moveTo>
                    <a:lnTo>
                      <a:pt x="0" y="22"/>
                    </a:lnTo>
                    <a:lnTo>
                      <a:pt x="6" y="0"/>
                    </a:lnTo>
                    <a:lnTo>
                      <a:pt x="34" y="19"/>
                    </a:lnTo>
                    <a:close/>
                  </a:path>
                </a:pathLst>
              </a:custGeom>
              <a:noFill/>
              <a:ln w="3175" cap="flat">
                <a:solidFill>
                  <a:srgbClr val="54545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230" name="Rectangle 206"/>
            <p:cNvSpPr>
              <a:spLocks noChangeArrowheads="1"/>
            </p:cNvSpPr>
            <p:nvPr/>
          </p:nvSpPr>
          <p:spPr bwMode="auto">
            <a:xfrm>
              <a:off x="4108" y="2462"/>
              <a:ext cx="1054" cy="238"/>
            </a:xfrm>
            <a:prstGeom prst="rect">
              <a:avLst/>
            </a:prstGeom>
            <a:solidFill>
              <a:srgbClr val="E3F4F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" name="Rectangle 207"/>
            <p:cNvSpPr>
              <a:spLocks noChangeArrowheads="1"/>
            </p:cNvSpPr>
            <p:nvPr/>
          </p:nvSpPr>
          <p:spPr bwMode="auto">
            <a:xfrm>
              <a:off x="4507" y="2549"/>
              <a:ext cx="318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Arial" pitchFamily="34" charset="0"/>
                  <a:cs typeface="Arial" pitchFamily="34" charset="0"/>
                </a:rPr>
                <a:t> Requests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2" name="Rectangle 208"/>
            <p:cNvSpPr>
              <a:spLocks noChangeArrowheads="1"/>
            </p:cNvSpPr>
            <p:nvPr/>
          </p:nvSpPr>
          <p:spPr bwMode="auto">
            <a:xfrm>
              <a:off x="4108" y="2462"/>
              <a:ext cx="1054" cy="238"/>
            </a:xfrm>
            <a:prstGeom prst="rect">
              <a:avLst/>
            </a:prstGeom>
            <a:noFill/>
            <a:ln w="3175" cap="flat">
              <a:solidFill>
                <a:srgbClr val="E3F4F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3" name="Line 209"/>
            <p:cNvSpPr>
              <a:spLocks noChangeShapeType="1"/>
            </p:cNvSpPr>
            <p:nvPr/>
          </p:nvSpPr>
          <p:spPr bwMode="auto">
            <a:xfrm>
              <a:off x="4098" y="2465"/>
              <a:ext cx="1051" cy="1"/>
            </a:xfrm>
            <a:prstGeom prst="line">
              <a:avLst/>
            </a:prstGeom>
            <a:noFill/>
            <a:ln w="3175" cap="flat">
              <a:solidFill>
                <a:srgbClr val="54545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4" name="Line 210"/>
            <p:cNvSpPr>
              <a:spLocks noChangeShapeType="1"/>
            </p:cNvSpPr>
            <p:nvPr/>
          </p:nvSpPr>
          <p:spPr bwMode="auto">
            <a:xfrm>
              <a:off x="4100" y="2462"/>
              <a:ext cx="1" cy="241"/>
            </a:xfrm>
            <a:prstGeom prst="line">
              <a:avLst/>
            </a:prstGeom>
            <a:noFill/>
            <a:ln w="3175" cap="flat">
              <a:solidFill>
                <a:srgbClr val="54545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5" name="Line 211"/>
            <p:cNvSpPr>
              <a:spLocks noChangeShapeType="1"/>
            </p:cNvSpPr>
            <p:nvPr/>
          </p:nvSpPr>
          <p:spPr bwMode="auto">
            <a:xfrm>
              <a:off x="4108" y="2699"/>
              <a:ext cx="1051" cy="1"/>
            </a:xfrm>
            <a:prstGeom prst="line">
              <a:avLst/>
            </a:prstGeom>
            <a:noFill/>
            <a:ln w="3175" cap="flat">
              <a:solidFill>
                <a:srgbClr val="54545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6" name="Rectangle 212"/>
            <p:cNvSpPr>
              <a:spLocks noChangeArrowheads="1"/>
            </p:cNvSpPr>
            <p:nvPr/>
          </p:nvSpPr>
          <p:spPr bwMode="auto">
            <a:xfrm>
              <a:off x="4095" y="2461"/>
              <a:ext cx="311" cy="244"/>
            </a:xfrm>
            <a:prstGeom prst="rect">
              <a:avLst/>
            </a:prstGeom>
            <a:solidFill>
              <a:srgbClr val="E3F4F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7" name="Rectangle 213"/>
            <p:cNvSpPr>
              <a:spLocks noChangeArrowheads="1"/>
            </p:cNvSpPr>
            <p:nvPr/>
          </p:nvSpPr>
          <p:spPr bwMode="auto">
            <a:xfrm>
              <a:off x="4198" y="2551"/>
              <a:ext cx="146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Arial" pitchFamily="34" charset="0"/>
                  <a:cs typeface="Arial" pitchFamily="34" charset="0"/>
                </a:rPr>
                <a:t>D13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8" name="Rectangle 214"/>
            <p:cNvSpPr>
              <a:spLocks noChangeArrowheads="1"/>
            </p:cNvSpPr>
            <p:nvPr/>
          </p:nvSpPr>
          <p:spPr bwMode="auto">
            <a:xfrm>
              <a:off x="4095" y="2461"/>
              <a:ext cx="311" cy="244"/>
            </a:xfrm>
            <a:prstGeom prst="rect">
              <a:avLst/>
            </a:prstGeom>
            <a:noFill/>
            <a:ln w="3175" cap="flat">
              <a:solidFill>
                <a:srgbClr val="E3F4F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" name="Line 215"/>
            <p:cNvSpPr>
              <a:spLocks noChangeShapeType="1"/>
            </p:cNvSpPr>
            <p:nvPr/>
          </p:nvSpPr>
          <p:spPr bwMode="auto">
            <a:xfrm>
              <a:off x="3760" y="2603"/>
              <a:ext cx="312" cy="38"/>
            </a:xfrm>
            <a:prstGeom prst="line">
              <a:avLst/>
            </a:prstGeom>
            <a:noFill/>
            <a:ln w="3175" cap="flat">
              <a:solidFill>
                <a:srgbClr val="54545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" name="Freeform 216"/>
            <p:cNvSpPr>
              <a:spLocks/>
            </p:cNvSpPr>
            <p:nvPr/>
          </p:nvSpPr>
          <p:spPr bwMode="auto">
            <a:xfrm>
              <a:off x="3738" y="2593"/>
              <a:ext cx="33" cy="23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33" y="0"/>
                </a:cxn>
                <a:cxn ang="0">
                  <a:pos x="30" y="23"/>
                </a:cxn>
                <a:cxn ang="0">
                  <a:pos x="0" y="8"/>
                </a:cxn>
              </a:cxnLst>
              <a:rect l="0" t="0" r="r" b="b"/>
              <a:pathLst>
                <a:path w="33" h="23">
                  <a:moveTo>
                    <a:pt x="0" y="8"/>
                  </a:moveTo>
                  <a:lnTo>
                    <a:pt x="33" y="0"/>
                  </a:lnTo>
                  <a:lnTo>
                    <a:pt x="30" y="23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54545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1" name="Freeform 217"/>
            <p:cNvSpPr>
              <a:spLocks/>
            </p:cNvSpPr>
            <p:nvPr/>
          </p:nvSpPr>
          <p:spPr bwMode="auto">
            <a:xfrm>
              <a:off x="3738" y="2593"/>
              <a:ext cx="33" cy="23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33" y="0"/>
                </a:cxn>
                <a:cxn ang="0">
                  <a:pos x="30" y="23"/>
                </a:cxn>
                <a:cxn ang="0">
                  <a:pos x="0" y="8"/>
                </a:cxn>
              </a:cxnLst>
              <a:rect l="0" t="0" r="r" b="b"/>
              <a:pathLst>
                <a:path w="33" h="23">
                  <a:moveTo>
                    <a:pt x="0" y="8"/>
                  </a:moveTo>
                  <a:lnTo>
                    <a:pt x="33" y="0"/>
                  </a:lnTo>
                  <a:lnTo>
                    <a:pt x="30" y="23"/>
                  </a:lnTo>
                  <a:lnTo>
                    <a:pt x="0" y="8"/>
                  </a:lnTo>
                  <a:close/>
                </a:path>
              </a:pathLst>
            </a:custGeom>
            <a:noFill/>
            <a:ln w="3175" cap="flat">
              <a:solidFill>
                <a:srgbClr val="54545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2" name="Freeform 218"/>
            <p:cNvSpPr>
              <a:spLocks/>
            </p:cNvSpPr>
            <p:nvPr/>
          </p:nvSpPr>
          <p:spPr bwMode="auto">
            <a:xfrm>
              <a:off x="4062" y="2629"/>
              <a:ext cx="33" cy="22"/>
            </a:xfrm>
            <a:custGeom>
              <a:avLst/>
              <a:gdLst/>
              <a:ahLst/>
              <a:cxnLst>
                <a:cxn ang="0">
                  <a:pos x="33" y="15"/>
                </a:cxn>
                <a:cxn ang="0">
                  <a:pos x="0" y="22"/>
                </a:cxn>
                <a:cxn ang="0">
                  <a:pos x="2" y="0"/>
                </a:cxn>
                <a:cxn ang="0">
                  <a:pos x="33" y="15"/>
                </a:cxn>
              </a:cxnLst>
              <a:rect l="0" t="0" r="r" b="b"/>
              <a:pathLst>
                <a:path w="33" h="22">
                  <a:moveTo>
                    <a:pt x="33" y="15"/>
                  </a:moveTo>
                  <a:lnTo>
                    <a:pt x="0" y="22"/>
                  </a:lnTo>
                  <a:lnTo>
                    <a:pt x="2" y="0"/>
                  </a:lnTo>
                  <a:lnTo>
                    <a:pt x="33" y="15"/>
                  </a:lnTo>
                  <a:close/>
                </a:path>
              </a:pathLst>
            </a:custGeom>
            <a:solidFill>
              <a:srgbClr val="54545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3" name="Freeform 219"/>
            <p:cNvSpPr>
              <a:spLocks/>
            </p:cNvSpPr>
            <p:nvPr/>
          </p:nvSpPr>
          <p:spPr bwMode="auto">
            <a:xfrm>
              <a:off x="4062" y="2629"/>
              <a:ext cx="33" cy="22"/>
            </a:xfrm>
            <a:custGeom>
              <a:avLst/>
              <a:gdLst/>
              <a:ahLst/>
              <a:cxnLst>
                <a:cxn ang="0">
                  <a:pos x="33" y="15"/>
                </a:cxn>
                <a:cxn ang="0">
                  <a:pos x="0" y="22"/>
                </a:cxn>
                <a:cxn ang="0">
                  <a:pos x="2" y="0"/>
                </a:cxn>
                <a:cxn ang="0">
                  <a:pos x="33" y="15"/>
                </a:cxn>
              </a:cxnLst>
              <a:rect l="0" t="0" r="r" b="b"/>
              <a:pathLst>
                <a:path w="33" h="22">
                  <a:moveTo>
                    <a:pt x="33" y="15"/>
                  </a:moveTo>
                  <a:lnTo>
                    <a:pt x="0" y="22"/>
                  </a:lnTo>
                  <a:lnTo>
                    <a:pt x="2" y="0"/>
                  </a:lnTo>
                  <a:lnTo>
                    <a:pt x="33" y="15"/>
                  </a:lnTo>
                  <a:close/>
                </a:path>
              </a:pathLst>
            </a:custGeom>
            <a:noFill/>
            <a:ln w="3175" cap="flat">
              <a:solidFill>
                <a:srgbClr val="54545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4" name="Rectangle 220"/>
            <p:cNvSpPr>
              <a:spLocks noChangeArrowheads="1"/>
            </p:cNvSpPr>
            <p:nvPr/>
          </p:nvSpPr>
          <p:spPr bwMode="auto">
            <a:xfrm>
              <a:off x="4309" y="3219"/>
              <a:ext cx="1076" cy="245"/>
            </a:xfrm>
            <a:prstGeom prst="rect">
              <a:avLst/>
            </a:prstGeom>
            <a:solidFill>
              <a:srgbClr val="E3F4F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5" name="Rectangle 221"/>
            <p:cNvSpPr>
              <a:spLocks noChangeArrowheads="1"/>
            </p:cNvSpPr>
            <p:nvPr/>
          </p:nvSpPr>
          <p:spPr bwMode="auto">
            <a:xfrm>
              <a:off x="4628" y="3277"/>
              <a:ext cx="52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Arial" pitchFamily="34" charset="0"/>
                  <a:cs typeface="Arial" pitchFamily="34" charset="0"/>
                </a:rPr>
                <a:t> Teacher/Student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6" name="Rectangle 222"/>
            <p:cNvSpPr>
              <a:spLocks noChangeArrowheads="1"/>
            </p:cNvSpPr>
            <p:nvPr/>
          </p:nvSpPr>
          <p:spPr bwMode="auto">
            <a:xfrm>
              <a:off x="4695" y="3341"/>
              <a:ext cx="371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Arial" pitchFamily="34" charset="0"/>
                  <a:cs typeface="Arial" pitchFamily="34" charset="0"/>
                </a:rPr>
                <a:t>Registration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7" name="Rectangle 223"/>
            <p:cNvSpPr>
              <a:spLocks noChangeArrowheads="1"/>
            </p:cNvSpPr>
            <p:nvPr/>
          </p:nvSpPr>
          <p:spPr bwMode="auto">
            <a:xfrm>
              <a:off x="4309" y="3219"/>
              <a:ext cx="1076" cy="245"/>
            </a:xfrm>
            <a:prstGeom prst="rect">
              <a:avLst/>
            </a:prstGeom>
            <a:noFill/>
            <a:ln w="3175" cap="flat">
              <a:solidFill>
                <a:srgbClr val="E3F4F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8" name="Line 224"/>
            <p:cNvSpPr>
              <a:spLocks noChangeShapeType="1"/>
            </p:cNvSpPr>
            <p:nvPr/>
          </p:nvSpPr>
          <p:spPr bwMode="auto">
            <a:xfrm>
              <a:off x="4298" y="3222"/>
              <a:ext cx="1073" cy="1"/>
            </a:xfrm>
            <a:prstGeom prst="line">
              <a:avLst/>
            </a:prstGeom>
            <a:noFill/>
            <a:ln w="3175" cap="flat">
              <a:solidFill>
                <a:srgbClr val="54545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9" name="Line 225"/>
            <p:cNvSpPr>
              <a:spLocks noChangeShapeType="1"/>
            </p:cNvSpPr>
            <p:nvPr/>
          </p:nvSpPr>
          <p:spPr bwMode="auto">
            <a:xfrm>
              <a:off x="4300" y="3220"/>
              <a:ext cx="1" cy="247"/>
            </a:xfrm>
            <a:prstGeom prst="line">
              <a:avLst/>
            </a:prstGeom>
            <a:noFill/>
            <a:ln w="3175" cap="flat">
              <a:solidFill>
                <a:srgbClr val="54545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0" name="Line 226"/>
            <p:cNvSpPr>
              <a:spLocks noChangeShapeType="1"/>
            </p:cNvSpPr>
            <p:nvPr/>
          </p:nvSpPr>
          <p:spPr bwMode="auto">
            <a:xfrm>
              <a:off x="4309" y="3463"/>
              <a:ext cx="1073" cy="1"/>
            </a:xfrm>
            <a:prstGeom prst="line">
              <a:avLst/>
            </a:prstGeom>
            <a:noFill/>
            <a:ln w="3175" cap="flat">
              <a:solidFill>
                <a:srgbClr val="54545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1" name="Rectangle 227"/>
            <p:cNvSpPr>
              <a:spLocks noChangeArrowheads="1"/>
            </p:cNvSpPr>
            <p:nvPr/>
          </p:nvSpPr>
          <p:spPr bwMode="auto">
            <a:xfrm>
              <a:off x="4295" y="3219"/>
              <a:ext cx="318" cy="251"/>
            </a:xfrm>
            <a:prstGeom prst="rect">
              <a:avLst/>
            </a:prstGeom>
            <a:solidFill>
              <a:srgbClr val="E3F4F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2" name="Rectangle 228"/>
            <p:cNvSpPr>
              <a:spLocks noChangeArrowheads="1"/>
            </p:cNvSpPr>
            <p:nvPr/>
          </p:nvSpPr>
          <p:spPr bwMode="auto">
            <a:xfrm>
              <a:off x="4373" y="3312"/>
              <a:ext cx="210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Arial" pitchFamily="34" charset="0"/>
                  <a:cs typeface="Arial" pitchFamily="34" charset="0"/>
                </a:rPr>
                <a:t>D1/D2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53" name="Rectangle 229"/>
            <p:cNvSpPr>
              <a:spLocks noChangeArrowheads="1"/>
            </p:cNvSpPr>
            <p:nvPr/>
          </p:nvSpPr>
          <p:spPr bwMode="auto">
            <a:xfrm>
              <a:off x="4295" y="3219"/>
              <a:ext cx="318" cy="251"/>
            </a:xfrm>
            <a:prstGeom prst="rect">
              <a:avLst/>
            </a:prstGeom>
            <a:noFill/>
            <a:ln w="3175" cap="flat">
              <a:solidFill>
                <a:srgbClr val="E3F4F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4" name="Line 230"/>
            <p:cNvSpPr>
              <a:spLocks noChangeShapeType="1"/>
            </p:cNvSpPr>
            <p:nvPr/>
          </p:nvSpPr>
          <p:spPr bwMode="auto">
            <a:xfrm>
              <a:off x="3738" y="2943"/>
              <a:ext cx="537" cy="266"/>
            </a:xfrm>
            <a:prstGeom prst="line">
              <a:avLst/>
            </a:prstGeom>
            <a:noFill/>
            <a:ln w="3175" cap="flat">
              <a:solidFill>
                <a:srgbClr val="54545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5" name="Freeform 231"/>
            <p:cNvSpPr>
              <a:spLocks/>
            </p:cNvSpPr>
            <p:nvPr/>
          </p:nvSpPr>
          <p:spPr bwMode="auto">
            <a:xfrm>
              <a:off x="4261" y="3194"/>
              <a:ext cx="34" cy="25"/>
            </a:xfrm>
            <a:custGeom>
              <a:avLst/>
              <a:gdLst/>
              <a:ahLst/>
              <a:cxnLst>
                <a:cxn ang="0">
                  <a:pos x="34" y="25"/>
                </a:cxn>
                <a:cxn ang="0">
                  <a:pos x="0" y="21"/>
                </a:cxn>
                <a:cxn ang="0">
                  <a:pos x="10" y="0"/>
                </a:cxn>
                <a:cxn ang="0">
                  <a:pos x="34" y="25"/>
                </a:cxn>
              </a:cxnLst>
              <a:rect l="0" t="0" r="r" b="b"/>
              <a:pathLst>
                <a:path w="34" h="25">
                  <a:moveTo>
                    <a:pt x="34" y="25"/>
                  </a:moveTo>
                  <a:lnTo>
                    <a:pt x="0" y="21"/>
                  </a:lnTo>
                  <a:lnTo>
                    <a:pt x="10" y="0"/>
                  </a:lnTo>
                  <a:lnTo>
                    <a:pt x="34" y="25"/>
                  </a:lnTo>
                  <a:close/>
                </a:path>
              </a:pathLst>
            </a:custGeom>
            <a:solidFill>
              <a:srgbClr val="54545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6" name="Freeform 232"/>
            <p:cNvSpPr>
              <a:spLocks/>
            </p:cNvSpPr>
            <p:nvPr/>
          </p:nvSpPr>
          <p:spPr bwMode="auto">
            <a:xfrm>
              <a:off x="4261" y="3194"/>
              <a:ext cx="34" cy="25"/>
            </a:xfrm>
            <a:custGeom>
              <a:avLst/>
              <a:gdLst/>
              <a:ahLst/>
              <a:cxnLst>
                <a:cxn ang="0">
                  <a:pos x="34" y="25"/>
                </a:cxn>
                <a:cxn ang="0">
                  <a:pos x="0" y="21"/>
                </a:cxn>
                <a:cxn ang="0">
                  <a:pos x="10" y="0"/>
                </a:cxn>
                <a:cxn ang="0">
                  <a:pos x="34" y="25"/>
                </a:cxn>
              </a:cxnLst>
              <a:rect l="0" t="0" r="r" b="b"/>
              <a:pathLst>
                <a:path w="34" h="25">
                  <a:moveTo>
                    <a:pt x="34" y="25"/>
                  </a:moveTo>
                  <a:lnTo>
                    <a:pt x="0" y="21"/>
                  </a:lnTo>
                  <a:lnTo>
                    <a:pt x="10" y="0"/>
                  </a:lnTo>
                  <a:lnTo>
                    <a:pt x="34" y="25"/>
                  </a:lnTo>
                  <a:close/>
                </a:path>
              </a:pathLst>
            </a:custGeom>
            <a:noFill/>
            <a:ln w="3175" cap="flat">
              <a:solidFill>
                <a:srgbClr val="54545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7" name="Freeform 233"/>
            <p:cNvSpPr>
              <a:spLocks/>
            </p:cNvSpPr>
            <p:nvPr/>
          </p:nvSpPr>
          <p:spPr bwMode="auto">
            <a:xfrm>
              <a:off x="3846" y="2859"/>
              <a:ext cx="296" cy="178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68" y="92"/>
                </a:cxn>
                <a:cxn ang="0">
                  <a:pos x="280" y="58"/>
                </a:cxn>
                <a:cxn ang="0">
                  <a:pos x="296" y="132"/>
                </a:cxn>
                <a:cxn ang="0">
                  <a:pos x="236" y="178"/>
                </a:cxn>
                <a:cxn ang="0">
                  <a:pos x="248" y="145"/>
                </a:cxn>
                <a:cxn ang="0">
                  <a:pos x="0" y="53"/>
                </a:cxn>
                <a:cxn ang="0">
                  <a:pos x="20" y="0"/>
                </a:cxn>
              </a:cxnLst>
              <a:rect l="0" t="0" r="r" b="b"/>
              <a:pathLst>
                <a:path w="296" h="178">
                  <a:moveTo>
                    <a:pt x="20" y="0"/>
                  </a:moveTo>
                  <a:lnTo>
                    <a:pt x="268" y="92"/>
                  </a:lnTo>
                  <a:lnTo>
                    <a:pt x="280" y="58"/>
                  </a:lnTo>
                  <a:lnTo>
                    <a:pt x="296" y="132"/>
                  </a:lnTo>
                  <a:lnTo>
                    <a:pt x="236" y="178"/>
                  </a:lnTo>
                  <a:lnTo>
                    <a:pt x="248" y="145"/>
                  </a:lnTo>
                  <a:lnTo>
                    <a:pt x="0" y="53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8" name="Freeform 234"/>
            <p:cNvSpPr>
              <a:spLocks/>
            </p:cNvSpPr>
            <p:nvPr/>
          </p:nvSpPr>
          <p:spPr bwMode="auto">
            <a:xfrm>
              <a:off x="3846" y="2859"/>
              <a:ext cx="296" cy="178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68" y="92"/>
                </a:cxn>
                <a:cxn ang="0">
                  <a:pos x="280" y="58"/>
                </a:cxn>
                <a:cxn ang="0">
                  <a:pos x="296" y="132"/>
                </a:cxn>
                <a:cxn ang="0">
                  <a:pos x="236" y="178"/>
                </a:cxn>
                <a:cxn ang="0">
                  <a:pos x="248" y="145"/>
                </a:cxn>
                <a:cxn ang="0">
                  <a:pos x="0" y="53"/>
                </a:cxn>
                <a:cxn ang="0">
                  <a:pos x="20" y="0"/>
                </a:cxn>
              </a:cxnLst>
              <a:rect l="0" t="0" r="r" b="b"/>
              <a:pathLst>
                <a:path w="296" h="178">
                  <a:moveTo>
                    <a:pt x="20" y="0"/>
                  </a:moveTo>
                  <a:lnTo>
                    <a:pt x="268" y="92"/>
                  </a:lnTo>
                  <a:lnTo>
                    <a:pt x="280" y="58"/>
                  </a:lnTo>
                  <a:lnTo>
                    <a:pt x="296" y="132"/>
                  </a:lnTo>
                  <a:lnTo>
                    <a:pt x="236" y="178"/>
                  </a:lnTo>
                  <a:lnTo>
                    <a:pt x="248" y="145"/>
                  </a:lnTo>
                  <a:lnTo>
                    <a:pt x="0" y="53"/>
                  </a:lnTo>
                  <a:lnTo>
                    <a:pt x="20" y="0"/>
                  </a:ln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9" name="Rectangle 235"/>
            <p:cNvSpPr>
              <a:spLocks noChangeArrowheads="1"/>
            </p:cNvSpPr>
            <p:nvPr/>
          </p:nvSpPr>
          <p:spPr bwMode="auto">
            <a:xfrm rot="1200000">
              <a:off x="3896" y="2872"/>
              <a:ext cx="71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60" name="Rectangle 236"/>
            <p:cNvSpPr>
              <a:spLocks noChangeArrowheads="1"/>
            </p:cNvSpPr>
            <p:nvPr/>
          </p:nvSpPr>
          <p:spPr bwMode="auto">
            <a:xfrm rot="1200000">
              <a:off x="3932" y="2884"/>
              <a:ext cx="6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61" name="Rectangle 237"/>
            <p:cNvSpPr>
              <a:spLocks noChangeArrowheads="1"/>
            </p:cNvSpPr>
            <p:nvPr/>
          </p:nvSpPr>
          <p:spPr bwMode="auto">
            <a:xfrm rot="1200000">
              <a:off x="3962" y="2895"/>
              <a:ext cx="6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62" name="Rectangle 238"/>
            <p:cNvSpPr>
              <a:spLocks noChangeArrowheads="1"/>
            </p:cNvSpPr>
            <p:nvPr/>
          </p:nvSpPr>
          <p:spPr bwMode="auto">
            <a:xfrm rot="1200000">
              <a:off x="3992" y="2903"/>
              <a:ext cx="49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63" name="Rectangle 239"/>
            <p:cNvSpPr>
              <a:spLocks noChangeArrowheads="1"/>
            </p:cNvSpPr>
            <p:nvPr/>
          </p:nvSpPr>
          <p:spPr bwMode="auto">
            <a:xfrm rot="1200000">
              <a:off x="4010" y="2913"/>
              <a:ext cx="6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64" name="Rectangle 240"/>
            <p:cNvSpPr>
              <a:spLocks noChangeArrowheads="1"/>
            </p:cNvSpPr>
            <p:nvPr/>
          </p:nvSpPr>
          <p:spPr bwMode="auto">
            <a:xfrm rot="1200000">
              <a:off x="4039" y="2922"/>
              <a:ext cx="61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v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65" name="Rectangle 241"/>
            <p:cNvSpPr>
              <a:spLocks noChangeArrowheads="1"/>
            </p:cNvSpPr>
            <p:nvPr/>
          </p:nvSpPr>
          <p:spPr bwMode="auto">
            <a:xfrm rot="1200000">
              <a:off x="4066" y="2933"/>
              <a:ext cx="6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66" name="Rectangle 242"/>
            <p:cNvSpPr>
              <a:spLocks noChangeArrowheads="1"/>
            </p:cNvSpPr>
            <p:nvPr/>
          </p:nvSpPr>
          <p:spPr bwMode="auto">
            <a:xfrm>
              <a:off x="1565" y="1703"/>
              <a:ext cx="248" cy="185"/>
            </a:xfrm>
            <a:prstGeom prst="rect">
              <a:avLst/>
            </a:prstGeom>
            <a:solidFill>
              <a:srgbClr val="C3D69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7" name="Rectangle 243"/>
            <p:cNvSpPr>
              <a:spLocks noChangeArrowheads="1"/>
            </p:cNvSpPr>
            <p:nvPr/>
          </p:nvSpPr>
          <p:spPr bwMode="auto">
            <a:xfrm>
              <a:off x="1671" y="1761"/>
              <a:ext cx="6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68" name="Rectangle 244"/>
            <p:cNvSpPr>
              <a:spLocks noChangeArrowheads="1"/>
            </p:cNvSpPr>
            <p:nvPr/>
          </p:nvSpPr>
          <p:spPr bwMode="auto">
            <a:xfrm>
              <a:off x="1811" y="1703"/>
              <a:ext cx="422" cy="185"/>
            </a:xfrm>
            <a:prstGeom prst="rect">
              <a:avLst/>
            </a:prstGeom>
            <a:solidFill>
              <a:srgbClr val="C3D69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9" name="Rectangle 245"/>
            <p:cNvSpPr>
              <a:spLocks noChangeArrowheads="1"/>
            </p:cNvSpPr>
            <p:nvPr/>
          </p:nvSpPr>
          <p:spPr bwMode="auto">
            <a:xfrm>
              <a:off x="1941" y="1707"/>
              <a:ext cx="205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Course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70" name="Rectangle 246"/>
            <p:cNvSpPr>
              <a:spLocks noChangeArrowheads="1"/>
            </p:cNvSpPr>
            <p:nvPr/>
          </p:nvSpPr>
          <p:spPr bwMode="auto">
            <a:xfrm>
              <a:off x="1933" y="1764"/>
              <a:ext cx="224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Chapter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71" name="Rectangle 247"/>
            <p:cNvSpPr>
              <a:spLocks noChangeArrowheads="1"/>
            </p:cNvSpPr>
            <p:nvPr/>
          </p:nvSpPr>
          <p:spPr bwMode="auto">
            <a:xfrm>
              <a:off x="1934" y="1821"/>
              <a:ext cx="221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Content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72" name="Rectangle 248"/>
            <p:cNvSpPr>
              <a:spLocks noChangeArrowheads="1"/>
            </p:cNvSpPr>
            <p:nvPr/>
          </p:nvSpPr>
          <p:spPr bwMode="auto">
            <a:xfrm>
              <a:off x="1565" y="1886"/>
              <a:ext cx="668" cy="244"/>
            </a:xfrm>
            <a:prstGeom prst="rect">
              <a:avLst/>
            </a:prstGeom>
            <a:solidFill>
              <a:srgbClr val="C3D69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3" name="Rectangle 249"/>
            <p:cNvSpPr>
              <a:spLocks noChangeArrowheads="1"/>
            </p:cNvSpPr>
            <p:nvPr/>
          </p:nvSpPr>
          <p:spPr bwMode="auto">
            <a:xfrm>
              <a:off x="1660" y="1976"/>
              <a:ext cx="569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Edit/Delete/Update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74" name="Line 250"/>
            <p:cNvSpPr>
              <a:spLocks noChangeShapeType="1"/>
            </p:cNvSpPr>
            <p:nvPr/>
          </p:nvSpPr>
          <p:spPr bwMode="auto">
            <a:xfrm>
              <a:off x="1565" y="1886"/>
              <a:ext cx="246" cy="1"/>
            </a:xfrm>
            <a:prstGeom prst="line">
              <a:avLst/>
            </a:prstGeom>
            <a:noFill/>
            <a:ln w="3175" cap="sq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5" name="Line 251"/>
            <p:cNvSpPr>
              <a:spLocks noChangeShapeType="1"/>
            </p:cNvSpPr>
            <p:nvPr/>
          </p:nvSpPr>
          <p:spPr bwMode="auto">
            <a:xfrm>
              <a:off x="1811" y="1886"/>
              <a:ext cx="422" cy="1"/>
            </a:xfrm>
            <a:prstGeom prst="line">
              <a:avLst/>
            </a:prstGeom>
            <a:noFill/>
            <a:ln w="3175" cap="sq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6" name="Line 252"/>
            <p:cNvSpPr>
              <a:spLocks noChangeShapeType="1"/>
            </p:cNvSpPr>
            <p:nvPr/>
          </p:nvSpPr>
          <p:spPr bwMode="auto">
            <a:xfrm>
              <a:off x="1811" y="1703"/>
              <a:ext cx="1" cy="183"/>
            </a:xfrm>
            <a:prstGeom prst="line">
              <a:avLst/>
            </a:prstGeom>
            <a:noFill/>
            <a:ln w="3175" cap="sq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7" name="Rectangle 253"/>
            <p:cNvSpPr>
              <a:spLocks noChangeArrowheads="1"/>
            </p:cNvSpPr>
            <p:nvPr/>
          </p:nvSpPr>
          <p:spPr bwMode="auto">
            <a:xfrm>
              <a:off x="1565" y="1703"/>
              <a:ext cx="668" cy="427"/>
            </a:xfrm>
            <a:prstGeom prst="rect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8" name="Line 254"/>
            <p:cNvSpPr>
              <a:spLocks noChangeShapeType="1"/>
            </p:cNvSpPr>
            <p:nvPr/>
          </p:nvSpPr>
          <p:spPr bwMode="auto">
            <a:xfrm>
              <a:off x="2252" y="1821"/>
              <a:ext cx="553" cy="327"/>
            </a:xfrm>
            <a:prstGeom prst="line">
              <a:avLst/>
            </a:prstGeom>
            <a:noFill/>
            <a:ln w="3175" cap="flat">
              <a:solidFill>
                <a:srgbClr val="54545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9" name="Freeform 255"/>
            <p:cNvSpPr>
              <a:spLocks/>
            </p:cNvSpPr>
            <p:nvPr/>
          </p:nvSpPr>
          <p:spPr bwMode="auto">
            <a:xfrm>
              <a:off x="2233" y="1810"/>
              <a:ext cx="33" cy="2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" y="6"/>
                </a:cxn>
                <a:cxn ang="0">
                  <a:pos x="21" y="26"/>
                </a:cxn>
                <a:cxn ang="0">
                  <a:pos x="0" y="0"/>
                </a:cxn>
              </a:cxnLst>
              <a:rect l="0" t="0" r="r" b="b"/>
              <a:pathLst>
                <a:path w="33" h="26">
                  <a:moveTo>
                    <a:pt x="0" y="0"/>
                  </a:moveTo>
                  <a:lnTo>
                    <a:pt x="33" y="6"/>
                  </a:lnTo>
                  <a:lnTo>
                    <a:pt x="21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4545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0" name="Freeform 256"/>
            <p:cNvSpPr>
              <a:spLocks/>
            </p:cNvSpPr>
            <p:nvPr/>
          </p:nvSpPr>
          <p:spPr bwMode="auto">
            <a:xfrm>
              <a:off x="2233" y="1810"/>
              <a:ext cx="33" cy="2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" y="6"/>
                </a:cxn>
                <a:cxn ang="0">
                  <a:pos x="21" y="26"/>
                </a:cxn>
                <a:cxn ang="0">
                  <a:pos x="0" y="0"/>
                </a:cxn>
              </a:cxnLst>
              <a:rect l="0" t="0" r="r" b="b"/>
              <a:pathLst>
                <a:path w="33" h="26">
                  <a:moveTo>
                    <a:pt x="0" y="0"/>
                  </a:moveTo>
                  <a:lnTo>
                    <a:pt x="33" y="6"/>
                  </a:lnTo>
                  <a:lnTo>
                    <a:pt x="21" y="2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54545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1" name="Freeform 257"/>
            <p:cNvSpPr>
              <a:spLocks/>
            </p:cNvSpPr>
            <p:nvPr/>
          </p:nvSpPr>
          <p:spPr bwMode="auto">
            <a:xfrm>
              <a:off x="2791" y="2133"/>
              <a:ext cx="33" cy="26"/>
            </a:xfrm>
            <a:custGeom>
              <a:avLst/>
              <a:gdLst/>
              <a:ahLst/>
              <a:cxnLst>
                <a:cxn ang="0">
                  <a:pos x="33" y="26"/>
                </a:cxn>
                <a:cxn ang="0">
                  <a:pos x="0" y="20"/>
                </a:cxn>
                <a:cxn ang="0">
                  <a:pos x="12" y="0"/>
                </a:cxn>
                <a:cxn ang="0">
                  <a:pos x="33" y="26"/>
                </a:cxn>
              </a:cxnLst>
              <a:rect l="0" t="0" r="r" b="b"/>
              <a:pathLst>
                <a:path w="33" h="26">
                  <a:moveTo>
                    <a:pt x="33" y="26"/>
                  </a:moveTo>
                  <a:lnTo>
                    <a:pt x="0" y="20"/>
                  </a:lnTo>
                  <a:lnTo>
                    <a:pt x="12" y="0"/>
                  </a:lnTo>
                  <a:lnTo>
                    <a:pt x="33" y="26"/>
                  </a:lnTo>
                  <a:close/>
                </a:path>
              </a:pathLst>
            </a:custGeom>
            <a:solidFill>
              <a:srgbClr val="54545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2" name="Freeform 258"/>
            <p:cNvSpPr>
              <a:spLocks/>
            </p:cNvSpPr>
            <p:nvPr/>
          </p:nvSpPr>
          <p:spPr bwMode="auto">
            <a:xfrm>
              <a:off x="2791" y="2133"/>
              <a:ext cx="33" cy="26"/>
            </a:xfrm>
            <a:custGeom>
              <a:avLst/>
              <a:gdLst/>
              <a:ahLst/>
              <a:cxnLst>
                <a:cxn ang="0">
                  <a:pos x="33" y="26"/>
                </a:cxn>
                <a:cxn ang="0">
                  <a:pos x="0" y="20"/>
                </a:cxn>
                <a:cxn ang="0">
                  <a:pos x="12" y="0"/>
                </a:cxn>
                <a:cxn ang="0">
                  <a:pos x="33" y="26"/>
                </a:cxn>
              </a:cxnLst>
              <a:rect l="0" t="0" r="r" b="b"/>
              <a:pathLst>
                <a:path w="33" h="26">
                  <a:moveTo>
                    <a:pt x="33" y="26"/>
                  </a:moveTo>
                  <a:lnTo>
                    <a:pt x="0" y="20"/>
                  </a:lnTo>
                  <a:lnTo>
                    <a:pt x="12" y="0"/>
                  </a:lnTo>
                  <a:lnTo>
                    <a:pt x="33" y="26"/>
                  </a:lnTo>
                  <a:close/>
                </a:path>
              </a:pathLst>
            </a:custGeom>
            <a:noFill/>
            <a:ln w="3175" cap="flat">
              <a:solidFill>
                <a:srgbClr val="54545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3" name="Rectangle 259"/>
            <p:cNvSpPr>
              <a:spLocks noChangeArrowheads="1"/>
            </p:cNvSpPr>
            <p:nvPr/>
          </p:nvSpPr>
          <p:spPr bwMode="auto">
            <a:xfrm>
              <a:off x="313" y="1798"/>
              <a:ext cx="1044" cy="238"/>
            </a:xfrm>
            <a:prstGeom prst="rect">
              <a:avLst/>
            </a:prstGeom>
            <a:solidFill>
              <a:srgbClr val="E3F4F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4" name="Rectangle 260"/>
            <p:cNvSpPr>
              <a:spLocks noChangeArrowheads="1"/>
            </p:cNvSpPr>
            <p:nvPr/>
          </p:nvSpPr>
          <p:spPr bwMode="auto">
            <a:xfrm>
              <a:off x="743" y="1852"/>
              <a:ext cx="235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Arial" pitchFamily="34" charset="0"/>
                  <a:cs typeface="Arial" pitchFamily="34" charset="0"/>
                </a:rPr>
                <a:t>Course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85" name="Rectangle 261"/>
            <p:cNvSpPr>
              <a:spLocks noChangeArrowheads="1"/>
            </p:cNvSpPr>
            <p:nvPr/>
          </p:nvSpPr>
          <p:spPr bwMode="auto">
            <a:xfrm>
              <a:off x="626" y="1916"/>
              <a:ext cx="501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Arial" pitchFamily="34" charset="0"/>
                  <a:cs typeface="Arial" pitchFamily="34" charset="0"/>
                </a:rPr>
                <a:t>Chapter Content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86" name="Rectangle 262"/>
            <p:cNvSpPr>
              <a:spLocks noChangeArrowheads="1"/>
            </p:cNvSpPr>
            <p:nvPr/>
          </p:nvSpPr>
          <p:spPr bwMode="auto">
            <a:xfrm>
              <a:off x="313" y="1798"/>
              <a:ext cx="1044" cy="238"/>
            </a:xfrm>
            <a:prstGeom prst="rect">
              <a:avLst/>
            </a:prstGeom>
            <a:noFill/>
            <a:ln w="3175" cap="flat">
              <a:solidFill>
                <a:srgbClr val="E3F4F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7" name="Line 263"/>
            <p:cNvSpPr>
              <a:spLocks noChangeShapeType="1"/>
            </p:cNvSpPr>
            <p:nvPr/>
          </p:nvSpPr>
          <p:spPr bwMode="auto">
            <a:xfrm>
              <a:off x="302" y="1800"/>
              <a:ext cx="1041" cy="1"/>
            </a:xfrm>
            <a:prstGeom prst="line">
              <a:avLst/>
            </a:prstGeom>
            <a:noFill/>
            <a:ln w="3175" cap="flat">
              <a:solidFill>
                <a:srgbClr val="54545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8" name="Line 264"/>
            <p:cNvSpPr>
              <a:spLocks noChangeShapeType="1"/>
            </p:cNvSpPr>
            <p:nvPr/>
          </p:nvSpPr>
          <p:spPr bwMode="auto">
            <a:xfrm>
              <a:off x="305" y="1798"/>
              <a:ext cx="1" cy="240"/>
            </a:xfrm>
            <a:prstGeom prst="line">
              <a:avLst/>
            </a:prstGeom>
            <a:noFill/>
            <a:ln w="3175" cap="flat">
              <a:solidFill>
                <a:srgbClr val="54545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9" name="Line 265"/>
            <p:cNvSpPr>
              <a:spLocks noChangeShapeType="1"/>
            </p:cNvSpPr>
            <p:nvPr/>
          </p:nvSpPr>
          <p:spPr bwMode="auto">
            <a:xfrm>
              <a:off x="313" y="2034"/>
              <a:ext cx="1041" cy="1"/>
            </a:xfrm>
            <a:prstGeom prst="line">
              <a:avLst/>
            </a:prstGeom>
            <a:noFill/>
            <a:ln w="3175" cap="flat">
              <a:solidFill>
                <a:srgbClr val="54545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0" name="Rectangle 266"/>
            <p:cNvSpPr>
              <a:spLocks noChangeArrowheads="1"/>
            </p:cNvSpPr>
            <p:nvPr/>
          </p:nvSpPr>
          <p:spPr bwMode="auto">
            <a:xfrm>
              <a:off x="299" y="1797"/>
              <a:ext cx="309" cy="244"/>
            </a:xfrm>
            <a:prstGeom prst="rect">
              <a:avLst/>
            </a:prstGeom>
            <a:solidFill>
              <a:srgbClr val="E3F4F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1" name="Rectangle 267"/>
            <p:cNvSpPr>
              <a:spLocks noChangeArrowheads="1"/>
            </p:cNvSpPr>
            <p:nvPr/>
          </p:nvSpPr>
          <p:spPr bwMode="auto">
            <a:xfrm>
              <a:off x="401" y="1887"/>
              <a:ext cx="146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Arial" pitchFamily="34" charset="0"/>
                  <a:cs typeface="Arial" pitchFamily="34" charset="0"/>
                </a:rPr>
                <a:t>D10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92" name="Rectangle 268"/>
            <p:cNvSpPr>
              <a:spLocks noChangeArrowheads="1"/>
            </p:cNvSpPr>
            <p:nvPr/>
          </p:nvSpPr>
          <p:spPr bwMode="auto">
            <a:xfrm>
              <a:off x="299" y="1797"/>
              <a:ext cx="309" cy="244"/>
            </a:xfrm>
            <a:prstGeom prst="rect">
              <a:avLst/>
            </a:prstGeom>
            <a:noFill/>
            <a:ln w="3175" cap="flat">
              <a:solidFill>
                <a:srgbClr val="E3F4F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3" name="Line 269"/>
            <p:cNvSpPr>
              <a:spLocks noChangeShapeType="1"/>
            </p:cNvSpPr>
            <p:nvPr/>
          </p:nvSpPr>
          <p:spPr bwMode="auto">
            <a:xfrm flipV="1">
              <a:off x="1378" y="1923"/>
              <a:ext cx="166" cy="47"/>
            </a:xfrm>
            <a:prstGeom prst="line">
              <a:avLst/>
            </a:prstGeom>
            <a:noFill/>
            <a:ln w="3175" cap="flat">
              <a:solidFill>
                <a:srgbClr val="54545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4" name="Freeform 270"/>
            <p:cNvSpPr>
              <a:spLocks/>
            </p:cNvSpPr>
            <p:nvPr/>
          </p:nvSpPr>
          <p:spPr bwMode="auto">
            <a:xfrm>
              <a:off x="1357" y="1956"/>
              <a:ext cx="34" cy="22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27" y="0"/>
                </a:cxn>
                <a:cxn ang="0">
                  <a:pos x="34" y="22"/>
                </a:cxn>
                <a:cxn ang="0">
                  <a:pos x="0" y="20"/>
                </a:cxn>
              </a:cxnLst>
              <a:rect l="0" t="0" r="r" b="b"/>
              <a:pathLst>
                <a:path w="34" h="22">
                  <a:moveTo>
                    <a:pt x="0" y="20"/>
                  </a:moveTo>
                  <a:lnTo>
                    <a:pt x="27" y="0"/>
                  </a:lnTo>
                  <a:lnTo>
                    <a:pt x="34" y="22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54545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5" name="Freeform 271"/>
            <p:cNvSpPr>
              <a:spLocks/>
            </p:cNvSpPr>
            <p:nvPr/>
          </p:nvSpPr>
          <p:spPr bwMode="auto">
            <a:xfrm>
              <a:off x="1357" y="1956"/>
              <a:ext cx="34" cy="22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27" y="0"/>
                </a:cxn>
                <a:cxn ang="0">
                  <a:pos x="34" y="22"/>
                </a:cxn>
                <a:cxn ang="0">
                  <a:pos x="0" y="20"/>
                </a:cxn>
              </a:cxnLst>
              <a:rect l="0" t="0" r="r" b="b"/>
              <a:pathLst>
                <a:path w="34" h="22">
                  <a:moveTo>
                    <a:pt x="0" y="20"/>
                  </a:moveTo>
                  <a:lnTo>
                    <a:pt x="27" y="0"/>
                  </a:lnTo>
                  <a:lnTo>
                    <a:pt x="34" y="22"/>
                  </a:lnTo>
                  <a:lnTo>
                    <a:pt x="0" y="20"/>
                  </a:lnTo>
                  <a:close/>
                </a:path>
              </a:pathLst>
            </a:custGeom>
            <a:noFill/>
            <a:ln w="3175" cap="flat">
              <a:solidFill>
                <a:srgbClr val="54545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6" name="Freeform 272"/>
            <p:cNvSpPr>
              <a:spLocks/>
            </p:cNvSpPr>
            <p:nvPr/>
          </p:nvSpPr>
          <p:spPr bwMode="auto">
            <a:xfrm>
              <a:off x="1532" y="1915"/>
              <a:ext cx="33" cy="21"/>
            </a:xfrm>
            <a:custGeom>
              <a:avLst/>
              <a:gdLst/>
              <a:ahLst/>
              <a:cxnLst>
                <a:cxn ang="0">
                  <a:pos x="33" y="2"/>
                </a:cxn>
                <a:cxn ang="0">
                  <a:pos x="6" y="21"/>
                </a:cxn>
                <a:cxn ang="0">
                  <a:pos x="0" y="0"/>
                </a:cxn>
                <a:cxn ang="0">
                  <a:pos x="33" y="2"/>
                </a:cxn>
              </a:cxnLst>
              <a:rect l="0" t="0" r="r" b="b"/>
              <a:pathLst>
                <a:path w="33" h="21">
                  <a:moveTo>
                    <a:pt x="33" y="2"/>
                  </a:moveTo>
                  <a:lnTo>
                    <a:pt x="6" y="21"/>
                  </a:lnTo>
                  <a:lnTo>
                    <a:pt x="0" y="0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54545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7" name="Freeform 273"/>
            <p:cNvSpPr>
              <a:spLocks/>
            </p:cNvSpPr>
            <p:nvPr/>
          </p:nvSpPr>
          <p:spPr bwMode="auto">
            <a:xfrm>
              <a:off x="1532" y="1915"/>
              <a:ext cx="33" cy="21"/>
            </a:xfrm>
            <a:custGeom>
              <a:avLst/>
              <a:gdLst/>
              <a:ahLst/>
              <a:cxnLst>
                <a:cxn ang="0">
                  <a:pos x="33" y="2"/>
                </a:cxn>
                <a:cxn ang="0">
                  <a:pos x="6" y="21"/>
                </a:cxn>
                <a:cxn ang="0">
                  <a:pos x="0" y="0"/>
                </a:cxn>
                <a:cxn ang="0">
                  <a:pos x="33" y="2"/>
                </a:cxn>
              </a:cxnLst>
              <a:rect l="0" t="0" r="r" b="b"/>
              <a:pathLst>
                <a:path w="33" h="21">
                  <a:moveTo>
                    <a:pt x="33" y="2"/>
                  </a:moveTo>
                  <a:lnTo>
                    <a:pt x="6" y="21"/>
                  </a:lnTo>
                  <a:lnTo>
                    <a:pt x="0" y="0"/>
                  </a:lnTo>
                  <a:lnTo>
                    <a:pt x="33" y="2"/>
                  </a:lnTo>
                  <a:close/>
                </a:path>
              </a:pathLst>
            </a:custGeom>
            <a:noFill/>
            <a:ln w="3175" cap="flat">
              <a:solidFill>
                <a:srgbClr val="54545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8" name="Rectangle 274"/>
            <p:cNvSpPr>
              <a:spLocks noChangeArrowheads="1"/>
            </p:cNvSpPr>
            <p:nvPr/>
          </p:nvSpPr>
          <p:spPr bwMode="auto">
            <a:xfrm>
              <a:off x="1584" y="1181"/>
              <a:ext cx="248" cy="128"/>
            </a:xfrm>
            <a:prstGeom prst="rect">
              <a:avLst/>
            </a:prstGeom>
            <a:solidFill>
              <a:srgbClr val="C3D69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9" name="Rectangle 275"/>
            <p:cNvSpPr>
              <a:spLocks noChangeArrowheads="1"/>
            </p:cNvSpPr>
            <p:nvPr/>
          </p:nvSpPr>
          <p:spPr bwMode="auto">
            <a:xfrm>
              <a:off x="1690" y="1210"/>
              <a:ext cx="6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00" name="Rectangle 276"/>
            <p:cNvSpPr>
              <a:spLocks noChangeArrowheads="1"/>
            </p:cNvSpPr>
            <p:nvPr/>
          </p:nvSpPr>
          <p:spPr bwMode="auto">
            <a:xfrm>
              <a:off x="1830" y="1181"/>
              <a:ext cx="422" cy="128"/>
            </a:xfrm>
            <a:prstGeom prst="rect">
              <a:avLst/>
            </a:prstGeom>
            <a:solidFill>
              <a:srgbClr val="C3D69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1" name="Rectangle 277"/>
            <p:cNvSpPr>
              <a:spLocks noChangeArrowheads="1"/>
            </p:cNvSpPr>
            <p:nvPr/>
          </p:nvSpPr>
          <p:spPr bwMode="auto">
            <a:xfrm>
              <a:off x="1947" y="1185"/>
              <a:ext cx="234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Student/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02" name="Rectangle 278"/>
            <p:cNvSpPr>
              <a:spLocks noChangeArrowheads="1"/>
            </p:cNvSpPr>
            <p:nvPr/>
          </p:nvSpPr>
          <p:spPr bwMode="auto">
            <a:xfrm>
              <a:off x="1949" y="1242"/>
              <a:ext cx="231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Teacher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03" name="Rectangle 279"/>
            <p:cNvSpPr>
              <a:spLocks noChangeArrowheads="1"/>
            </p:cNvSpPr>
            <p:nvPr/>
          </p:nvSpPr>
          <p:spPr bwMode="auto">
            <a:xfrm>
              <a:off x="1584" y="1307"/>
              <a:ext cx="668" cy="244"/>
            </a:xfrm>
            <a:prstGeom prst="rect">
              <a:avLst/>
            </a:prstGeom>
            <a:solidFill>
              <a:srgbClr val="C3D69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4" name="Rectangle 280"/>
            <p:cNvSpPr>
              <a:spLocks noChangeArrowheads="1"/>
            </p:cNvSpPr>
            <p:nvPr/>
          </p:nvSpPr>
          <p:spPr bwMode="auto">
            <a:xfrm>
              <a:off x="1773" y="1396"/>
              <a:ext cx="358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Block/Allow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05" name="Line 281"/>
            <p:cNvSpPr>
              <a:spLocks noChangeShapeType="1"/>
            </p:cNvSpPr>
            <p:nvPr/>
          </p:nvSpPr>
          <p:spPr bwMode="auto">
            <a:xfrm>
              <a:off x="1584" y="1307"/>
              <a:ext cx="246" cy="1"/>
            </a:xfrm>
            <a:prstGeom prst="line">
              <a:avLst/>
            </a:prstGeom>
            <a:noFill/>
            <a:ln w="3175" cap="sq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6" name="Line 282"/>
            <p:cNvSpPr>
              <a:spLocks noChangeShapeType="1"/>
            </p:cNvSpPr>
            <p:nvPr/>
          </p:nvSpPr>
          <p:spPr bwMode="auto">
            <a:xfrm>
              <a:off x="1830" y="1307"/>
              <a:ext cx="422" cy="1"/>
            </a:xfrm>
            <a:prstGeom prst="line">
              <a:avLst/>
            </a:prstGeom>
            <a:noFill/>
            <a:ln w="3175" cap="sq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7" name="Line 283"/>
            <p:cNvSpPr>
              <a:spLocks noChangeShapeType="1"/>
            </p:cNvSpPr>
            <p:nvPr/>
          </p:nvSpPr>
          <p:spPr bwMode="auto">
            <a:xfrm>
              <a:off x="1830" y="1181"/>
              <a:ext cx="1" cy="126"/>
            </a:xfrm>
            <a:prstGeom prst="line">
              <a:avLst/>
            </a:prstGeom>
            <a:noFill/>
            <a:ln w="3175" cap="sq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8" name="Rectangle 284"/>
            <p:cNvSpPr>
              <a:spLocks noChangeArrowheads="1"/>
            </p:cNvSpPr>
            <p:nvPr/>
          </p:nvSpPr>
          <p:spPr bwMode="auto">
            <a:xfrm>
              <a:off x="1584" y="1181"/>
              <a:ext cx="668" cy="370"/>
            </a:xfrm>
            <a:prstGeom prst="rect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9" name="Rectangle 285"/>
            <p:cNvSpPr>
              <a:spLocks noChangeArrowheads="1"/>
            </p:cNvSpPr>
            <p:nvPr/>
          </p:nvSpPr>
          <p:spPr bwMode="auto">
            <a:xfrm>
              <a:off x="333" y="1342"/>
              <a:ext cx="1044" cy="237"/>
            </a:xfrm>
            <a:prstGeom prst="rect">
              <a:avLst/>
            </a:prstGeom>
            <a:solidFill>
              <a:srgbClr val="E3F4F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0" name="Rectangle 286"/>
            <p:cNvSpPr>
              <a:spLocks noChangeArrowheads="1"/>
            </p:cNvSpPr>
            <p:nvPr/>
          </p:nvSpPr>
          <p:spPr bwMode="auto">
            <a:xfrm>
              <a:off x="785" y="1428"/>
              <a:ext cx="186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Arial" pitchFamily="34" charset="0"/>
                  <a:cs typeface="Arial" pitchFamily="34" charset="0"/>
                </a:rPr>
                <a:t>Login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11" name="Rectangle 287"/>
            <p:cNvSpPr>
              <a:spLocks noChangeArrowheads="1"/>
            </p:cNvSpPr>
            <p:nvPr/>
          </p:nvSpPr>
          <p:spPr bwMode="auto">
            <a:xfrm>
              <a:off x="333" y="1342"/>
              <a:ext cx="1044" cy="237"/>
            </a:xfrm>
            <a:prstGeom prst="rect">
              <a:avLst/>
            </a:prstGeom>
            <a:noFill/>
            <a:ln w="3175" cap="flat">
              <a:solidFill>
                <a:srgbClr val="E3F4F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2" name="Line 288"/>
            <p:cNvSpPr>
              <a:spLocks noChangeShapeType="1"/>
            </p:cNvSpPr>
            <p:nvPr/>
          </p:nvSpPr>
          <p:spPr bwMode="auto">
            <a:xfrm>
              <a:off x="322" y="1344"/>
              <a:ext cx="1041" cy="1"/>
            </a:xfrm>
            <a:prstGeom prst="line">
              <a:avLst/>
            </a:prstGeom>
            <a:noFill/>
            <a:ln w="3175" cap="flat">
              <a:solidFill>
                <a:srgbClr val="54545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3" name="Line 289"/>
            <p:cNvSpPr>
              <a:spLocks noChangeShapeType="1"/>
            </p:cNvSpPr>
            <p:nvPr/>
          </p:nvSpPr>
          <p:spPr bwMode="auto">
            <a:xfrm>
              <a:off x="324" y="1342"/>
              <a:ext cx="1" cy="240"/>
            </a:xfrm>
            <a:prstGeom prst="line">
              <a:avLst/>
            </a:prstGeom>
            <a:noFill/>
            <a:ln w="3175" cap="flat">
              <a:solidFill>
                <a:srgbClr val="54545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4" name="Line 290"/>
            <p:cNvSpPr>
              <a:spLocks noChangeShapeType="1"/>
            </p:cNvSpPr>
            <p:nvPr/>
          </p:nvSpPr>
          <p:spPr bwMode="auto">
            <a:xfrm>
              <a:off x="332" y="1578"/>
              <a:ext cx="1041" cy="1"/>
            </a:xfrm>
            <a:prstGeom prst="line">
              <a:avLst/>
            </a:prstGeom>
            <a:noFill/>
            <a:ln w="3175" cap="flat">
              <a:solidFill>
                <a:srgbClr val="54545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5" name="Rectangle 291"/>
            <p:cNvSpPr>
              <a:spLocks noChangeArrowheads="1"/>
            </p:cNvSpPr>
            <p:nvPr/>
          </p:nvSpPr>
          <p:spPr bwMode="auto">
            <a:xfrm>
              <a:off x="319" y="1341"/>
              <a:ext cx="309" cy="244"/>
            </a:xfrm>
            <a:prstGeom prst="rect">
              <a:avLst/>
            </a:prstGeom>
            <a:solidFill>
              <a:srgbClr val="E3F4F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" name="Rectangle 292"/>
            <p:cNvSpPr>
              <a:spLocks noChangeArrowheads="1"/>
            </p:cNvSpPr>
            <p:nvPr/>
          </p:nvSpPr>
          <p:spPr bwMode="auto">
            <a:xfrm>
              <a:off x="437" y="1431"/>
              <a:ext cx="110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Arial" pitchFamily="34" charset="0"/>
                  <a:cs typeface="Arial" pitchFamily="34" charset="0"/>
                </a:rPr>
                <a:t>D4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17" name="Rectangle 293"/>
            <p:cNvSpPr>
              <a:spLocks noChangeArrowheads="1"/>
            </p:cNvSpPr>
            <p:nvPr/>
          </p:nvSpPr>
          <p:spPr bwMode="auto">
            <a:xfrm>
              <a:off x="319" y="1341"/>
              <a:ext cx="309" cy="244"/>
            </a:xfrm>
            <a:prstGeom prst="rect">
              <a:avLst/>
            </a:prstGeom>
            <a:noFill/>
            <a:ln w="3175" cap="flat">
              <a:solidFill>
                <a:srgbClr val="E3F4F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8" name="Line 294"/>
            <p:cNvSpPr>
              <a:spLocks noChangeShapeType="1"/>
            </p:cNvSpPr>
            <p:nvPr/>
          </p:nvSpPr>
          <p:spPr bwMode="auto">
            <a:xfrm>
              <a:off x="2269" y="1566"/>
              <a:ext cx="611" cy="535"/>
            </a:xfrm>
            <a:prstGeom prst="line">
              <a:avLst/>
            </a:prstGeom>
            <a:noFill/>
            <a:ln w="3175" cap="flat">
              <a:solidFill>
                <a:srgbClr val="54545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9" name="Freeform 295"/>
            <p:cNvSpPr>
              <a:spLocks/>
            </p:cNvSpPr>
            <p:nvPr/>
          </p:nvSpPr>
          <p:spPr bwMode="auto">
            <a:xfrm>
              <a:off x="2252" y="1551"/>
              <a:ext cx="31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" y="12"/>
                </a:cxn>
                <a:cxn ang="0">
                  <a:pos x="17" y="30"/>
                </a:cxn>
                <a:cxn ang="0">
                  <a:pos x="0" y="0"/>
                </a:cxn>
              </a:cxnLst>
              <a:rect l="0" t="0" r="r" b="b"/>
              <a:pathLst>
                <a:path w="31" h="30">
                  <a:moveTo>
                    <a:pt x="0" y="0"/>
                  </a:moveTo>
                  <a:lnTo>
                    <a:pt x="31" y="12"/>
                  </a:lnTo>
                  <a:lnTo>
                    <a:pt x="17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4545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0" name="Freeform 296"/>
            <p:cNvSpPr>
              <a:spLocks/>
            </p:cNvSpPr>
            <p:nvPr/>
          </p:nvSpPr>
          <p:spPr bwMode="auto">
            <a:xfrm>
              <a:off x="2252" y="1551"/>
              <a:ext cx="31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" y="12"/>
                </a:cxn>
                <a:cxn ang="0">
                  <a:pos x="17" y="30"/>
                </a:cxn>
                <a:cxn ang="0">
                  <a:pos x="0" y="0"/>
                </a:cxn>
              </a:cxnLst>
              <a:rect l="0" t="0" r="r" b="b"/>
              <a:pathLst>
                <a:path w="31" h="30">
                  <a:moveTo>
                    <a:pt x="0" y="0"/>
                  </a:moveTo>
                  <a:lnTo>
                    <a:pt x="31" y="12"/>
                  </a:lnTo>
                  <a:lnTo>
                    <a:pt x="17" y="3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54545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1" name="Freeform 297"/>
            <p:cNvSpPr>
              <a:spLocks/>
            </p:cNvSpPr>
            <p:nvPr/>
          </p:nvSpPr>
          <p:spPr bwMode="auto">
            <a:xfrm>
              <a:off x="2866" y="2086"/>
              <a:ext cx="32" cy="30"/>
            </a:xfrm>
            <a:custGeom>
              <a:avLst/>
              <a:gdLst/>
              <a:ahLst/>
              <a:cxnLst>
                <a:cxn ang="0">
                  <a:pos x="32" y="30"/>
                </a:cxn>
                <a:cxn ang="0">
                  <a:pos x="0" y="18"/>
                </a:cxn>
                <a:cxn ang="0">
                  <a:pos x="15" y="0"/>
                </a:cxn>
                <a:cxn ang="0">
                  <a:pos x="32" y="30"/>
                </a:cxn>
              </a:cxnLst>
              <a:rect l="0" t="0" r="r" b="b"/>
              <a:pathLst>
                <a:path w="32" h="30">
                  <a:moveTo>
                    <a:pt x="32" y="30"/>
                  </a:moveTo>
                  <a:lnTo>
                    <a:pt x="0" y="18"/>
                  </a:lnTo>
                  <a:lnTo>
                    <a:pt x="15" y="0"/>
                  </a:lnTo>
                  <a:lnTo>
                    <a:pt x="32" y="30"/>
                  </a:lnTo>
                  <a:close/>
                </a:path>
              </a:pathLst>
            </a:custGeom>
            <a:solidFill>
              <a:srgbClr val="54545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2" name="Freeform 298"/>
            <p:cNvSpPr>
              <a:spLocks/>
            </p:cNvSpPr>
            <p:nvPr/>
          </p:nvSpPr>
          <p:spPr bwMode="auto">
            <a:xfrm>
              <a:off x="2866" y="2086"/>
              <a:ext cx="32" cy="30"/>
            </a:xfrm>
            <a:custGeom>
              <a:avLst/>
              <a:gdLst/>
              <a:ahLst/>
              <a:cxnLst>
                <a:cxn ang="0">
                  <a:pos x="32" y="30"/>
                </a:cxn>
                <a:cxn ang="0">
                  <a:pos x="0" y="18"/>
                </a:cxn>
                <a:cxn ang="0">
                  <a:pos x="15" y="0"/>
                </a:cxn>
                <a:cxn ang="0">
                  <a:pos x="32" y="30"/>
                </a:cxn>
              </a:cxnLst>
              <a:rect l="0" t="0" r="r" b="b"/>
              <a:pathLst>
                <a:path w="32" h="30">
                  <a:moveTo>
                    <a:pt x="32" y="30"/>
                  </a:moveTo>
                  <a:lnTo>
                    <a:pt x="0" y="18"/>
                  </a:lnTo>
                  <a:lnTo>
                    <a:pt x="15" y="0"/>
                  </a:lnTo>
                  <a:lnTo>
                    <a:pt x="32" y="30"/>
                  </a:lnTo>
                  <a:close/>
                </a:path>
              </a:pathLst>
            </a:custGeom>
            <a:noFill/>
            <a:ln w="3175" cap="flat">
              <a:solidFill>
                <a:srgbClr val="54545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3" name="Line 299"/>
            <p:cNvSpPr>
              <a:spLocks noChangeShapeType="1"/>
            </p:cNvSpPr>
            <p:nvPr/>
          </p:nvSpPr>
          <p:spPr bwMode="auto">
            <a:xfrm flipV="1">
              <a:off x="1399" y="1369"/>
              <a:ext cx="163" cy="28"/>
            </a:xfrm>
            <a:prstGeom prst="line">
              <a:avLst/>
            </a:prstGeom>
            <a:noFill/>
            <a:ln w="3175" cap="flat">
              <a:solidFill>
                <a:srgbClr val="54545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4" name="Freeform 300"/>
            <p:cNvSpPr>
              <a:spLocks/>
            </p:cNvSpPr>
            <p:nvPr/>
          </p:nvSpPr>
          <p:spPr bwMode="auto">
            <a:xfrm>
              <a:off x="1377" y="1384"/>
              <a:ext cx="33" cy="23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29" y="0"/>
                </a:cxn>
                <a:cxn ang="0">
                  <a:pos x="33" y="23"/>
                </a:cxn>
                <a:cxn ang="0">
                  <a:pos x="0" y="17"/>
                </a:cxn>
              </a:cxnLst>
              <a:rect l="0" t="0" r="r" b="b"/>
              <a:pathLst>
                <a:path w="33" h="23">
                  <a:moveTo>
                    <a:pt x="0" y="17"/>
                  </a:moveTo>
                  <a:lnTo>
                    <a:pt x="29" y="0"/>
                  </a:lnTo>
                  <a:lnTo>
                    <a:pt x="33" y="23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54545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5" name="Freeform 301"/>
            <p:cNvSpPr>
              <a:spLocks/>
            </p:cNvSpPr>
            <p:nvPr/>
          </p:nvSpPr>
          <p:spPr bwMode="auto">
            <a:xfrm>
              <a:off x="1377" y="1384"/>
              <a:ext cx="33" cy="23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29" y="0"/>
                </a:cxn>
                <a:cxn ang="0">
                  <a:pos x="33" y="23"/>
                </a:cxn>
                <a:cxn ang="0">
                  <a:pos x="0" y="17"/>
                </a:cxn>
              </a:cxnLst>
              <a:rect l="0" t="0" r="r" b="b"/>
              <a:pathLst>
                <a:path w="33" h="23">
                  <a:moveTo>
                    <a:pt x="0" y="17"/>
                  </a:moveTo>
                  <a:lnTo>
                    <a:pt x="29" y="0"/>
                  </a:lnTo>
                  <a:lnTo>
                    <a:pt x="33" y="23"/>
                  </a:lnTo>
                  <a:lnTo>
                    <a:pt x="0" y="17"/>
                  </a:lnTo>
                  <a:close/>
                </a:path>
              </a:pathLst>
            </a:custGeom>
            <a:noFill/>
            <a:ln w="3175" cap="flat">
              <a:solidFill>
                <a:srgbClr val="54545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6" name="Freeform 302"/>
            <p:cNvSpPr>
              <a:spLocks/>
            </p:cNvSpPr>
            <p:nvPr/>
          </p:nvSpPr>
          <p:spPr bwMode="auto">
            <a:xfrm>
              <a:off x="1551" y="1360"/>
              <a:ext cx="33" cy="22"/>
            </a:xfrm>
            <a:custGeom>
              <a:avLst/>
              <a:gdLst/>
              <a:ahLst/>
              <a:cxnLst>
                <a:cxn ang="0">
                  <a:pos x="33" y="6"/>
                </a:cxn>
                <a:cxn ang="0">
                  <a:pos x="4" y="22"/>
                </a:cxn>
                <a:cxn ang="0">
                  <a:pos x="0" y="0"/>
                </a:cxn>
                <a:cxn ang="0">
                  <a:pos x="33" y="6"/>
                </a:cxn>
              </a:cxnLst>
              <a:rect l="0" t="0" r="r" b="b"/>
              <a:pathLst>
                <a:path w="33" h="22">
                  <a:moveTo>
                    <a:pt x="33" y="6"/>
                  </a:moveTo>
                  <a:lnTo>
                    <a:pt x="4" y="22"/>
                  </a:lnTo>
                  <a:lnTo>
                    <a:pt x="0" y="0"/>
                  </a:lnTo>
                  <a:lnTo>
                    <a:pt x="33" y="6"/>
                  </a:lnTo>
                  <a:close/>
                </a:path>
              </a:pathLst>
            </a:custGeom>
            <a:solidFill>
              <a:srgbClr val="54545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7" name="Freeform 303"/>
            <p:cNvSpPr>
              <a:spLocks/>
            </p:cNvSpPr>
            <p:nvPr/>
          </p:nvSpPr>
          <p:spPr bwMode="auto">
            <a:xfrm>
              <a:off x="1551" y="1360"/>
              <a:ext cx="33" cy="22"/>
            </a:xfrm>
            <a:custGeom>
              <a:avLst/>
              <a:gdLst/>
              <a:ahLst/>
              <a:cxnLst>
                <a:cxn ang="0">
                  <a:pos x="33" y="6"/>
                </a:cxn>
                <a:cxn ang="0">
                  <a:pos x="4" y="22"/>
                </a:cxn>
                <a:cxn ang="0">
                  <a:pos x="0" y="0"/>
                </a:cxn>
                <a:cxn ang="0">
                  <a:pos x="33" y="6"/>
                </a:cxn>
              </a:cxnLst>
              <a:rect l="0" t="0" r="r" b="b"/>
              <a:pathLst>
                <a:path w="33" h="22">
                  <a:moveTo>
                    <a:pt x="33" y="6"/>
                  </a:moveTo>
                  <a:lnTo>
                    <a:pt x="4" y="22"/>
                  </a:lnTo>
                  <a:lnTo>
                    <a:pt x="0" y="0"/>
                  </a:lnTo>
                  <a:lnTo>
                    <a:pt x="33" y="6"/>
                  </a:lnTo>
                  <a:close/>
                </a:path>
              </a:pathLst>
            </a:custGeom>
            <a:noFill/>
            <a:ln w="3175" cap="flat">
              <a:solidFill>
                <a:srgbClr val="54545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33</TotalTime>
  <Words>343</Words>
  <Application>Microsoft Office PowerPoint</Application>
  <PresentationFormat>On-screen Show (4:3)</PresentationFormat>
  <Paragraphs>237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9</cp:revision>
  <dcterms:created xsi:type="dcterms:W3CDTF">2006-08-16T00:00:00Z</dcterms:created>
  <dcterms:modified xsi:type="dcterms:W3CDTF">2020-02-19T16:38:57Z</dcterms:modified>
</cp:coreProperties>
</file>