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64518"/>
            <a:ext cx="8610600" cy="2308324"/>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endParaRPr lang="en-GB" sz="2400" dirty="0"/>
          </a:p>
          <a:p>
            <a:r>
              <a:rPr lang="en-US" sz="2400" dirty="0"/>
              <a:t>COLLEGE</a:t>
            </a:r>
            <a:r>
              <a:rPr lang="en-GB" sz="2400" dirty="0"/>
              <a:t>:</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a:latin typeface="Arial Rounded MT Bold" panose="020F0704030504030204" pitchFamily="34" charset="0"/>
              </a:rPr>
              <a:t> G. </a:t>
            </a:r>
            <a:r>
              <a:rPr lang="en-GB" dirty="0" err="1">
                <a:latin typeface="Arial Rounded MT Bold" panose="020F0704030504030204" pitchFamily="34" charset="0"/>
              </a:rPr>
              <a:t>Arunkumar</a:t>
            </a:r>
            <a:r>
              <a:rPr lang="en-GB" dirty="0">
                <a:latin typeface="Arial Rounded MT Bold" panose="020F0704030504030204" pitchFamily="34" charset="0"/>
              </a:rPr>
              <a:t> </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26183"/>
            <a:ext cx="3352800" cy="369332"/>
          </a:xfrm>
          <a:prstGeom prst="rect">
            <a:avLst/>
          </a:prstGeom>
          <a:noFill/>
        </p:spPr>
        <p:txBody>
          <a:bodyPr wrap="square" rtlCol="0">
            <a:spAutoFit/>
          </a:bodyPr>
          <a:lstStyle/>
          <a:p>
            <a:r>
              <a:rPr lang="en-IN" dirty="0">
                <a:latin typeface="Arial Rounded MT Bold" panose="020F0704030504030204" pitchFamily="34" charset="0"/>
              </a:rPr>
              <a:t>422200284</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646331"/>
          </a:xfrm>
          <a:prstGeom prst="rect">
            <a:avLst/>
          </a:prstGeom>
          <a:noFill/>
        </p:spPr>
        <p:txBody>
          <a:bodyPr wrap="square" rtlCol="0">
            <a:spAutoFit/>
          </a:bodyPr>
          <a:lstStyle/>
          <a:p>
            <a:r>
              <a:rPr lang="en-IN" dirty="0">
                <a:latin typeface="Arial Rounded MT Bold" panose="020F0704030504030204" pitchFamily="34" charset="0"/>
              </a:rPr>
              <a:t>B.COM Information system</a:t>
            </a:r>
            <a:r>
              <a:rPr lang="en-GB" dirty="0">
                <a:latin typeface="Arial Rounded MT Bold" panose="020F0704030504030204" pitchFamily="34" charset="0"/>
              </a:rPr>
              <a:t> management</a:t>
            </a:r>
            <a:r>
              <a:rPr lang="en-IN" dirty="0">
                <a:latin typeface="Arial Rounded MT Bold" panose="020F0704030504030204" pitchFamily="34" charset="0"/>
              </a:rPr>
              <a:t>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00600" y="4819830"/>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arunkumaran k</cp:lastModifiedBy>
  <cp:revision>18</cp:revision>
  <dcterms:created xsi:type="dcterms:W3CDTF">2024-03-29T15:07:22Z</dcterms:created>
  <dcterms:modified xsi:type="dcterms:W3CDTF">2024-11-05T14:25:45Z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