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074F306-E19D-43B2-88A3-56850CF884FE}" v="2" dt="2024-09-29T04:35:36.684"/>
    <p1510:client id="{39FAE6A1-AE40-41B5-9536-D627D1E1CB13}" v="3" dt="2024-09-29T04:03:06.674"/>
    <p1510:client id="{5F3C0ABB-D4C8-49EF-849F-52080942CD43}" v="4" dt="2024-09-29T03:54:42.832"/>
    <p1510:client id="{5FBE1BE6-468C-4EC2-9A7E-F8CC34923EDF}" v="2" dt="2024-09-29T03:59:33.097"/>
    <p1510:client id="{660392BB-9611-410D-8D0B-3903C0732F3A}" v="3" dt="2024-09-29T04:27:58.41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BB1BE3C7-A501-4874-81D7-7D7B96454F2A}" v="3" dt="2024-09-29T04:12:59.415"/>
    <p1510:client id="{C6F95095-D8B6-4656-956C-8089D9F6DF6D}" v="11" dt="2024-09-29T04:19:01.988"/>
    <p1510:client id="{CAEBC2D0-4038-49C5-B6ED-E1C77F23E4E7}" v="3" dt="2024-09-29T04:32:53.202"/>
    <p1510:client id="{DD9DBE78-B493-4A13-9709-4B53B6690EBD}" v="2" dt="2024-09-29T03:29:11.332"/>
    <p1510:client id="{E886BF3B-DC16-45A3-8F6A-F06120C7E49B}" v="11" dt="2024-09-29T03:10:57.080"/>
    <p1510:client id="{F82F3C79-8E78-4141-B06C-493919F4D826}" v="3" dt="2024-09-29T04:30:1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22"/>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tx1">
              <a:lumMod val="15000"/>
              <a:lumOff val="85000"/>
            </a:schemeClr>
          </a:solidFill>
          <a:round/>
        </a:ln>
        <a:effectLst/>
        <a:sp3d contourW="9525">
          <a:contourClr>
            <a:schemeClr val="tx1">
              <a:lumMod val="15000"/>
              <a:lumOff val="85000"/>
            </a:schemeClr>
          </a:contourClr>
        </a:sp3d>
      </c:spPr>
    </c:floor>
    <c:sideWall>
      <c:thickness val="0"/>
      <c:spPr>
        <a:noFill/>
        <a:ln>
          <a:noFill/>
        </a:ln>
        <a:effectLst/>
        <a:sp3d/>
      </c:spPr>
    </c:sideWall>
    <c:backWall>
      <c:thickness val="0"/>
      <c:spPr>
        <a:noFill/>
        <a:ln>
          <a:noFill/>
        </a:ln>
        <a:effectLst/>
        <a:sp3d/>
      </c:spPr>
    </c:backWall>
    <c:plotArea>
      <c:layout/>
      <c:area3DChart>
        <c:grouping val="percentStacked"/>
        <c:varyColors val="0"/>
        <c:ser>
          <c:idx val="0"/>
          <c:order val="0"/>
          <c:tx>
            <c:strRef>
              <c:f>Sheet4!$B$3:$B$4</c:f>
              <c:strCache>
                <c:ptCount val="1"/>
                <c:pt idx="0">
                  <c:v>HIGH</c:v>
                </c:pt>
              </c:strCache>
            </c:strRef>
          </c:tx>
          <c:spPr>
            <a:solidFill>
              <a:schemeClr val="accent1"/>
            </a:solidFill>
            <a:ln>
              <a:noFill/>
            </a:ln>
            <a:effectLst/>
            <a:sp3d/>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2E4-41BB-8A65-7EC7F074A921}"/>
            </c:ext>
          </c:extLst>
        </c:ser>
        <c:ser>
          <c:idx val="1"/>
          <c:order val="1"/>
          <c:tx>
            <c:strRef>
              <c:f>Sheet4!$C$3:$C$4</c:f>
              <c:strCache>
                <c:ptCount val="1"/>
                <c:pt idx="0">
                  <c:v>LOW</c:v>
                </c:pt>
              </c:strCache>
            </c:strRef>
          </c:tx>
          <c:spPr>
            <a:solidFill>
              <a:schemeClr val="accent2"/>
            </a:solidFill>
            <a:ln>
              <a:noFill/>
            </a:ln>
            <a:effectLst/>
            <a:sp3d/>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2E4-41BB-8A65-7EC7F074A921}"/>
            </c:ext>
          </c:extLst>
        </c:ser>
        <c:ser>
          <c:idx val="2"/>
          <c:order val="2"/>
          <c:tx>
            <c:strRef>
              <c:f>Sheet4!$D$3:$D$4</c:f>
              <c:strCache>
                <c:ptCount val="1"/>
                <c:pt idx="0">
                  <c:v>MEDIUM</c:v>
                </c:pt>
              </c:strCache>
            </c:strRef>
          </c:tx>
          <c:spPr>
            <a:solidFill>
              <a:schemeClr val="accent3"/>
            </a:solidFill>
            <a:ln>
              <a:noFill/>
            </a:ln>
            <a:effectLst/>
            <a:sp3d/>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C2E4-41BB-8A65-7EC7F074A921}"/>
            </c:ext>
          </c:extLst>
        </c:ser>
        <c:ser>
          <c:idx val="3"/>
          <c:order val="3"/>
          <c:tx>
            <c:strRef>
              <c:f>Sheet4!$E$3:$E$4</c:f>
              <c:strCache>
                <c:ptCount val="1"/>
                <c:pt idx="0">
                  <c:v>VERY HIGHT</c:v>
                </c:pt>
              </c:strCache>
            </c:strRef>
          </c:tx>
          <c:spPr>
            <a:solidFill>
              <a:schemeClr val="accent4"/>
            </a:solidFill>
            <a:ln>
              <a:noFill/>
            </a:ln>
            <a:effectLst/>
            <a:sp3d/>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C2E4-41BB-8A65-7EC7F074A921}"/>
            </c:ext>
          </c:extLst>
        </c:ser>
        <c:dLbls>
          <c:showLegendKey val="0"/>
          <c:showVal val="0"/>
          <c:showCatName val="0"/>
          <c:showSerName val="0"/>
          <c:showPercent val="0"/>
          <c:showBubbleSize val="0"/>
        </c:dLbls>
        <c:axId val="342358751"/>
        <c:axId val="342363071"/>
        <c:axId val="0"/>
      </c:area3DChart>
      <c:catAx>
        <c:axId val="34235875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363071"/>
        <c:crosses val="autoZero"/>
        <c:auto val="1"/>
        <c:lblAlgn val="ctr"/>
        <c:lblOffset val="100"/>
        <c:noMultiLvlLbl val="0"/>
      </c:catAx>
      <c:valAx>
        <c:axId val="3423630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358751"/>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ARUN KUMAR.A</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312220014</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0A6256F9-4CAC-FC30-197D-176F2D823213}"/>
              </a:ext>
            </a:extLst>
          </p:cNvPr>
          <p:cNvGraphicFramePr>
            <a:graphicFrameLocks/>
          </p:cNvGraphicFramePr>
          <p:nvPr>
            <p:extLst>
              <p:ext uri="{D42A27DB-BD31-4B8C-83A1-F6EECF244321}">
                <p14:modId xmlns:p14="http://schemas.microsoft.com/office/powerpoint/2010/main" val="3672184612"/>
              </p:ext>
            </p:extLst>
          </p:nvPr>
        </p:nvGraphicFramePr>
        <p:xfrm>
          <a:off x="1925782" y="2816830"/>
          <a:ext cx="7176654" cy="32601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38</TotalTime>
  <Words>729</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23</cp:revision>
  <dcterms:modified xsi:type="dcterms:W3CDTF">2024-09-29T04:36:13Z</dcterms:modified>
</cp:coreProperties>
</file>