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0" r:id="rId3"/>
    <p:sldId id="271" r:id="rId4"/>
    <p:sldId id="272" r:id="rId5"/>
    <p:sldId id="273" r:id="rId6"/>
    <p:sldId id="274" r:id="rId7"/>
    <p:sldId id="275" r:id="rId8"/>
    <p:sldId id="276" r:id="rId9"/>
    <p:sldId id="277" r:id="rId10"/>
    <p:sldId id="278" r:id="rId11"/>
    <p:sldId id="279" r:id="rId12"/>
    <p:sldId id="281"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1"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2"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3"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4"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5"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6"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8" name="Holder 3"/>
          <p:cNvSpPr>
            <a:spLocks noGrp="1"/>
          </p:cNvSpPr>
          <p:nvPr>
            <p:ph type="body" idx="1"/>
          </p:nvPr>
        </p:nvSpPr>
        <p:spPr/>
        <p:txBody>
          <a:bodyPr bIns="0" lIns="0" rIns="0" tIns="0"/>
          <a:p/>
        </p:txBody>
      </p:sp>
      <p:sp>
        <p:nvSpPr>
          <p:cNvPr id="1048689"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0"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1"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4"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5"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6"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7"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8"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9"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700"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981710"/>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40"/>
          </a:xfrm>
          <a:prstGeom prst="rect"/>
          <a:noFill/>
        </p:spPr>
        <p:txBody>
          <a:bodyPr anchor="t" bIns="45720" lIns="91440" rIns="91440" rtlCol="0" tIns="45720" wrap="square">
            <a:spAutoFit/>
          </a:bodyPr>
          <a:p>
            <a:r>
              <a:rPr dirty="0" sz="2400" lang="en-US"/>
              <a:t>STUDENT NAME: </a:t>
            </a:r>
            <a:r>
              <a:rPr altLang="en-IN" dirty="0" sz="2400" lang="en-US"/>
              <a:t>A</a:t>
            </a:r>
            <a:r>
              <a:rPr altLang="en-IN" dirty="0" sz="2400" lang="en-US"/>
              <a:t>R</a:t>
            </a:r>
            <a:r>
              <a:rPr altLang="en-IN" dirty="0" sz="2400" lang="en-US"/>
              <a:t>U</a:t>
            </a:r>
            <a:r>
              <a:rPr altLang="en-IN" dirty="0" sz="2400" lang="en-US"/>
              <a:t>N</a:t>
            </a:r>
            <a:r>
              <a:rPr altLang="en-IN" dirty="0" sz="2400" lang="en-US"/>
              <a:t> </a:t>
            </a:r>
            <a:r>
              <a:rPr altLang="en-IN" dirty="0" sz="2400" lang="en-US"/>
              <a:t>D</a:t>
            </a:r>
            <a:endParaRPr altLang="en-US" lang="zh-CN"/>
          </a:p>
          <a:p>
            <a:r>
              <a:rPr dirty="0" sz="2400" lang="en-US"/>
              <a:t>REGISTER NO AND NMID: </a:t>
            </a:r>
            <a:r>
              <a:rPr dirty="0" sz="2400" lang="en-US"/>
              <a:t>2</a:t>
            </a:r>
            <a:r>
              <a:rPr dirty="0" sz="2400" lang="en-US"/>
              <a:t>1</a:t>
            </a:r>
            <a:r>
              <a:rPr dirty="0" sz="2400" lang="en-US"/>
              <a:t>2</a:t>
            </a:r>
            <a:r>
              <a:rPr dirty="0" sz="2400" lang="en-US"/>
              <a:t>4</a:t>
            </a:r>
            <a:r>
              <a:rPr dirty="0" sz="2400" lang="en-US"/>
              <a:t>0</a:t>
            </a:r>
            <a:r>
              <a:rPr dirty="0" sz="2400" lang="en-US"/>
              <a:t>0</a:t>
            </a:r>
            <a:r>
              <a:rPr dirty="0" sz="2400" lang="en-US"/>
              <a:t>5</a:t>
            </a:r>
            <a:r>
              <a:rPr altLang="en-IN" dirty="0" sz="2400" lang="en-US"/>
              <a:t>7</a:t>
            </a:r>
            <a:r>
              <a:rPr altLang="en-IN" dirty="0" sz="2400" lang="en-US"/>
              <a:t>5</a:t>
            </a:r>
            <a:endParaRPr dirty="0" sz="2400" lang="en-US">
              <a:cs typeface="Calibri"/>
            </a:endParaRPr>
          </a:p>
          <a:p>
            <a:r>
              <a:rPr dirty="0" sz="2400" lang="en-US"/>
              <a:t>DEPARTMENT: </a:t>
            </a:r>
            <a:r>
              <a:rPr dirty="0" sz="2400" lang="en-US"/>
              <a:t>B</a:t>
            </a:r>
            <a:r>
              <a:rPr dirty="0" sz="2400" lang="en-US"/>
              <a:t>C</a:t>
            </a:r>
            <a:r>
              <a:rPr dirty="0" sz="2400" lang="en-US"/>
              <a:t>A</a:t>
            </a:r>
            <a:endParaRPr altLang="en-US" lang="zh-CN"/>
          </a:p>
          <a:p>
            <a:r>
              <a:rPr dirty="0" sz="2400" lang="en-US"/>
              <a:t>COLLEGE: </a:t>
            </a:r>
            <a:r>
              <a:rPr dirty="0" sz="2400" lang="en-US"/>
              <a:t>J</a:t>
            </a:r>
            <a:r>
              <a:rPr dirty="0" sz="2400" lang="en-US"/>
              <a:t>A</a:t>
            </a:r>
            <a:r>
              <a:rPr dirty="0" sz="2400" lang="en-US"/>
              <a:t>Y</a:t>
            </a:r>
            <a:r>
              <a:rPr dirty="0" sz="2400" lang="en-US"/>
              <a:t>A</a:t>
            </a:r>
            <a:r>
              <a:rPr dirty="0" sz="2400" lang="en-US"/>
              <a:t> </a:t>
            </a:r>
            <a:r>
              <a:rPr dirty="0" sz="2400" lang="en-US"/>
              <a:t>COLLEGE</a:t>
            </a:r>
            <a:r>
              <a:rPr dirty="0" sz="2400" lang="en-US"/>
              <a:t> </a:t>
            </a:r>
            <a:r>
              <a:rPr dirty="0" sz="2400" lang="en-US"/>
              <a:t>O</a:t>
            </a:r>
            <a:r>
              <a:rPr dirty="0" sz="2400" lang="en-US"/>
              <a:t>F</a:t>
            </a:r>
            <a:r>
              <a:rPr dirty="0" sz="2400" lang="en-US"/>
              <a:t> </a:t>
            </a:r>
            <a:r>
              <a:rPr dirty="0" sz="2400" lang="en-US"/>
              <a:t>A</a:t>
            </a:r>
            <a:r>
              <a:rPr dirty="0" sz="2400" lang="en-US"/>
              <a:t>R</a:t>
            </a:r>
            <a:r>
              <a:rPr dirty="0" sz="2400" lang="en-US"/>
              <a:t>T</a:t>
            </a:r>
            <a:r>
              <a:rPr dirty="0" sz="2400" lang="en-US"/>
              <a:t>S</a:t>
            </a:r>
            <a:r>
              <a:rPr dirty="0" sz="2400" lang="en-US"/>
              <a:t> </a:t>
            </a:r>
            <a:r>
              <a:rPr dirty="0" sz="2400" lang="en-US"/>
              <a:t>A</a:t>
            </a:r>
            <a:r>
              <a:rPr dirty="0" sz="2400" lang="en-US"/>
              <a:t>N</a:t>
            </a:r>
            <a:r>
              <a:rPr dirty="0" sz="2400" lang="en-US"/>
              <a:t>D</a:t>
            </a:r>
            <a:r>
              <a:rPr dirty="0" sz="2400" lang="en-US"/>
              <a:t> </a:t>
            </a:r>
            <a:r>
              <a:rPr dirty="0" sz="2400" lang="en-US"/>
              <a:t>S</a:t>
            </a:r>
            <a:r>
              <a:rPr dirty="0" sz="2400" lang="en-US"/>
              <a:t>C</a:t>
            </a:r>
            <a:r>
              <a:rPr dirty="0" sz="2400" lang="en-US"/>
              <a:t>I</a:t>
            </a:r>
            <a:r>
              <a:rPr dirty="0" sz="2400" lang="en-US"/>
              <a:t>ENCE</a:t>
            </a:r>
            <a:r>
              <a:rPr dirty="0" sz="2400" lang="en-US"/>
              <a:t>/ </a:t>
            </a:r>
            <a:r>
              <a:rPr dirty="0" sz="2400" lang="en-US"/>
              <a:t>M</a:t>
            </a:r>
            <a:r>
              <a:rPr dirty="0" sz="2400" lang="en-US"/>
              <a:t>A</a:t>
            </a:r>
            <a:r>
              <a:rPr dirty="0" sz="2400" lang="en-US"/>
              <a:t>D</a:t>
            </a:r>
            <a:r>
              <a:rPr dirty="0" sz="2400" lang="en-US"/>
              <a:t>R</a:t>
            </a:r>
            <a:r>
              <a:rPr dirty="0" sz="2400" lang="en-US"/>
              <a:t>A</a:t>
            </a:r>
            <a:r>
              <a:rPr dirty="0" sz="2400" lang="en-US"/>
              <a:t>S</a:t>
            </a:r>
            <a:r>
              <a:rPr dirty="0" sz="2400" lang="en-US"/>
              <a:t> </a:t>
            </a:r>
            <a:r>
              <a:rPr dirty="0" sz="2400" lang="en-US"/>
              <a:t>UNIVERSITY</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4"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8"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9"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0"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pic>
        <p:nvPicPr>
          <p:cNvPr id="2097170" name=""/>
          <p:cNvPicPr>
            <a:picLocks/>
          </p:cNvPicPr>
          <p:nvPr/>
        </p:nvPicPr>
        <p:blipFill>
          <a:blip xmlns:r="http://schemas.openxmlformats.org/officeDocument/2006/relationships" r:embed="rId2"/>
          <a:stretch>
            <a:fillRect/>
          </a:stretch>
        </p:blipFill>
        <p:spPr>
          <a:xfrm rot="0">
            <a:off x="2823795" y="3766603"/>
            <a:ext cx="6024859" cy="3091397"/>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4" name="object 7"/>
          <p:cNvSpPr txBox="1">
            <a:spLocks noGrp="1"/>
          </p:cNvSpPr>
          <p:nvPr>
            <p:ph type="title"/>
          </p:nvPr>
        </p:nvSpPr>
        <p:spPr>
          <a:xfrm>
            <a:off x="755332" y="385444"/>
            <a:ext cx="4578668" cy="737236"/>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5"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6"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1"/>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6"/>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1"/>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1"/>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4991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1"/>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10235"/>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1" name=""/>
          <p:cNvSpPr txBox="1"/>
          <p:nvPr/>
        </p:nvSpPr>
        <p:spPr>
          <a:xfrm>
            <a:off x="739775" y="1973579"/>
            <a:ext cx="7891160" cy="2606041"/>
          </a:xfrm>
          <a:prstGeom prst="rect"/>
        </p:spPr>
        <p:txBody>
          <a:bodyPr rtlCol="0" wrap="square">
            <a:spAutoFit/>
          </a:bodyPr>
          <a:p>
            <a:r>
              <a:rPr sz="2800" lang="en-US">
                <a:solidFill>
                  <a:srgbClr val="000000"/>
                </a:solidFill>
              </a:rPr>
              <a:t>1. Header – Name, role, and tagline.</a:t>
            </a:r>
            <a:endParaRPr sz="2800" lang="en-IN">
              <a:solidFill>
                <a:srgbClr val="000000"/>
              </a:solidFill>
            </a:endParaRPr>
          </a:p>
          <a:p>
            <a:r>
              <a:rPr sz="2800" lang="en-US">
                <a:solidFill>
                  <a:srgbClr val="000000"/>
                </a:solidFill>
              </a:rPr>
              <a:t>2. About – Short intro about yourself.</a:t>
            </a:r>
            <a:endParaRPr sz="2800" lang="en-IN">
              <a:solidFill>
                <a:srgbClr val="000000"/>
              </a:solidFill>
            </a:endParaRPr>
          </a:p>
          <a:p>
            <a:r>
              <a:rPr sz="2800" lang="en-US">
                <a:solidFill>
                  <a:srgbClr val="000000"/>
                </a:solidFill>
              </a:rPr>
              <a:t>3. Projects – Showcase best work with images &amp; brief notes.</a:t>
            </a:r>
            <a:endParaRPr sz="2800" lang="en-IN">
              <a:solidFill>
                <a:srgbClr val="000000"/>
              </a:solidFill>
            </a:endParaRPr>
          </a:p>
          <a:p>
            <a:r>
              <a:rPr sz="2800" lang="en-US">
                <a:solidFill>
                  <a:srgbClr val="000000"/>
                </a:solidFill>
              </a:rPr>
              <a:t>4. Skills – Highlight key abilities.</a:t>
            </a:r>
            <a:endParaRPr sz="2800" lang="en-IN">
              <a:solidFill>
                <a:srgbClr val="000000"/>
              </a:solidFill>
            </a:endParaRPr>
          </a:p>
          <a:p>
            <a:r>
              <a:rPr sz="2800" lang="en-US">
                <a:solidFill>
                  <a:srgbClr val="000000"/>
                </a:solidFill>
              </a:rPr>
              <a:t>5. Contact – Easy way to connect.</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2" name="Title 1"/>
          <p:cNvSpPr>
            <a:spLocks noGrp="1"/>
          </p:cNvSpPr>
          <p:nvPr>
            <p:ph type="title"/>
          </p:nvPr>
        </p:nvSpPr>
        <p:spPr>
          <a:xfrm>
            <a:off x="755332" y="385444"/>
            <a:ext cx="10681335" cy="723901"/>
          </a:xfrm>
        </p:spPr>
        <p:txBody>
          <a:bodyPr/>
          <a:p>
            <a:r>
              <a:rPr dirty="0" lang="en-IN"/>
              <a:t>FEATURES AND FUNCTIONALITY</a:t>
            </a:r>
          </a:p>
        </p:txBody>
      </p:sp>
      <p:sp>
        <p:nvSpPr>
          <p:cNvPr id="1048673"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2024-03-28T17:07:22Z</dcterms:created>
  <dcterms:modified xsi:type="dcterms:W3CDTF">2025-09-09T09:45:04Z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bcff9076e97a46548e474475708e32f2</vt:lpwstr>
  </property>
</Properties>
</file>