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9" r:id="rId4"/>
    <p:sldId id="260" r:id="rId5"/>
    <p:sldId id="269" r:id="rId6"/>
    <p:sldId id="270" r:id="rId7"/>
    <p:sldId id="271" r:id="rId8"/>
    <p:sldId id="272" r:id="rId9"/>
    <p:sldId id="273" r:id="rId10"/>
    <p:sldId id="274" r:id="rId11"/>
    <p:sldId id="275" r:id="rId12"/>
    <p:sldId id="276" r:id="rId13"/>
    <p:sldId id="277" r:id="rId14"/>
    <p:sldId id="278"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0932C-0F02-4F92-9AFD-C0ACA9A29109}" v="58" dt="2022-05-08T05:46:32.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98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er Pasha" userId="0a91bddcbb669533" providerId="LiveId" clId="{37D0932C-0F02-4F92-9AFD-C0ACA9A29109}"/>
    <pc:docChg chg="undo redo custSel addSld delSld modSld sldOrd">
      <pc:chgData name="Ameer Pasha" userId="0a91bddcbb669533" providerId="LiveId" clId="{37D0932C-0F02-4F92-9AFD-C0ACA9A29109}" dt="2022-05-08T09:45:12.686" v="2065" actId="20577"/>
      <pc:docMkLst>
        <pc:docMk/>
      </pc:docMkLst>
      <pc:sldChg chg="modSp mod">
        <pc:chgData name="Ameer Pasha" userId="0a91bddcbb669533" providerId="LiveId" clId="{37D0932C-0F02-4F92-9AFD-C0ACA9A29109}" dt="2022-05-08T05:47:35.122" v="2053" actId="255"/>
        <pc:sldMkLst>
          <pc:docMk/>
          <pc:sldMk cId="4270336879" sldId="257"/>
        </pc:sldMkLst>
        <pc:spChg chg="mod">
          <ac:chgData name="Ameer Pasha" userId="0a91bddcbb669533" providerId="LiveId" clId="{37D0932C-0F02-4F92-9AFD-C0ACA9A29109}" dt="2022-05-08T05:47:35.122" v="2053" actId="255"/>
          <ac:spMkLst>
            <pc:docMk/>
            <pc:sldMk cId="4270336879" sldId="257"/>
            <ac:spMk id="2" creationId="{DA1AC964-0A11-49FC-A075-D83897C16B7B}"/>
          </ac:spMkLst>
        </pc:spChg>
      </pc:sldChg>
      <pc:sldChg chg="modSp mod">
        <pc:chgData name="Ameer Pasha" userId="0a91bddcbb669533" providerId="LiveId" clId="{37D0932C-0F02-4F92-9AFD-C0ACA9A29109}" dt="2022-05-08T05:47:03.981" v="2048" actId="113"/>
        <pc:sldMkLst>
          <pc:docMk/>
          <pc:sldMk cId="1206287926" sldId="259"/>
        </pc:sldMkLst>
        <pc:spChg chg="mod">
          <ac:chgData name="Ameer Pasha" userId="0a91bddcbb669533" providerId="LiveId" clId="{37D0932C-0F02-4F92-9AFD-C0ACA9A29109}" dt="2022-05-08T05:47:03.981" v="2048" actId="113"/>
          <ac:spMkLst>
            <pc:docMk/>
            <pc:sldMk cId="1206287926" sldId="259"/>
            <ac:spMk id="2" creationId="{8AE45643-6E14-4F4D-A83D-1C54EAFAEBCB}"/>
          </ac:spMkLst>
        </pc:spChg>
      </pc:sldChg>
      <pc:sldChg chg="modSp mod">
        <pc:chgData name="Ameer Pasha" userId="0a91bddcbb669533" providerId="LiveId" clId="{37D0932C-0F02-4F92-9AFD-C0ACA9A29109}" dt="2022-05-08T05:47:13.100" v="2049" actId="115"/>
        <pc:sldMkLst>
          <pc:docMk/>
          <pc:sldMk cId="1815904186" sldId="260"/>
        </pc:sldMkLst>
        <pc:spChg chg="mod">
          <ac:chgData name="Ameer Pasha" userId="0a91bddcbb669533" providerId="LiveId" clId="{37D0932C-0F02-4F92-9AFD-C0ACA9A29109}" dt="2022-05-08T05:47:13.100" v="2049" actId="115"/>
          <ac:spMkLst>
            <pc:docMk/>
            <pc:sldMk cId="1815904186" sldId="260"/>
            <ac:spMk id="2" creationId="{0E3B1DBB-32B2-4DA7-8E2B-90444E8F0C73}"/>
          </ac:spMkLst>
        </pc:spChg>
      </pc:sldChg>
      <pc:sldChg chg="modSp mod">
        <pc:chgData name="Ameer Pasha" userId="0a91bddcbb669533" providerId="LiveId" clId="{37D0932C-0F02-4F92-9AFD-C0ACA9A29109}" dt="2022-05-08T09:45:12.686" v="2065" actId="20577"/>
        <pc:sldMkLst>
          <pc:docMk/>
          <pc:sldMk cId="491977176" sldId="266"/>
        </pc:sldMkLst>
        <pc:spChg chg="mod">
          <ac:chgData name="Ameer Pasha" userId="0a91bddcbb669533" providerId="LiveId" clId="{37D0932C-0F02-4F92-9AFD-C0ACA9A29109}" dt="2022-05-08T09:45:12.686" v="2065" actId="20577"/>
          <ac:spMkLst>
            <pc:docMk/>
            <pc:sldMk cId="491977176" sldId="266"/>
            <ac:spMk id="4" creationId="{C6DCDADE-00A2-4E2C-80EF-1C75869104B4}"/>
          </ac:spMkLst>
        </pc:spChg>
      </pc:sldChg>
      <pc:sldChg chg="modSp new del mod">
        <pc:chgData name="Ameer Pasha" userId="0a91bddcbb669533" providerId="LiveId" clId="{37D0932C-0F02-4F92-9AFD-C0ACA9A29109}" dt="2022-05-08T04:48:42.707" v="9" actId="2696"/>
        <pc:sldMkLst>
          <pc:docMk/>
          <pc:sldMk cId="504084569" sldId="274"/>
        </pc:sldMkLst>
        <pc:spChg chg="mod">
          <ac:chgData name="Ameer Pasha" userId="0a91bddcbb669533" providerId="LiveId" clId="{37D0932C-0F02-4F92-9AFD-C0ACA9A29109}" dt="2022-05-08T04:48:37.385" v="8" actId="1076"/>
          <ac:spMkLst>
            <pc:docMk/>
            <pc:sldMk cId="504084569" sldId="274"/>
            <ac:spMk id="2" creationId="{CE191010-787F-A41A-835D-4A118F3CC37D}"/>
          </ac:spMkLst>
        </pc:spChg>
      </pc:sldChg>
      <pc:sldChg chg="addSp modSp new mod">
        <pc:chgData name="Ameer Pasha" userId="0a91bddcbb669533" providerId="LiveId" clId="{37D0932C-0F02-4F92-9AFD-C0ACA9A29109}" dt="2022-05-08T04:58:20.222" v="177" actId="1076"/>
        <pc:sldMkLst>
          <pc:docMk/>
          <pc:sldMk cId="3681944024" sldId="274"/>
        </pc:sldMkLst>
        <pc:spChg chg="mod">
          <ac:chgData name="Ameer Pasha" userId="0a91bddcbb669533" providerId="LiveId" clId="{37D0932C-0F02-4F92-9AFD-C0ACA9A29109}" dt="2022-05-08T04:49:36.499" v="17" actId="20577"/>
          <ac:spMkLst>
            <pc:docMk/>
            <pc:sldMk cId="3681944024" sldId="274"/>
            <ac:spMk id="2" creationId="{1D02A7F4-F7D0-A10F-2AE8-B24115B2B957}"/>
          </ac:spMkLst>
        </pc:spChg>
        <pc:spChg chg="mod">
          <ac:chgData name="Ameer Pasha" userId="0a91bddcbb669533" providerId="LiveId" clId="{37D0932C-0F02-4F92-9AFD-C0ACA9A29109}" dt="2022-05-08T04:58:20.222" v="177" actId="1076"/>
          <ac:spMkLst>
            <pc:docMk/>
            <pc:sldMk cId="3681944024" sldId="274"/>
            <ac:spMk id="3" creationId="{518E59B3-07B0-BED3-C27F-B073AA14AE0D}"/>
          </ac:spMkLst>
        </pc:spChg>
        <pc:picChg chg="add mod">
          <ac:chgData name="Ameer Pasha" userId="0a91bddcbb669533" providerId="LiveId" clId="{37D0932C-0F02-4F92-9AFD-C0ACA9A29109}" dt="2022-05-08T04:57:54.924" v="176" actId="1076"/>
          <ac:picMkLst>
            <pc:docMk/>
            <pc:sldMk cId="3681944024" sldId="274"/>
            <ac:picMk id="1026" creationId="{2A5671B3-06EE-F246-3CD8-5F8AAD4FBC53}"/>
          </ac:picMkLst>
        </pc:picChg>
      </pc:sldChg>
      <pc:sldChg chg="add del">
        <pc:chgData name="Ameer Pasha" userId="0a91bddcbb669533" providerId="LiveId" clId="{37D0932C-0F02-4F92-9AFD-C0ACA9A29109}" dt="2022-05-08T04:48:54.901" v="12"/>
        <pc:sldMkLst>
          <pc:docMk/>
          <pc:sldMk cId="493672519" sldId="275"/>
        </pc:sldMkLst>
      </pc:sldChg>
      <pc:sldChg chg="addSp delSp modSp new mod">
        <pc:chgData name="Ameer Pasha" userId="0a91bddcbb669533" providerId="LiveId" clId="{37D0932C-0F02-4F92-9AFD-C0ACA9A29109}" dt="2022-05-08T05:16:14.853" v="675" actId="1076"/>
        <pc:sldMkLst>
          <pc:docMk/>
          <pc:sldMk cId="844424072" sldId="275"/>
        </pc:sldMkLst>
        <pc:spChg chg="mod">
          <ac:chgData name="Ameer Pasha" userId="0a91bddcbb669533" providerId="LiveId" clId="{37D0932C-0F02-4F92-9AFD-C0ACA9A29109}" dt="2022-05-08T05:09:53.808" v="306" actId="1076"/>
          <ac:spMkLst>
            <pc:docMk/>
            <pc:sldMk cId="844424072" sldId="275"/>
            <ac:spMk id="2" creationId="{D42D39DC-75B6-D8F0-80AB-29969594D631}"/>
          </ac:spMkLst>
        </pc:spChg>
        <pc:spChg chg="mod">
          <ac:chgData name="Ameer Pasha" userId="0a91bddcbb669533" providerId="LiveId" clId="{37D0932C-0F02-4F92-9AFD-C0ACA9A29109}" dt="2022-05-08T05:15:13.268" v="665" actId="20577"/>
          <ac:spMkLst>
            <pc:docMk/>
            <pc:sldMk cId="844424072" sldId="275"/>
            <ac:spMk id="3" creationId="{4E354E52-1CF6-9D62-31D4-25FFC7BD43A1}"/>
          </ac:spMkLst>
        </pc:spChg>
        <pc:spChg chg="add mod">
          <ac:chgData name="Ameer Pasha" userId="0a91bddcbb669533" providerId="LiveId" clId="{37D0932C-0F02-4F92-9AFD-C0ACA9A29109}" dt="2022-05-08T05:08:48.948" v="285" actId="14100"/>
          <ac:spMkLst>
            <pc:docMk/>
            <pc:sldMk cId="844424072" sldId="275"/>
            <ac:spMk id="4" creationId="{913A854E-9DD2-1F38-AE0E-D586FE379FE1}"/>
          </ac:spMkLst>
        </pc:spChg>
        <pc:spChg chg="add del mod">
          <ac:chgData name="Ameer Pasha" userId="0a91bddcbb669533" providerId="LiveId" clId="{37D0932C-0F02-4F92-9AFD-C0ACA9A29109}" dt="2022-05-08T05:03:53.032" v="214" actId="11529"/>
          <ac:spMkLst>
            <pc:docMk/>
            <pc:sldMk cId="844424072" sldId="275"/>
            <ac:spMk id="7" creationId="{2E56AA6C-15E8-050E-9F36-F6741A3E915F}"/>
          </ac:spMkLst>
        </pc:spChg>
        <pc:spChg chg="add del">
          <ac:chgData name="Ameer Pasha" userId="0a91bddcbb669533" providerId="LiveId" clId="{37D0932C-0F02-4F92-9AFD-C0ACA9A29109}" dt="2022-05-08T05:04:06.681" v="216" actId="11529"/>
          <ac:spMkLst>
            <pc:docMk/>
            <pc:sldMk cId="844424072" sldId="275"/>
            <ac:spMk id="8" creationId="{54DBB8C3-DDFE-3FFE-5A66-223E1EE08390}"/>
          </ac:spMkLst>
        </pc:spChg>
        <pc:spChg chg="add del mod">
          <ac:chgData name="Ameer Pasha" userId="0a91bddcbb669533" providerId="LiveId" clId="{37D0932C-0F02-4F92-9AFD-C0ACA9A29109}" dt="2022-05-08T05:04:51.184" v="226" actId="11529"/>
          <ac:spMkLst>
            <pc:docMk/>
            <pc:sldMk cId="844424072" sldId="275"/>
            <ac:spMk id="9" creationId="{6BAF59A6-7753-9FC6-4A6E-70BC67016863}"/>
          </ac:spMkLst>
        </pc:spChg>
        <pc:spChg chg="add del">
          <ac:chgData name="Ameer Pasha" userId="0a91bddcbb669533" providerId="LiveId" clId="{37D0932C-0F02-4F92-9AFD-C0ACA9A29109}" dt="2022-05-08T05:06:20.174" v="238" actId="11529"/>
          <ac:spMkLst>
            <pc:docMk/>
            <pc:sldMk cId="844424072" sldId="275"/>
            <ac:spMk id="20" creationId="{C783C7A1-6142-C746-F54F-A64D5118CD1A}"/>
          </ac:spMkLst>
        </pc:spChg>
        <pc:spChg chg="add del">
          <ac:chgData name="Ameer Pasha" userId="0a91bddcbb669533" providerId="LiveId" clId="{37D0932C-0F02-4F92-9AFD-C0ACA9A29109}" dt="2022-05-08T05:06:33.443" v="240" actId="11529"/>
          <ac:spMkLst>
            <pc:docMk/>
            <pc:sldMk cId="844424072" sldId="275"/>
            <ac:spMk id="21" creationId="{D18FC1AC-AD6D-4033-CAAE-72F7E18507AA}"/>
          </ac:spMkLst>
        </pc:spChg>
        <pc:spChg chg="add del mod">
          <ac:chgData name="Ameer Pasha" userId="0a91bddcbb669533" providerId="LiveId" clId="{37D0932C-0F02-4F92-9AFD-C0ACA9A29109}" dt="2022-05-08T05:06:47.063" v="244" actId="11529"/>
          <ac:spMkLst>
            <pc:docMk/>
            <pc:sldMk cId="844424072" sldId="275"/>
            <ac:spMk id="22" creationId="{8331F63A-A79B-1E3C-1192-B3FF2CA897AD}"/>
          </ac:spMkLst>
        </pc:spChg>
        <pc:spChg chg="add mod">
          <ac:chgData name="Ameer Pasha" userId="0a91bddcbb669533" providerId="LiveId" clId="{37D0932C-0F02-4F92-9AFD-C0ACA9A29109}" dt="2022-05-08T05:16:14.853" v="675" actId="1076"/>
          <ac:spMkLst>
            <pc:docMk/>
            <pc:sldMk cId="844424072" sldId="275"/>
            <ac:spMk id="23" creationId="{0CBB5309-3D52-4685-B31D-D9315429514B}"/>
          </ac:spMkLst>
        </pc:spChg>
        <pc:spChg chg="add del mod">
          <ac:chgData name="Ameer Pasha" userId="0a91bddcbb669533" providerId="LiveId" clId="{37D0932C-0F02-4F92-9AFD-C0ACA9A29109}" dt="2022-05-08T05:08:43.008" v="282" actId="767"/>
          <ac:spMkLst>
            <pc:docMk/>
            <pc:sldMk cId="844424072" sldId="275"/>
            <ac:spMk id="27" creationId="{CB11BCD5-7FD3-638F-004D-8588F6120443}"/>
          </ac:spMkLst>
        </pc:spChg>
        <pc:spChg chg="add mod">
          <ac:chgData name="Ameer Pasha" userId="0a91bddcbb669533" providerId="LiveId" clId="{37D0932C-0F02-4F92-9AFD-C0ACA9A29109}" dt="2022-05-08T05:09:50.638" v="305" actId="207"/>
          <ac:spMkLst>
            <pc:docMk/>
            <pc:sldMk cId="844424072" sldId="275"/>
            <ac:spMk id="28" creationId="{63D1D917-354E-2832-0D39-D65961074C64}"/>
          </ac:spMkLst>
        </pc:spChg>
        <pc:picChg chg="add mod">
          <ac:chgData name="Ameer Pasha" userId="0a91bddcbb669533" providerId="LiveId" clId="{37D0932C-0F02-4F92-9AFD-C0ACA9A29109}" dt="2022-05-08T05:15:39.552" v="668" actId="1076"/>
          <ac:picMkLst>
            <pc:docMk/>
            <pc:sldMk cId="844424072" sldId="275"/>
            <ac:picMk id="2050" creationId="{5439B28C-3BA6-4C9B-79CF-74171CA1321E}"/>
          </ac:picMkLst>
        </pc:picChg>
        <pc:cxnChg chg="add del">
          <ac:chgData name="Ameer Pasha" userId="0a91bddcbb669533" providerId="LiveId" clId="{37D0932C-0F02-4F92-9AFD-C0ACA9A29109}" dt="2022-05-08T05:03:10.485" v="205" actId="11529"/>
          <ac:cxnSpMkLst>
            <pc:docMk/>
            <pc:sldMk cId="844424072" sldId="275"/>
            <ac:cxnSpMk id="6" creationId="{C45E0DD6-D778-C4C7-885D-4B48077DE9B3}"/>
          </ac:cxnSpMkLst>
        </pc:cxnChg>
        <pc:cxnChg chg="add mod">
          <ac:chgData name="Ameer Pasha" userId="0a91bddcbb669533" providerId="LiveId" clId="{37D0932C-0F02-4F92-9AFD-C0ACA9A29109}" dt="2022-05-08T05:15:43.892" v="669" actId="1076"/>
          <ac:cxnSpMkLst>
            <pc:docMk/>
            <pc:sldMk cId="844424072" sldId="275"/>
            <ac:cxnSpMk id="11" creationId="{EE713CF8-319D-C5F2-0C29-C37AD70C51F0}"/>
          </ac:cxnSpMkLst>
        </pc:cxnChg>
        <pc:cxnChg chg="add mod">
          <ac:chgData name="Ameer Pasha" userId="0a91bddcbb669533" providerId="LiveId" clId="{37D0932C-0F02-4F92-9AFD-C0ACA9A29109}" dt="2022-05-08T05:15:48.732" v="670" actId="1076"/>
          <ac:cxnSpMkLst>
            <pc:docMk/>
            <pc:sldMk cId="844424072" sldId="275"/>
            <ac:cxnSpMk id="13" creationId="{14402A2F-15BF-659F-3BF1-009760A24948}"/>
          </ac:cxnSpMkLst>
        </pc:cxnChg>
        <pc:cxnChg chg="add mod">
          <ac:chgData name="Ameer Pasha" userId="0a91bddcbb669533" providerId="LiveId" clId="{37D0932C-0F02-4F92-9AFD-C0ACA9A29109}" dt="2022-05-08T05:16:08.477" v="674" actId="14100"/>
          <ac:cxnSpMkLst>
            <pc:docMk/>
            <pc:sldMk cId="844424072" sldId="275"/>
            <ac:cxnSpMk id="15" creationId="{6ACD8472-1FAA-2DAA-335E-75A0AF9536A7}"/>
          </ac:cxnSpMkLst>
        </pc:cxnChg>
        <pc:cxnChg chg="add mod">
          <ac:chgData name="Ameer Pasha" userId="0a91bddcbb669533" providerId="LiveId" clId="{37D0932C-0F02-4F92-9AFD-C0ACA9A29109}" dt="2022-05-08T05:16:02.907" v="672" actId="1076"/>
          <ac:cxnSpMkLst>
            <pc:docMk/>
            <pc:sldMk cId="844424072" sldId="275"/>
            <ac:cxnSpMk id="18" creationId="{B0933AC6-E121-BE8B-3AE3-B3F9FC53C676}"/>
          </ac:cxnSpMkLst>
        </pc:cxnChg>
        <pc:cxnChg chg="add del mod">
          <ac:chgData name="Ameer Pasha" userId="0a91bddcbb669533" providerId="LiveId" clId="{37D0932C-0F02-4F92-9AFD-C0ACA9A29109}" dt="2022-05-08T05:08:31.979" v="280" actId="11529"/>
          <ac:cxnSpMkLst>
            <pc:docMk/>
            <pc:sldMk cId="844424072" sldId="275"/>
            <ac:cxnSpMk id="25" creationId="{840C1228-2D87-8ABB-F7A0-08C50E364FD4}"/>
          </ac:cxnSpMkLst>
        </pc:cxnChg>
      </pc:sldChg>
      <pc:sldChg chg="addSp delSp modSp new mod">
        <pc:chgData name="Ameer Pasha" userId="0a91bddcbb669533" providerId="LiveId" clId="{37D0932C-0F02-4F92-9AFD-C0ACA9A29109}" dt="2022-05-08T05:26:40.048" v="1024" actId="20577"/>
        <pc:sldMkLst>
          <pc:docMk/>
          <pc:sldMk cId="2899475356" sldId="276"/>
        </pc:sldMkLst>
        <pc:spChg chg="mod">
          <ac:chgData name="Ameer Pasha" userId="0a91bddcbb669533" providerId="LiveId" clId="{37D0932C-0F02-4F92-9AFD-C0ACA9A29109}" dt="2022-05-08T05:22:10.197" v="752" actId="1076"/>
          <ac:spMkLst>
            <pc:docMk/>
            <pc:sldMk cId="2899475356" sldId="276"/>
            <ac:spMk id="2" creationId="{38467720-785C-2EE7-6CBA-4B0F20BB9FAD}"/>
          </ac:spMkLst>
        </pc:spChg>
        <pc:spChg chg="mod">
          <ac:chgData name="Ameer Pasha" userId="0a91bddcbb669533" providerId="LiveId" clId="{37D0932C-0F02-4F92-9AFD-C0ACA9A29109}" dt="2022-05-08T05:26:40.048" v="1024" actId="20577"/>
          <ac:spMkLst>
            <pc:docMk/>
            <pc:sldMk cId="2899475356" sldId="276"/>
            <ac:spMk id="3" creationId="{CA99CF80-6046-C796-26F5-7AB5C3004554}"/>
          </ac:spMkLst>
        </pc:spChg>
        <pc:spChg chg="add del mod">
          <ac:chgData name="Ameer Pasha" userId="0a91bddcbb669533" providerId="LiveId" clId="{37D0932C-0F02-4F92-9AFD-C0ACA9A29109}" dt="2022-05-08T05:22:31.007" v="753" actId="1076"/>
          <ac:spMkLst>
            <pc:docMk/>
            <pc:sldMk cId="2899475356" sldId="276"/>
            <ac:spMk id="4" creationId="{FCE40CA3-C571-945A-ADED-3A823E5E6220}"/>
          </ac:spMkLst>
        </pc:spChg>
        <pc:spChg chg="add del mod">
          <ac:chgData name="Ameer Pasha" userId="0a91bddcbb669533" providerId="LiveId" clId="{37D0932C-0F02-4F92-9AFD-C0ACA9A29109}" dt="2022-05-08T05:22:05.463" v="746" actId="767"/>
          <ac:spMkLst>
            <pc:docMk/>
            <pc:sldMk cId="2899475356" sldId="276"/>
            <ac:spMk id="5" creationId="{F26958A5-33EE-62F4-1505-BA0AF6F77EE1}"/>
          </ac:spMkLst>
        </pc:spChg>
        <pc:spChg chg="add del mod">
          <ac:chgData name="Ameer Pasha" userId="0a91bddcbb669533" providerId="LiveId" clId="{37D0932C-0F02-4F92-9AFD-C0ACA9A29109}" dt="2022-05-08T05:26:21.303" v="1016"/>
          <ac:spMkLst>
            <pc:docMk/>
            <pc:sldMk cId="2899475356" sldId="276"/>
            <ac:spMk id="20" creationId="{A7DE1616-0643-79AA-F4F8-DA1B6A12D7DA}"/>
          </ac:spMkLst>
        </pc:spChg>
        <pc:grpChg chg="add del mod">
          <ac:chgData name="Ameer Pasha" userId="0a91bddcbb669533" providerId="LiveId" clId="{37D0932C-0F02-4F92-9AFD-C0ACA9A29109}" dt="2022-05-08T05:21:56.703" v="737"/>
          <ac:grpSpMkLst>
            <pc:docMk/>
            <pc:sldMk cId="2899475356" sldId="276"/>
            <ac:grpSpMk id="14" creationId="{311186CE-D699-ED25-7E74-875A2CA6006B}"/>
          </ac:grpSpMkLst>
        </pc:grpChg>
        <pc:grpChg chg="mod">
          <ac:chgData name="Ameer Pasha" userId="0a91bddcbb669533" providerId="LiveId" clId="{37D0932C-0F02-4F92-9AFD-C0ACA9A29109}" dt="2022-05-08T05:21:56.174" v="735"/>
          <ac:grpSpMkLst>
            <pc:docMk/>
            <pc:sldMk cId="2899475356" sldId="276"/>
            <ac:grpSpMk id="16" creationId="{341A7F81-1048-6B1B-2972-502CE77ED514}"/>
          </ac:grpSpMkLst>
        </pc:grpChg>
        <pc:picChg chg="add mod">
          <ac:chgData name="Ameer Pasha" userId="0a91bddcbb669533" providerId="LiveId" clId="{37D0932C-0F02-4F92-9AFD-C0ACA9A29109}" dt="2022-05-08T05:19:03.248" v="692" actId="1076"/>
          <ac:picMkLst>
            <pc:docMk/>
            <pc:sldMk cId="2899475356" sldId="276"/>
            <ac:picMk id="3074" creationId="{BB15356B-8E46-E0F7-C5F1-80BB7D1D6421}"/>
          </ac:picMkLst>
        </pc:picChg>
        <pc:inkChg chg="add del">
          <ac:chgData name="Ameer Pasha" userId="0a91bddcbb669533" providerId="LiveId" clId="{37D0932C-0F02-4F92-9AFD-C0ACA9A29109}" dt="2022-05-08T05:22:03.984" v="744" actId="9405"/>
          <ac:inkMkLst>
            <pc:docMk/>
            <pc:sldMk cId="2899475356" sldId="276"/>
            <ac:inkMk id="6" creationId="{820D6A82-76CD-8BAD-0AE0-9A4E71239E1E}"/>
          </ac:inkMkLst>
        </pc:inkChg>
        <pc:inkChg chg="add del">
          <ac:chgData name="Ameer Pasha" userId="0a91bddcbb669533" providerId="LiveId" clId="{37D0932C-0F02-4F92-9AFD-C0ACA9A29109}" dt="2022-05-08T05:22:03.243" v="743" actId="9405"/>
          <ac:inkMkLst>
            <pc:docMk/>
            <pc:sldMk cId="2899475356" sldId="276"/>
            <ac:inkMk id="7" creationId="{CC6D9A9E-980B-61BD-A9FB-2384FDDEFAD5}"/>
          </ac:inkMkLst>
        </pc:inkChg>
        <pc:inkChg chg="add del">
          <ac:chgData name="Ameer Pasha" userId="0a91bddcbb669533" providerId="LiveId" clId="{37D0932C-0F02-4F92-9AFD-C0ACA9A29109}" dt="2022-05-08T05:22:02.945" v="742" actId="9405"/>
          <ac:inkMkLst>
            <pc:docMk/>
            <pc:sldMk cId="2899475356" sldId="276"/>
            <ac:inkMk id="8" creationId="{83378CF1-B990-4F70-9150-73C10F943300}"/>
          </ac:inkMkLst>
        </pc:inkChg>
        <pc:inkChg chg="add del">
          <ac:chgData name="Ameer Pasha" userId="0a91bddcbb669533" providerId="LiveId" clId="{37D0932C-0F02-4F92-9AFD-C0ACA9A29109}" dt="2022-05-08T05:22:02.289" v="741" actId="9405"/>
          <ac:inkMkLst>
            <pc:docMk/>
            <pc:sldMk cId="2899475356" sldId="276"/>
            <ac:inkMk id="9" creationId="{21604884-30A2-3925-F125-A072417A0564}"/>
          </ac:inkMkLst>
        </pc:inkChg>
        <pc:inkChg chg="add del mod">
          <ac:chgData name="Ameer Pasha" userId="0a91bddcbb669533" providerId="LiveId" clId="{37D0932C-0F02-4F92-9AFD-C0ACA9A29109}" dt="2022-05-08T05:22:01.882" v="740" actId="9405"/>
          <ac:inkMkLst>
            <pc:docMk/>
            <pc:sldMk cId="2899475356" sldId="276"/>
            <ac:inkMk id="10" creationId="{493902F7-5BD2-5CDC-2A20-A519E2204838}"/>
          </ac:inkMkLst>
        </pc:inkChg>
        <pc:inkChg chg="add del mod">
          <ac:chgData name="Ameer Pasha" userId="0a91bddcbb669533" providerId="LiveId" clId="{37D0932C-0F02-4F92-9AFD-C0ACA9A29109}" dt="2022-05-08T05:22:00.441" v="739" actId="9405"/>
          <ac:inkMkLst>
            <pc:docMk/>
            <pc:sldMk cId="2899475356" sldId="276"/>
            <ac:inkMk id="11" creationId="{CD6A1F6E-1E76-815F-A40E-03CB20E92611}"/>
          </ac:inkMkLst>
        </pc:inkChg>
        <pc:inkChg chg="add del mod">
          <ac:chgData name="Ameer Pasha" userId="0a91bddcbb669533" providerId="LiveId" clId="{37D0932C-0F02-4F92-9AFD-C0ACA9A29109}" dt="2022-05-08T05:21:59.845" v="738" actId="9405"/>
          <ac:inkMkLst>
            <pc:docMk/>
            <pc:sldMk cId="2899475356" sldId="276"/>
            <ac:inkMk id="12" creationId="{B3FEF39A-DFF4-43E5-BFCC-C8B03676A2A0}"/>
          </ac:inkMkLst>
        </pc:inkChg>
        <pc:inkChg chg="add del mod">
          <ac:chgData name="Ameer Pasha" userId="0a91bddcbb669533" providerId="LiveId" clId="{37D0932C-0F02-4F92-9AFD-C0ACA9A29109}" dt="2022-05-08T05:21:56.703" v="737"/>
          <ac:inkMkLst>
            <pc:docMk/>
            <pc:sldMk cId="2899475356" sldId="276"/>
            <ac:inkMk id="13" creationId="{DF1F6731-E7EB-5297-500E-8129E67F51E7}"/>
          </ac:inkMkLst>
        </pc:inkChg>
        <pc:inkChg chg="add del mod">
          <ac:chgData name="Ameer Pasha" userId="0a91bddcbb669533" providerId="LiveId" clId="{37D0932C-0F02-4F92-9AFD-C0ACA9A29109}" dt="2022-05-08T05:21:56.174" v="735"/>
          <ac:inkMkLst>
            <pc:docMk/>
            <pc:sldMk cId="2899475356" sldId="276"/>
            <ac:inkMk id="15" creationId="{BFA970A8-0F06-90CC-6FAD-69DC45396E62}"/>
          </ac:inkMkLst>
        </pc:inkChg>
        <pc:inkChg chg="add">
          <ac:chgData name="Ameer Pasha" userId="0a91bddcbb669533" providerId="LiveId" clId="{37D0932C-0F02-4F92-9AFD-C0ACA9A29109}" dt="2022-05-08T05:22:36.080" v="754" actId="9405"/>
          <ac:inkMkLst>
            <pc:docMk/>
            <pc:sldMk cId="2899475356" sldId="276"/>
            <ac:inkMk id="17" creationId="{EF8D81C8-54D7-2F37-04EC-5D2C531B86F7}"/>
          </ac:inkMkLst>
        </pc:inkChg>
        <pc:inkChg chg="add">
          <ac:chgData name="Ameer Pasha" userId="0a91bddcbb669533" providerId="LiveId" clId="{37D0932C-0F02-4F92-9AFD-C0ACA9A29109}" dt="2022-05-08T05:22:41.533" v="755" actId="9405"/>
          <ac:inkMkLst>
            <pc:docMk/>
            <pc:sldMk cId="2899475356" sldId="276"/>
            <ac:inkMk id="18" creationId="{C7C0FC4C-177C-BAFA-1BBA-7C9ADADECA72}"/>
          </ac:inkMkLst>
        </pc:inkChg>
        <pc:inkChg chg="add">
          <ac:chgData name="Ameer Pasha" userId="0a91bddcbb669533" providerId="LiveId" clId="{37D0932C-0F02-4F92-9AFD-C0ACA9A29109}" dt="2022-05-08T05:22:48.166" v="756" actId="9405"/>
          <ac:inkMkLst>
            <pc:docMk/>
            <pc:sldMk cId="2899475356" sldId="276"/>
            <ac:inkMk id="19" creationId="{FDEE1788-70E1-8B54-36ED-1010E327B2C0}"/>
          </ac:inkMkLst>
        </pc:inkChg>
      </pc:sldChg>
      <pc:sldChg chg="addSp modSp new mod">
        <pc:chgData name="Ameer Pasha" userId="0a91bddcbb669533" providerId="LiveId" clId="{37D0932C-0F02-4F92-9AFD-C0ACA9A29109}" dt="2022-05-08T05:34:26.253" v="1481" actId="20577"/>
        <pc:sldMkLst>
          <pc:docMk/>
          <pc:sldMk cId="1511293009" sldId="277"/>
        </pc:sldMkLst>
        <pc:spChg chg="mod">
          <ac:chgData name="Ameer Pasha" userId="0a91bddcbb669533" providerId="LiveId" clId="{37D0932C-0F02-4F92-9AFD-C0ACA9A29109}" dt="2022-05-08T05:27:33.237" v="1030" actId="20577"/>
          <ac:spMkLst>
            <pc:docMk/>
            <pc:sldMk cId="1511293009" sldId="277"/>
            <ac:spMk id="2" creationId="{5DC6A720-E6D6-89CF-C079-67057E12D258}"/>
          </ac:spMkLst>
        </pc:spChg>
        <pc:spChg chg="mod">
          <ac:chgData name="Ameer Pasha" userId="0a91bddcbb669533" providerId="LiveId" clId="{37D0932C-0F02-4F92-9AFD-C0ACA9A29109}" dt="2022-05-08T05:34:26.253" v="1481" actId="20577"/>
          <ac:spMkLst>
            <pc:docMk/>
            <pc:sldMk cId="1511293009" sldId="277"/>
            <ac:spMk id="3" creationId="{D8ED3917-A48C-C2D3-9FF9-0E33F0CC0275}"/>
          </ac:spMkLst>
        </pc:spChg>
        <pc:picChg chg="add mod">
          <ac:chgData name="Ameer Pasha" userId="0a91bddcbb669533" providerId="LiveId" clId="{37D0932C-0F02-4F92-9AFD-C0ACA9A29109}" dt="2022-05-08T05:29:11.399" v="1038" actId="1076"/>
          <ac:picMkLst>
            <pc:docMk/>
            <pc:sldMk cId="1511293009" sldId="277"/>
            <ac:picMk id="4098" creationId="{F702BA9C-5DF3-0AD0-43EB-06B52A438BE5}"/>
          </ac:picMkLst>
        </pc:picChg>
      </pc:sldChg>
      <pc:sldChg chg="addSp delSp modSp new mod ord">
        <pc:chgData name="Ameer Pasha" userId="0a91bddcbb669533" providerId="LiveId" clId="{37D0932C-0F02-4F92-9AFD-C0ACA9A29109}" dt="2022-05-08T05:45:50.131" v="2040" actId="27636"/>
        <pc:sldMkLst>
          <pc:docMk/>
          <pc:sldMk cId="3490027884" sldId="278"/>
        </pc:sldMkLst>
        <pc:spChg chg="mod">
          <ac:chgData name="Ameer Pasha" userId="0a91bddcbb669533" providerId="LiveId" clId="{37D0932C-0F02-4F92-9AFD-C0ACA9A29109}" dt="2022-05-08T05:36:01.457" v="1489" actId="20577"/>
          <ac:spMkLst>
            <pc:docMk/>
            <pc:sldMk cId="3490027884" sldId="278"/>
            <ac:spMk id="2" creationId="{FC89F15A-00FE-E2EC-13BC-A5BDFF3CFC9A}"/>
          </ac:spMkLst>
        </pc:spChg>
        <pc:spChg chg="mod">
          <ac:chgData name="Ameer Pasha" userId="0a91bddcbb669533" providerId="LiveId" clId="{37D0932C-0F02-4F92-9AFD-C0ACA9A29109}" dt="2022-05-08T05:45:50.131" v="2040" actId="27636"/>
          <ac:spMkLst>
            <pc:docMk/>
            <pc:sldMk cId="3490027884" sldId="278"/>
            <ac:spMk id="3" creationId="{B5439489-0D3C-3E03-FD7C-A053094B431F}"/>
          </ac:spMkLst>
        </pc:spChg>
        <pc:spChg chg="add del mod">
          <ac:chgData name="Ameer Pasha" userId="0a91bddcbb669533" providerId="LiveId" clId="{37D0932C-0F02-4F92-9AFD-C0ACA9A29109}" dt="2022-05-08T05:38:49.334" v="1522" actId="767"/>
          <ac:spMkLst>
            <pc:docMk/>
            <pc:sldMk cId="3490027884" sldId="278"/>
            <ac:spMk id="21" creationId="{618737EF-3C55-3D27-FE76-92436ABCD941}"/>
          </ac:spMkLst>
        </pc:spChg>
        <pc:grpChg chg="mod">
          <ac:chgData name="Ameer Pasha" userId="0a91bddcbb669533" providerId="LiveId" clId="{37D0932C-0F02-4F92-9AFD-C0ACA9A29109}" dt="2022-05-08T05:37:46.108" v="1501"/>
          <ac:grpSpMkLst>
            <pc:docMk/>
            <pc:sldMk cId="3490027884" sldId="278"/>
            <ac:grpSpMk id="7" creationId="{D12F43EB-C679-52C5-ED64-4DCF815252DD}"/>
          </ac:grpSpMkLst>
        </pc:grpChg>
        <pc:grpChg chg="del mod">
          <ac:chgData name="Ameer Pasha" userId="0a91bddcbb669533" providerId="LiveId" clId="{37D0932C-0F02-4F92-9AFD-C0ACA9A29109}" dt="2022-05-08T05:40:33.751" v="1659" actId="21"/>
          <ac:grpSpMkLst>
            <pc:docMk/>
            <pc:sldMk cId="3490027884" sldId="278"/>
            <ac:grpSpMk id="16" creationId="{66039AE9-95BA-89C9-2269-3948335A0F2E}"/>
          </ac:grpSpMkLst>
        </pc:grpChg>
        <pc:grpChg chg="mod">
          <ac:chgData name="Ameer Pasha" userId="0a91bddcbb669533" providerId="LiveId" clId="{37D0932C-0F02-4F92-9AFD-C0ACA9A29109}" dt="2022-05-08T05:38:00.404" v="1510"/>
          <ac:grpSpMkLst>
            <pc:docMk/>
            <pc:sldMk cId="3490027884" sldId="278"/>
            <ac:grpSpMk id="17" creationId="{F0D845AE-D367-5B05-D829-7FF63DE17FC1}"/>
          </ac:grpSpMkLst>
        </pc:grpChg>
        <pc:grpChg chg="mod">
          <ac:chgData name="Ameer Pasha" userId="0a91bddcbb669533" providerId="LiveId" clId="{37D0932C-0F02-4F92-9AFD-C0ACA9A29109}" dt="2022-05-08T05:38:03.101" v="1515"/>
          <ac:grpSpMkLst>
            <pc:docMk/>
            <pc:sldMk cId="3490027884" sldId="278"/>
            <ac:grpSpMk id="20" creationId="{3852D5E9-797D-D4EA-7731-32458F7EB7B2}"/>
          </ac:grpSpMkLst>
        </pc:grpChg>
        <pc:picChg chg="add mod">
          <ac:chgData name="Ameer Pasha" userId="0a91bddcbb669533" providerId="LiveId" clId="{37D0932C-0F02-4F92-9AFD-C0ACA9A29109}" dt="2022-05-08T05:37:33.732" v="1497" actId="1076"/>
          <ac:picMkLst>
            <pc:docMk/>
            <pc:sldMk cId="3490027884" sldId="278"/>
            <ac:picMk id="5122" creationId="{08978CB8-C7C8-D319-FF72-1AE7FC08F77A}"/>
          </ac:picMkLst>
        </pc:picChg>
        <pc:inkChg chg="add mod">
          <ac:chgData name="Ameer Pasha" userId="0a91bddcbb669533" providerId="LiveId" clId="{37D0932C-0F02-4F92-9AFD-C0ACA9A29109}" dt="2022-05-08T05:37:46.108" v="1501"/>
          <ac:inkMkLst>
            <pc:docMk/>
            <pc:sldMk cId="3490027884" sldId="278"/>
            <ac:inkMk id="4" creationId="{7113B26C-F589-0CA3-07B7-6D1B741932C4}"/>
          </ac:inkMkLst>
        </pc:inkChg>
        <pc:inkChg chg="add mod">
          <ac:chgData name="Ameer Pasha" userId="0a91bddcbb669533" providerId="LiveId" clId="{37D0932C-0F02-4F92-9AFD-C0ACA9A29109}" dt="2022-05-08T05:37:46.108" v="1501"/>
          <ac:inkMkLst>
            <pc:docMk/>
            <pc:sldMk cId="3490027884" sldId="278"/>
            <ac:inkMk id="5" creationId="{8E8152CE-42C0-CCD6-4174-79D8CCD7ADAF}"/>
          </ac:inkMkLst>
        </pc:inkChg>
        <pc:inkChg chg="add mod">
          <ac:chgData name="Ameer Pasha" userId="0a91bddcbb669533" providerId="LiveId" clId="{37D0932C-0F02-4F92-9AFD-C0ACA9A29109}" dt="2022-05-08T05:37:46.108" v="1501"/>
          <ac:inkMkLst>
            <pc:docMk/>
            <pc:sldMk cId="3490027884" sldId="278"/>
            <ac:inkMk id="6" creationId="{CB5AADB8-C4B8-C96D-5D8E-5F10C1D852EC}"/>
          </ac:inkMkLst>
        </pc:inkChg>
        <pc:inkChg chg="add del mod">
          <ac:chgData name="Ameer Pasha" userId="0a91bddcbb669533" providerId="LiveId" clId="{37D0932C-0F02-4F92-9AFD-C0ACA9A29109}" dt="2022-05-08T05:41:02.550" v="1690" actId="21"/>
          <ac:inkMkLst>
            <pc:docMk/>
            <pc:sldMk cId="3490027884" sldId="278"/>
            <ac:inkMk id="8" creationId="{3C3B1915-0B90-FC21-5680-B2BC53C3EC7C}"/>
          </ac:inkMkLst>
        </pc:inkChg>
        <pc:inkChg chg="add mod">
          <ac:chgData name="Ameer Pasha" userId="0a91bddcbb669533" providerId="LiveId" clId="{37D0932C-0F02-4F92-9AFD-C0ACA9A29109}" dt="2022-05-08T05:38:00.404" v="1510"/>
          <ac:inkMkLst>
            <pc:docMk/>
            <pc:sldMk cId="3490027884" sldId="278"/>
            <ac:inkMk id="9" creationId="{AD9B9DC8-0149-8C3F-6123-8E042106AC82}"/>
          </ac:inkMkLst>
        </pc:inkChg>
        <pc:inkChg chg="add mod">
          <ac:chgData name="Ameer Pasha" userId="0a91bddcbb669533" providerId="LiveId" clId="{37D0932C-0F02-4F92-9AFD-C0ACA9A29109}" dt="2022-05-08T05:38:00.404" v="1510"/>
          <ac:inkMkLst>
            <pc:docMk/>
            <pc:sldMk cId="3490027884" sldId="278"/>
            <ac:inkMk id="10" creationId="{8F50AFF1-0727-72C5-2DC4-E6E78B9B680C}"/>
          </ac:inkMkLst>
        </pc:inkChg>
        <pc:inkChg chg="add mod">
          <ac:chgData name="Ameer Pasha" userId="0a91bddcbb669533" providerId="LiveId" clId="{37D0932C-0F02-4F92-9AFD-C0ACA9A29109}" dt="2022-05-08T05:38:00.404" v="1510"/>
          <ac:inkMkLst>
            <pc:docMk/>
            <pc:sldMk cId="3490027884" sldId="278"/>
            <ac:inkMk id="11" creationId="{1F22C825-AC82-83CD-291C-C078814F83DF}"/>
          </ac:inkMkLst>
        </pc:inkChg>
        <pc:inkChg chg="add mod">
          <ac:chgData name="Ameer Pasha" userId="0a91bddcbb669533" providerId="LiveId" clId="{37D0932C-0F02-4F92-9AFD-C0ACA9A29109}" dt="2022-05-08T05:38:00.404" v="1510"/>
          <ac:inkMkLst>
            <pc:docMk/>
            <pc:sldMk cId="3490027884" sldId="278"/>
            <ac:inkMk id="12" creationId="{9DEEC349-8DC7-E3D7-02E4-5A21CC87A28C}"/>
          </ac:inkMkLst>
        </pc:inkChg>
        <pc:inkChg chg="add mod">
          <ac:chgData name="Ameer Pasha" userId="0a91bddcbb669533" providerId="LiveId" clId="{37D0932C-0F02-4F92-9AFD-C0ACA9A29109}" dt="2022-05-08T05:38:00.404" v="1510"/>
          <ac:inkMkLst>
            <pc:docMk/>
            <pc:sldMk cId="3490027884" sldId="278"/>
            <ac:inkMk id="13" creationId="{A96F8690-1F9D-01D5-AB91-FCC3BA2328BD}"/>
          </ac:inkMkLst>
        </pc:inkChg>
        <pc:inkChg chg="add mod">
          <ac:chgData name="Ameer Pasha" userId="0a91bddcbb669533" providerId="LiveId" clId="{37D0932C-0F02-4F92-9AFD-C0ACA9A29109}" dt="2022-05-08T05:38:00.404" v="1510"/>
          <ac:inkMkLst>
            <pc:docMk/>
            <pc:sldMk cId="3490027884" sldId="278"/>
            <ac:inkMk id="14" creationId="{F335EE2A-36B4-1460-4F8E-B6EF3005EFCF}"/>
          </ac:inkMkLst>
        </pc:inkChg>
        <pc:inkChg chg="add mod">
          <ac:chgData name="Ameer Pasha" userId="0a91bddcbb669533" providerId="LiveId" clId="{37D0932C-0F02-4F92-9AFD-C0ACA9A29109}" dt="2022-05-08T05:38:00.404" v="1510"/>
          <ac:inkMkLst>
            <pc:docMk/>
            <pc:sldMk cId="3490027884" sldId="278"/>
            <ac:inkMk id="15" creationId="{FA989B84-2375-A50F-3553-579DA9D41705}"/>
          </ac:inkMkLst>
        </pc:inkChg>
        <pc:inkChg chg="add del mod">
          <ac:chgData name="Ameer Pasha" userId="0a91bddcbb669533" providerId="LiveId" clId="{37D0932C-0F02-4F92-9AFD-C0ACA9A29109}" dt="2022-05-08T05:39:10.142" v="1547" actId="9405"/>
          <ac:inkMkLst>
            <pc:docMk/>
            <pc:sldMk cId="3490027884" sldId="278"/>
            <ac:inkMk id="18" creationId="{1873CA86-23CB-1570-C9F2-AD830D3E8CE4}"/>
          </ac:inkMkLst>
        </pc:inkChg>
        <pc:inkChg chg="add del mod">
          <ac:chgData name="Ameer Pasha" userId="0a91bddcbb669533" providerId="LiveId" clId="{37D0932C-0F02-4F92-9AFD-C0ACA9A29109}" dt="2022-05-08T05:38:03.101" v="1515"/>
          <ac:inkMkLst>
            <pc:docMk/>
            <pc:sldMk cId="3490027884" sldId="278"/>
            <ac:inkMk id="19" creationId="{DD2FA01A-3804-DABF-BBB6-25231BD66688}"/>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05:22:36.08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05:22:41.533"/>
    </inkml:context>
    <inkml:brush xml:id="br0">
      <inkml:brushProperty name="width" value="0.35" units="cm"/>
      <inkml:brushProperty name="height" value="0.35" units="cm"/>
      <inkml:brushProperty name="color" value="#FFFFFF"/>
    </inkml:brush>
  </inkml:definitions>
  <inkml:trace contextRef="#ctx0" brushRef="#br0">575 369 24575,'27'-3'0,"0"0"0,0-2 0,-1-1 0,1-1 0,-2-1 0,27-13 0,19-4 0,610-162 0,-498 150 0,332-23 0,-514 60 0,323-6 0,-315 6 0,-1 0 0,1 0 0,-1 1 0,1 0 0,-1 1 0,0 0 0,0 0 0,14 6 0,-21-8 0,-1 0 0,0 0 0,1 1 0,-1-1 0,1 0 0,-1 0 0,0 1 0,1-1 0,-1 0 0,1 1 0,-1-1 0,0 0 0,0 1 0,1-1 0,-1 1 0,0-1 0,0 0 0,1 1 0,-1-1 0,0 1 0,0-1 0,0 1 0,0-1 0,0 1 0,1-1 0,-1 1 0,0-1 0,0 1 0,0-1 0,0 1 0,-1-1 0,1 0 0,0 1 0,0-1 0,0 1 0,0-1 0,0 1 0,-1-1 0,1 1 0,0-1 0,0 0 0,-1 1 0,1 0 0,-18 13 0,5-6 0,-1-1 0,0 0 0,0-1 0,-26 7 0,8-2 0,-167 55 0,-351 68 0,-353-11 0,841-114 0,1 2 0,0 2 0,-68 26 0,-22 5 0,-140 16 0,281-58 0,0 0 0,-1 1 0,1 0 0,1 1 0,-1 0 0,0 1 0,-11 7 0,20-12 0,1 0 0,-1 1 0,0-1 0,1 1 0,-1 0 0,0-1 0,1 1 0,-1-1 0,0 1 0,1 0 0,-1-1 0,1 1 0,-1 0 0,1 0 0,0 0 0,-1-1 0,1 1 0,0 0 0,-1 0 0,1 0 0,0 0 0,0 0 0,0-1 0,0 1 0,0 0 0,0 0 0,0 0 0,0 0 0,0 0 0,0 0 0,0 0 0,1-1 0,-1 1 0,0 0 0,1 0 0,-1 0 0,1-1 0,-1 1 0,1 0 0,-1 0 0,1-1 0,-1 1 0,2 1 0,1 0 0,0 1 0,1-1 0,-1 0 0,1 0 0,0 0 0,-1 0 0,1 0 0,7 1 0,17 4 0,0-2 0,0-1 0,41 2 0,92-7 0,-100 0 0,1-1 0,74 1 0,-133 1 0,0 0 0,0 1 0,-1-1 0,1 1 0,0-1 0,0 1 0,-1 0 0,1 0 0,-1 0 0,1 0 0,-1 1 0,1-1 0,-1 1 0,0-1 0,1 1 0,-1 0 0,0 0 0,0 0 0,-1 0 0,1 0 0,0 0 0,-1 1 0,1-1 0,-1 0 0,1 1 0,-1-1 0,0 1 0,0 0 0,-1-1 0,2 5 0,0 7 0,-1 0 0,0 0 0,-1 0 0,-3 29 0,1 4 0,6 16 0,16 79 0,-9-84 0,3 103 0,-14-146 0,1 0 0,0 0 0,1 1 0,0-1 0,5 16 0,-4-25 0,-1 1 0,1-1 0,0 1 0,1-1 0,-1 0 0,1 0 0,0-1 0,1 1 0,-1-1 0,1 0 0,0 0 0,0 0 0,8 4 0,99 60 0,-35-23 0,-58-35 0,1-1 0,0 0 0,1-1 0,40 10 0,91 12 0,-111-24 0,41 0 0,-68-8 0,-1 2 0,1-1 0,0 2 0,0 0 0,0 1 0,-1 0 0,25 10 0,-15-4 0,0-1 0,0-2 0,1 0 0,0-1 0,29 2 0,-4 0 0,85 8 0,-31-5 0,16 0 0,173-8 0,-142-5 0,1050 3 0,-1133-3 0,98-18 0,-56 6 0,313-25 0,-418 40 0,0 0 0,0-1 0,1 1 0,-1-1 0,0 0 0,0 0 0,0-1 0,0 1 0,-1-1 0,1 0 0,0 0 0,-1 0 0,1 0 0,-1-1 0,0 1 0,0-1 0,0 0 0,4-5 0,-3 3 0,-1-1 0,0 0 0,0 0 0,-1 0 0,0 0 0,0-1 0,-1 1 0,1-1 0,-1 1 0,0-12 0,20-570 0,-23 564 0,0 0 0,-8-33 0,5 31 0,-4-47 0,7 53 0,-1-1 0,0 1 0,-2 0 0,-10-27 0,-7-34 0,-5-71 0,26 148 0,0 0 0,0 0 0,0 1 0,0-1 0,0 0 0,-1 1 0,0-1 0,0 1 0,0 0 0,0 0 0,0 0 0,0 0 0,-1 0 0,0 0 0,1 0 0,-1 1 0,0-1 0,0 1 0,-1 0 0,1 0 0,0 0 0,-1 0 0,1 1 0,-1 0 0,0-1 0,1 1 0,-6-1 0,-10-1 0,0 1 0,-1 0 0,1 1 0,-25 2 0,15 0 0,-131-7 0,-162-26 0,-15-3 0,-94 31 0,228 7 0,174-3-1365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05:22:48.166"/>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05:37:42.176"/>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05:37:44.15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05:37:45.581"/>
    </inkml:context>
    <inkml:brush xml:id="br0">
      <inkml:brushProperty name="width" value="0.35" units="cm"/>
      <inkml:brushProperty name="height" value="0.35" units="cm"/>
      <inkml:brushProperty name="color" value="#FFFFFF"/>
    </inkml:brush>
  </inkml:definitions>
  <inkml:trace contextRef="#ctx0" brushRef="#br0">1629 1497 24575,'14'-41'0,"144"-461"0,-152 475 0,-2 0 0,-1 1 0,-2-1 0,0 0 0,-5-40 0,5 152 0,-19 156 0,7-128 0,-210 1800-1006,204-1754 1006,17-158 20,0-1 0,0 1 0,0 0 0,0-1 0,0 1 1,0 0-1,0-1 0,0 1 0,-1-1 0,1 1 0,0 0 0,0-1 0,-1 1 0,1-1 0,0 1 0,-1 0 1,1-1-1,0 1 0,-1-1 0,1 0 0,-1 1 0,1-1 0,-1 1 0,1-1 0,-1 0 0,1 1 0,-1-1 1,-1 1-1,1-1-1,0-1 0,0 1 0,1 0 0,-1 0 0,0-1 0,0 1 0,0 0 0,0-1 0,0 1 0,0-1 1,0 0-1,1 1 0,-1-1 0,0 1 0,0-1 0,1 0 0,-1 0 0,1 1 0,-1-1 0,0 0 0,0-1 0,-8-13-18,1 0 0,0 0 0,1-1 0,1 0-1,-5-17 1,-19-93-2,21 84 1,-83-372 0,85 389 0,-2 1 0,-1 0 0,-1 1 0,-26-42 0,15 28 0,-19-45 0,-154-409-591,-134-298-608,302 742 1526,-1 0 0,-3 3 1,-1 0-1,-45-45 0,31 35-173,-105-151-154,117 163 0,25 32 0,0-2 0,-16-23 0,-36-68 0,34 60 0,-35-73 0,5-8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05:37:56.8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05:37:57.43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F492-BA77-421D-81ED-41857D256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58A7A2-D352-4245-B073-352CAB491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4B9D5A-9DD3-4FAF-9782-D7293C8FF03C}"/>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5" name="Footer Placeholder 4">
            <a:extLst>
              <a:ext uri="{FF2B5EF4-FFF2-40B4-BE49-F238E27FC236}">
                <a16:creationId xmlns:a16="http://schemas.microsoft.com/office/drawing/2014/main" id="{4BE383E0-4D04-4DA4-8933-330B27F51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6AB351-F4D2-4C48-9236-038D3325FECB}"/>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249895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162B-8E87-424E-B49A-74FDA7151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29C882-0AD6-4FAD-B7A5-77B1843FF6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2CCB7-490E-4C08-8C67-210AB6D44212}"/>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5" name="Footer Placeholder 4">
            <a:extLst>
              <a:ext uri="{FF2B5EF4-FFF2-40B4-BE49-F238E27FC236}">
                <a16:creationId xmlns:a16="http://schemas.microsoft.com/office/drawing/2014/main" id="{741B64BF-D3F3-4AD9-B252-F7F4748FA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EDFA9-A3EC-4822-A19E-03D0D4A23739}"/>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54017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F22C7-8D9E-4778-99A4-FDC50C2B30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E0C6CE-FFB8-41C3-BF7D-30B5002BA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FCBC23-2A85-4C04-A402-286154E8E40F}"/>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5" name="Footer Placeholder 4">
            <a:extLst>
              <a:ext uri="{FF2B5EF4-FFF2-40B4-BE49-F238E27FC236}">
                <a16:creationId xmlns:a16="http://schemas.microsoft.com/office/drawing/2014/main" id="{27F16D3B-5D87-46B8-8ED8-8CBCB440C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EBAF2-B29F-4CD7-BB31-606ED83CD155}"/>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332755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6F60-3F13-477F-A8DB-0F99D3C741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C3D278-AC2F-4E6A-A440-EBB9D3E434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DFF753-7F4E-4319-BA8E-4CE913DD0D60}"/>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5" name="Footer Placeholder 4">
            <a:extLst>
              <a:ext uri="{FF2B5EF4-FFF2-40B4-BE49-F238E27FC236}">
                <a16:creationId xmlns:a16="http://schemas.microsoft.com/office/drawing/2014/main" id="{B79B1880-207B-40FA-9BC3-6434824CE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EFAC1-8B0F-40C9-B108-621B19019E8A}"/>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344984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EA1B-ED8A-4A46-A461-6D182BA491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6327D2-0D6A-4333-A568-CD2117258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BAD0AC-DDE5-4E36-9B8D-6737511F3576}"/>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5" name="Footer Placeholder 4">
            <a:extLst>
              <a:ext uri="{FF2B5EF4-FFF2-40B4-BE49-F238E27FC236}">
                <a16:creationId xmlns:a16="http://schemas.microsoft.com/office/drawing/2014/main" id="{5C0FAD86-C373-4AFF-88DD-72A35C5C4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4DB8E-A2CA-4BB4-8CA3-A20F4B0B8600}"/>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374711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0390-C2DB-4D31-A516-10D0169615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7122E1-3868-49A1-890E-156AF7C35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2BA507-7A17-4652-9A10-2F4BDBBC46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BBC962-98B6-4FC3-B0F9-56815546B749}"/>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6" name="Footer Placeholder 5">
            <a:extLst>
              <a:ext uri="{FF2B5EF4-FFF2-40B4-BE49-F238E27FC236}">
                <a16:creationId xmlns:a16="http://schemas.microsoft.com/office/drawing/2014/main" id="{01EF9B11-83F5-4376-B4C3-2ABED085F3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EC2D4A-FB37-4B3E-8DC8-364F3825FEB6}"/>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108553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B343-AD99-40E9-8AFD-52D74BBA40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F351AF-25FA-403F-8639-4BD8D4842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C5AD7C-E4B1-4B48-8CE1-E17BC51047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59BEA2-7496-4E72-BE18-79DC524D1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64F4B-0A19-4971-A5A6-29B0DCEB7F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3B1A6C-1409-4EC6-BF96-827002E3A99D}"/>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8" name="Footer Placeholder 7">
            <a:extLst>
              <a:ext uri="{FF2B5EF4-FFF2-40B4-BE49-F238E27FC236}">
                <a16:creationId xmlns:a16="http://schemas.microsoft.com/office/drawing/2014/main" id="{251F364B-5D5B-44BF-843E-7DA109FF74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4703A1-0549-4463-AB2E-C18C0F894305}"/>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313071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C153-EA92-4325-8DB4-9920A26CC1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5B6B86-F407-4F63-B258-8D9785CA6F6D}"/>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4" name="Footer Placeholder 3">
            <a:extLst>
              <a:ext uri="{FF2B5EF4-FFF2-40B4-BE49-F238E27FC236}">
                <a16:creationId xmlns:a16="http://schemas.microsoft.com/office/drawing/2014/main" id="{EE4C7588-C1D0-4B34-A7E9-BD18DDE54E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441F21-2C04-47C6-8235-49AE39270884}"/>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22640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3B018-6AB8-4EED-ABE4-4821A926C5F5}"/>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3" name="Footer Placeholder 2">
            <a:extLst>
              <a:ext uri="{FF2B5EF4-FFF2-40B4-BE49-F238E27FC236}">
                <a16:creationId xmlns:a16="http://schemas.microsoft.com/office/drawing/2014/main" id="{0996F87F-EAF4-4784-AEED-AB4B396C2D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D3EE59-824D-4DE3-A244-B4813814C8CC}"/>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427142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0C13-9920-4129-B56D-BA144213F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3C17D5-EFC3-4CA5-AC9F-AA6D8397E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D4AA08-E12A-4433-B608-E8A5F3DF7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6C23D-4727-423C-99E0-FC6F4E469A04}"/>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6" name="Footer Placeholder 5">
            <a:extLst>
              <a:ext uri="{FF2B5EF4-FFF2-40B4-BE49-F238E27FC236}">
                <a16:creationId xmlns:a16="http://schemas.microsoft.com/office/drawing/2014/main" id="{B9286D34-98A3-4BFF-8DB2-B5F38261DF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41E936-D4A0-47AB-B59A-4283DA3227DC}"/>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408728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9B8C-64E3-424C-AE94-556D98399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A8DB34-71E4-4D0A-8E41-AB884B926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BD6D50-548C-480E-9194-A4C352679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EEB1C-0261-4176-8A3E-DD09964F72D2}"/>
              </a:ext>
            </a:extLst>
          </p:cNvPr>
          <p:cNvSpPr>
            <a:spLocks noGrp="1"/>
          </p:cNvSpPr>
          <p:nvPr>
            <p:ph type="dt" sz="half" idx="10"/>
          </p:nvPr>
        </p:nvSpPr>
        <p:spPr/>
        <p:txBody>
          <a:bodyPr/>
          <a:lstStyle/>
          <a:p>
            <a:fld id="{1BADB6D9-2B2B-4A31-82D6-5375926A5879}" type="datetimeFigureOut">
              <a:rPr lang="en-IN" smtClean="0"/>
              <a:t>08-05-2022</a:t>
            </a:fld>
            <a:endParaRPr lang="en-IN"/>
          </a:p>
        </p:txBody>
      </p:sp>
      <p:sp>
        <p:nvSpPr>
          <p:cNvPr id="6" name="Footer Placeholder 5">
            <a:extLst>
              <a:ext uri="{FF2B5EF4-FFF2-40B4-BE49-F238E27FC236}">
                <a16:creationId xmlns:a16="http://schemas.microsoft.com/office/drawing/2014/main" id="{8DCB3333-D387-40AA-909E-C855ED629B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8C7630-03D3-4865-B90C-346A25E1EB80}"/>
              </a:ext>
            </a:extLst>
          </p:cNvPr>
          <p:cNvSpPr>
            <a:spLocks noGrp="1"/>
          </p:cNvSpPr>
          <p:nvPr>
            <p:ph type="sldNum" sz="quarter" idx="12"/>
          </p:nvPr>
        </p:nvSpPr>
        <p:spPr/>
        <p:txBody>
          <a:bodyPr/>
          <a:lstStyle/>
          <a:p>
            <a:fld id="{62A14436-FBFD-49A6-BB46-0F0AC32598E9}" type="slidenum">
              <a:rPr lang="en-IN" smtClean="0"/>
              <a:t>‹#›</a:t>
            </a:fld>
            <a:endParaRPr lang="en-IN"/>
          </a:p>
        </p:txBody>
      </p:sp>
    </p:spTree>
    <p:extLst>
      <p:ext uri="{BB962C8B-B14F-4D97-AF65-F5344CB8AC3E}">
        <p14:creationId xmlns:p14="http://schemas.microsoft.com/office/powerpoint/2010/main" val="243509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EA45C-7594-4822-BFD8-AF7AE20FA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7CA3BF-4787-4E48-B7BB-FFBF7E2A7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B5AAE4-0632-4914-AE05-4E33F7A55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DB6D9-2B2B-4A31-82D6-5375926A5879}" type="datetimeFigureOut">
              <a:rPr lang="en-IN" smtClean="0"/>
              <a:t>08-05-2022</a:t>
            </a:fld>
            <a:endParaRPr lang="en-IN"/>
          </a:p>
        </p:txBody>
      </p:sp>
      <p:sp>
        <p:nvSpPr>
          <p:cNvPr id="5" name="Footer Placeholder 4">
            <a:extLst>
              <a:ext uri="{FF2B5EF4-FFF2-40B4-BE49-F238E27FC236}">
                <a16:creationId xmlns:a16="http://schemas.microsoft.com/office/drawing/2014/main" id="{8E97C1B6-847A-4B04-AE45-8D49E9CC1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E24715-D646-4C4F-BA74-C44CB9605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14436-FBFD-49A6-BB46-0F0AC32598E9}" type="slidenum">
              <a:rPr lang="en-IN" smtClean="0"/>
              <a:t>‹#›</a:t>
            </a:fld>
            <a:endParaRPr lang="en-IN"/>
          </a:p>
        </p:txBody>
      </p:sp>
    </p:spTree>
    <p:extLst>
      <p:ext uri="{BB962C8B-B14F-4D97-AF65-F5344CB8AC3E}">
        <p14:creationId xmlns:p14="http://schemas.microsoft.com/office/powerpoint/2010/main" val="251079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4.xml"/><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customXml" Target="../ink/ink5.xml"/><Relationship Id="rId4" Type="http://schemas.openxmlformats.org/officeDocument/2006/relationships/image" Target="../media/image7.png"/><Relationship Id="rId9" Type="http://schemas.openxmlformats.org/officeDocument/2006/relationships/customXml" Target="../ink/ink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51;p19">
            <a:extLst>
              <a:ext uri="{FF2B5EF4-FFF2-40B4-BE49-F238E27FC236}">
                <a16:creationId xmlns:a16="http://schemas.microsoft.com/office/drawing/2014/main" id="{C098C7F6-61C0-4AB2-812D-4A891E88F3BB}"/>
              </a:ext>
            </a:extLst>
          </p:cNvPr>
          <p:cNvPicPr preferRelativeResize="0"/>
          <p:nvPr/>
        </p:nvPicPr>
        <p:blipFill rotWithShape="1">
          <a:blip r:embed="rId2">
            <a:alphaModFix/>
          </a:blip>
          <a:srcRect/>
          <a:stretch/>
        </p:blipFill>
        <p:spPr>
          <a:xfrm>
            <a:off x="604837" y="419100"/>
            <a:ext cx="10715625" cy="1036146"/>
          </a:xfrm>
          <a:prstGeom prst="rect">
            <a:avLst/>
          </a:prstGeom>
          <a:noFill/>
          <a:ln>
            <a:noFill/>
          </a:ln>
        </p:spPr>
      </p:pic>
      <p:sp>
        <p:nvSpPr>
          <p:cNvPr id="3" name="Google Shape;155;p19">
            <a:extLst>
              <a:ext uri="{FF2B5EF4-FFF2-40B4-BE49-F238E27FC236}">
                <a16:creationId xmlns:a16="http://schemas.microsoft.com/office/drawing/2014/main" id="{C9E1220E-292E-4FDF-A71E-D456400237B7}"/>
              </a:ext>
            </a:extLst>
          </p:cNvPr>
          <p:cNvSpPr txBox="1"/>
          <p:nvPr/>
        </p:nvSpPr>
        <p:spPr>
          <a:xfrm>
            <a:off x="511278" y="1796244"/>
            <a:ext cx="1154307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000000"/>
                </a:solidFill>
                <a:latin typeface="Times New Roman"/>
                <a:ea typeface="Times New Roman"/>
                <a:cs typeface="Times New Roman"/>
                <a:sym typeface="Times New Roman"/>
              </a:rPr>
              <a:t>DEPARTMENT OF ELECTRONICS AND COMMUNICATION ENGINEERING</a:t>
            </a:r>
            <a:endParaRPr sz="2400" dirty="0">
              <a:solidFill>
                <a:schemeClr val="dk1"/>
              </a:solidFill>
              <a:latin typeface="Garamond"/>
              <a:ea typeface="Garamond"/>
              <a:cs typeface="Garamond"/>
              <a:sym typeface="Garamond"/>
            </a:endParaRPr>
          </a:p>
        </p:txBody>
      </p:sp>
      <p:sp>
        <p:nvSpPr>
          <p:cNvPr id="4" name="Google Shape;153;p19">
            <a:extLst>
              <a:ext uri="{FF2B5EF4-FFF2-40B4-BE49-F238E27FC236}">
                <a16:creationId xmlns:a16="http://schemas.microsoft.com/office/drawing/2014/main" id="{C6DCDADE-00A2-4E2C-80EF-1C75869104B4}"/>
              </a:ext>
            </a:extLst>
          </p:cNvPr>
          <p:cNvSpPr txBox="1">
            <a:spLocks/>
          </p:cNvSpPr>
          <p:nvPr/>
        </p:nvSpPr>
        <p:spPr>
          <a:xfrm>
            <a:off x="-2882563" y="5424328"/>
            <a:ext cx="9697512" cy="1353079"/>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90000"/>
              </a:lnSpc>
              <a:spcBef>
                <a:spcPts val="0"/>
              </a:spcBef>
              <a:buClr>
                <a:srgbClr val="000000"/>
              </a:buClr>
              <a:buSzPts val="2200"/>
              <a:buFont typeface="Arial"/>
              <a:buNone/>
            </a:pPr>
            <a:r>
              <a:rPr lang="en-US" sz="2200" b="1" dirty="0">
                <a:solidFill>
                  <a:srgbClr val="000000"/>
                </a:solidFill>
                <a:latin typeface="Times New Roman"/>
                <a:ea typeface="Times New Roman"/>
                <a:cs typeface="Times New Roman"/>
                <a:sym typeface="Times New Roman"/>
              </a:rPr>
              <a:t>Name of the Guide</a:t>
            </a:r>
            <a:endParaRPr lang="en-US" dirty="0"/>
          </a:p>
          <a:p>
            <a:pPr marL="0" indent="0" algn="ctr">
              <a:lnSpc>
                <a:spcPct val="90000"/>
              </a:lnSpc>
              <a:buClr>
                <a:srgbClr val="000000"/>
              </a:buClr>
              <a:buSzPts val="2200"/>
              <a:buFont typeface="Arial"/>
              <a:buNone/>
            </a:pPr>
            <a:r>
              <a:rPr lang="en-US" sz="2200" b="1" dirty="0">
                <a:solidFill>
                  <a:srgbClr val="000000"/>
                </a:solidFill>
                <a:latin typeface="Times New Roman"/>
                <a:ea typeface="Times New Roman"/>
                <a:cs typeface="Times New Roman"/>
                <a:sym typeface="Times New Roman"/>
              </a:rPr>
              <a:t>Md. </a:t>
            </a:r>
            <a:r>
              <a:rPr lang="en-US" sz="2200" b="1">
                <a:solidFill>
                  <a:srgbClr val="000000"/>
                </a:solidFill>
                <a:latin typeface="Times New Roman"/>
                <a:ea typeface="Times New Roman"/>
                <a:cs typeface="Times New Roman"/>
                <a:sym typeface="Times New Roman"/>
              </a:rPr>
              <a:t>MOHSIN Ali</a:t>
            </a:r>
            <a:endParaRPr lang="en-US" dirty="0"/>
          </a:p>
          <a:p>
            <a:pPr marL="0" indent="0" algn="ctr">
              <a:lnSpc>
                <a:spcPct val="90000"/>
              </a:lnSpc>
              <a:buClr>
                <a:schemeClr val="dk1"/>
              </a:buClr>
              <a:buSzPts val="2200"/>
              <a:buFont typeface="Arial"/>
              <a:buNone/>
            </a:pPr>
            <a:endParaRPr lang="en-US" sz="2200" dirty="0">
              <a:solidFill>
                <a:srgbClr val="000000"/>
              </a:solidFill>
              <a:latin typeface="Times New Roman"/>
              <a:ea typeface="Times New Roman"/>
              <a:cs typeface="Times New Roman"/>
              <a:sym typeface="Times New Roman"/>
            </a:endParaRPr>
          </a:p>
        </p:txBody>
      </p:sp>
      <p:sp>
        <p:nvSpPr>
          <p:cNvPr id="5" name="Google Shape;154;p19">
            <a:extLst>
              <a:ext uri="{FF2B5EF4-FFF2-40B4-BE49-F238E27FC236}">
                <a16:creationId xmlns:a16="http://schemas.microsoft.com/office/drawing/2014/main" id="{69299690-9259-4E03-BDAF-75B768157DC1}"/>
              </a:ext>
            </a:extLst>
          </p:cNvPr>
          <p:cNvSpPr txBox="1"/>
          <p:nvPr/>
        </p:nvSpPr>
        <p:spPr>
          <a:xfrm>
            <a:off x="6986399" y="5180603"/>
            <a:ext cx="4733925" cy="1261844"/>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IN" sz="2200" b="1" i="0" u="none" strike="noStrike" cap="none" dirty="0">
                <a:solidFill>
                  <a:srgbClr val="000000"/>
                </a:solidFill>
                <a:latin typeface="Times New Roman"/>
                <a:ea typeface="Times New Roman"/>
                <a:cs typeface="Times New Roman"/>
                <a:sym typeface="Times New Roman"/>
              </a:rPr>
              <a:t> BATCH NO – DG.12</a:t>
            </a:r>
          </a:p>
          <a:p>
            <a:pPr marL="457200" marR="0" lvl="1" indent="0" algn="ctr" rtl="0">
              <a:spcBef>
                <a:spcPts val="0"/>
              </a:spcBef>
              <a:spcAft>
                <a:spcPts val="0"/>
              </a:spcAft>
              <a:buNone/>
            </a:pPr>
            <a:r>
              <a:rPr lang="en-IN" b="1" dirty="0" err="1">
                <a:solidFill>
                  <a:srgbClr val="000000"/>
                </a:solidFill>
                <a:latin typeface="Times New Roman"/>
                <a:cs typeface="Times New Roman"/>
                <a:sym typeface="Times New Roman"/>
              </a:rPr>
              <a:t>Samala</a:t>
            </a:r>
            <a:r>
              <a:rPr lang="en-IN" b="1" dirty="0">
                <a:solidFill>
                  <a:srgbClr val="000000"/>
                </a:solidFill>
                <a:latin typeface="Times New Roman"/>
                <a:cs typeface="Times New Roman"/>
                <a:sym typeface="Times New Roman"/>
              </a:rPr>
              <a:t> Arun Kumar(18P61A04I2)</a:t>
            </a:r>
          </a:p>
          <a:p>
            <a:pPr marL="457200" marR="0" lvl="1" indent="0" algn="ctr" rtl="0">
              <a:spcBef>
                <a:spcPts val="0"/>
              </a:spcBef>
              <a:spcAft>
                <a:spcPts val="0"/>
              </a:spcAft>
              <a:buNone/>
            </a:pPr>
            <a:r>
              <a:rPr lang="en-IN" b="1" dirty="0" err="1">
                <a:solidFill>
                  <a:srgbClr val="000000"/>
                </a:solidFill>
                <a:latin typeface="Times New Roman"/>
                <a:cs typeface="Times New Roman"/>
                <a:sym typeface="Times New Roman"/>
              </a:rPr>
              <a:t>Anthwar</a:t>
            </a:r>
            <a:r>
              <a:rPr lang="en-IN" b="1" dirty="0">
                <a:solidFill>
                  <a:srgbClr val="000000"/>
                </a:solidFill>
                <a:latin typeface="Times New Roman"/>
                <a:cs typeface="Times New Roman"/>
                <a:sym typeface="Times New Roman"/>
              </a:rPr>
              <a:t> </a:t>
            </a:r>
            <a:r>
              <a:rPr lang="en-IN" b="1" dirty="0" err="1">
                <a:solidFill>
                  <a:srgbClr val="000000"/>
                </a:solidFill>
                <a:latin typeface="Times New Roman"/>
                <a:cs typeface="Times New Roman"/>
                <a:sym typeface="Times New Roman"/>
              </a:rPr>
              <a:t>Navatha</a:t>
            </a:r>
            <a:r>
              <a:rPr lang="en-IN" b="1" dirty="0">
                <a:solidFill>
                  <a:srgbClr val="000000"/>
                </a:solidFill>
                <a:latin typeface="Times New Roman"/>
                <a:cs typeface="Times New Roman"/>
                <a:sym typeface="Times New Roman"/>
              </a:rPr>
              <a:t> Rao(19P65A0423)</a:t>
            </a:r>
          </a:p>
          <a:p>
            <a:pPr marL="457200" marR="0" lvl="1" indent="0" algn="ctr" rtl="0">
              <a:spcBef>
                <a:spcPts val="0"/>
              </a:spcBef>
              <a:spcAft>
                <a:spcPts val="0"/>
              </a:spcAft>
              <a:buNone/>
            </a:pPr>
            <a:r>
              <a:rPr lang="en-IN" b="1" dirty="0" err="1">
                <a:solidFill>
                  <a:srgbClr val="000000"/>
                </a:solidFill>
                <a:latin typeface="Times New Roman"/>
                <a:cs typeface="Times New Roman"/>
                <a:sym typeface="Times New Roman"/>
              </a:rPr>
              <a:t>Geesa</a:t>
            </a:r>
            <a:r>
              <a:rPr lang="en-IN" b="1" dirty="0">
                <a:solidFill>
                  <a:srgbClr val="000000"/>
                </a:solidFill>
                <a:latin typeface="Times New Roman"/>
                <a:cs typeface="Times New Roman"/>
                <a:sym typeface="Times New Roman"/>
              </a:rPr>
              <a:t> </a:t>
            </a:r>
            <a:r>
              <a:rPr lang="en-IN" b="1" dirty="0" err="1">
                <a:solidFill>
                  <a:srgbClr val="000000"/>
                </a:solidFill>
                <a:latin typeface="Times New Roman"/>
                <a:cs typeface="Times New Roman"/>
                <a:sym typeface="Times New Roman"/>
              </a:rPr>
              <a:t>Manideep</a:t>
            </a:r>
            <a:r>
              <a:rPr lang="en-IN" b="1" dirty="0">
                <a:solidFill>
                  <a:srgbClr val="000000"/>
                </a:solidFill>
                <a:latin typeface="Times New Roman"/>
                <a:cs typeface="Times New Roman"/>
                <a:sym typeface="Times New Roman"/>
              </a:rPr>
              <a:t>(16P61A0477)</a:t>
            </a:r>
            <a:endParaRPr dirty="0"/>
          </a:p>
        </p:txBody>
      </p:sp>
      <p:sp>
        <p:nvSpPr>
          <p:cNvPr id="7" name="TextBox 6">
            <a:extLst>
              <a:ext uri="{FF2B5EF4-FFF2-40B4-BE49-F238E27FC236}">
                <a16:creationId xmlns:a16="http://schemas.microsoft.com/office/drawing/2014/main" id="{35E6F126-3914-4011-8583-9FE958224CDF}"/>
              </a:ext>
            </a:extLst>
          </p:cNvPr>
          <p:cNvSpPr txBox="1"/>
          <p:nvPr/>
        </p:nvSpPr>
        <p:spPr>
          <a:xfrm>
            <a:off x="3328219" y="2434542"/>
            <a:ext cx="7580670" cy="1200329"/>
          </a:xfrm>
          <a:prstGeom prst="rect">
            <a:avLst/>
          </a:prstGeom>
          <a:noFill/>
        </p:spPr>
        <p:txBody>
          <a:bodyPr wrap="square">
            <a:spAutoFit/>
          </a:bodyPr>
          <a:lstStyle/>
          <a:p>
            <a:r>
              <a:rPr lang="en-IN" sz="2400" b="1" i="0" u="none" strike="noStrike" cap="none" dirty="0">
                <a:solidFill>
                  <a:srgbClr val="000000"/>
                </a:solidFill>
                <a:latin typeface="Times New Roman"/>
                <a:ea typeface="Times New Roman"/>
                <a:cs typeface="Times New Roman"/>
                <a:sym typeface="Times New Roman"/>
              </a:rPr>
              <a:t> MAJOR PROJECT - AY 2021-22</a:t>
            </a:r>
            <a:br>
              <a:rPr lang="en-IN" sz="2400" b="1" i="0" u="none" strike="noStrike" cap="none" dirty="0">
                <a:solidFill>
                  <a:srgbClr val="000000"/>
                </a:solidFill>
                <a:latin typeface="Times New Roman"/>
                <a:ea typeface="Times New Roman"/>
                <a:cs typeface="Times New Roman"/>
                <a:sym typeface="Times New Roman"/>
              </a:rPr>
            </a:br>
            <a:r>
              <a:rPr lang="en-IN" sz="2400" b="1" i="0" u="none" strike="noStrike" cap="none" dirty="0">
                <a:solidFill>
                  <a:srgbClr val="000000"/>
                </a:solidFill>
                <a:latin typeface="Times New Roman"/>
                <a:ea typeface="Times New Roman"/>
                <a:cs typeface="Times New Roman"/>
                <a:sym typeface="Times New Roman"/>
              </a:rPr>
              <a:t>         </a:t>
            </a:r>
            <a:br>
              <a:rPr lang="en-IN" sz="2400" b="1" i="0" u="none" strike="noStrike" cap="none" dirty="0">
                <a:solidFill>
                  <a:srgbClr val="000000"/>
                </a:solidFill>
                <a:latin typeface="Times New Roman"/>
                <a:ea typeface="Times New Roman"/>
                <a:cs typeface="Times New Roman"/>
                <a:sym typeface="Times New Roman"/>
              </a:rPr>
            </a:br>
            <a:endParaRPr lang="en-IN" sz="2400" b="1" dirty="0"/>
          </a:p>
        </p:txBody>
      </p:sp>
      <p:sp>
        <p:nvSpPr>
          <p:cNvPr id="8" name="TextBox 7">
            <a:extLst>
              <a:ext uri="{FF2B5EF4-FFF2-40B4-BE49-F238E27FC236}">
                <a16:creationId xmlns:a16="http://schemas.microsoft.com/office/drawing/2014/main" id="{D97BA648-58EC-4368-916A-5D1CEA8239EA}"/>
              </a:ext>
            </a:extLst>
          </p:cNvPr>
          <p:cNvSpPr txBox="1"/>
          <p:nvPr/>
        </p:nvSpPr>
        <p:spPr>
          <a:xfrm>
            <a:off x="389294" y="3226783"/>
            <a:ext cx="11413411" cy="1323439"/>
          </a:xfrm>
          <a:prstGeom prst="rect">
            <a:avLst/>
          </a:prstGeom>
          <a:noFill/>
        </p:spPr>
        <p:txBody>
          <a:bodyPr wrap="square">
            <a:spAutoFit/>
          </a:bodyPr>
          <a:lstStyle/>
          <a:p>
            <a:pPr algn="ctr">
              <a:defRPr/>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To analyze the dataset for air pollution by air quality prediction based on supervised with classification machine learning approach</a:t>
            </a:r>
            <a:endParaRPr lang="en-IN" sz="2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97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A7F4-F7D0-A10F-2AE8-B24115B2B957}"/>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Logistic Regression:</a:t>
            </a:r>
            <a:br>
              <a:rPr lang="en-US" sz="3600" b="1" u="sng" dirty="0">
                <a:latin typeface="Times New Roman" panose="02020603050405020304" pitchFamily="18" charset="0"/>
                <a:cs typeface="Times New Roman" panose="02020603050405020304" pitchFamily="18" charset="0"/>
              </a:rPr>
            </a:br>
            <a:endParaRPr lang="en-IN" sz="3600" b="1" u="sng" dirty="0"/>
          </a:p>
        </p:txBody>
      </p:sp>
      <p:sp>
        <p:nvSpPr>
          <p:cNvPr id="3" name="Content Placeholder 2">
            <a:extLst>
              <a:ext uri="{FF2B5EF4-FFF2-40B4-BE49-F238E27FC236}">
                <a16:creationId xmlns:a16="http://schemas.microsoft.com/office/drawing/2014/main" id="{518E59B3-07B0-BED3-C27F-B073AA14AE0D}"/>
              </a:ext>
            </a:extLst>
          </p:cNvPr>
          <p:cNvSpPr>
            <a:spLocks noGrp="1"/>
          </p:cNvSpPr>
          <p:nvPr>
            <p:ph idx="1"/>
          </p:nvPr>
        </p:nvSpPr>
        <p:spPr>
          <a:xfrm>
            <a:off x="430763" y="1503153"/>
            <a:ext cx="5665237" cy="3088432"/>
          </a:xfrm>
        </p:spPr>
        <p:txBody>
          <a:bodyPr>
            <a:normAutofit/>
          </a:bodyPr>
          <a:lstStyle/>
          <a:p>
            <a:r>
              <a:rPr lang="en-IN" dirty="0"/>
              <a:t>Logistic regression is one of the most popular ML Algorithms for binary classification.</a:t>
            </a:r>
          </a:p>
          <a:p>
            <a:endParaRPr lang="en-IN" dirty="0"/>
          </a:p>
          <a:p>
            <a:r>
              <a:rPr lang="en-IN" dirty="0"/>
              <a:t>It deals with discrete values </a:t>
            </a:r>
            <a:r>
              <a:rPr lang="en-IN" dirty="0" err="1"/>
              <a:t>i.e</a:t>
            </a:r>
            <a:r>
              <a:rPr lang="en-IN" dirty="0"/>
              <a:t>: 0 or 1.</a:t>
            </a:r>
          </a:p>
        </p:txBody>
      </p:sp>
      <p:pic>
        <p:nvPicPr>
          <p:cNvPr id="1026" name="Picture 2" descr="Logistic Regression in Machine Learning - Javatpoint">
            <a:extLst>
              <a:ext uri="{FF2B5EF4-FFF2-40B4-BE49-F238E27FC236}">
                <a16:creationId xmlns:a16="http://schemas.microsoft.com/office/drawing/2014/main" id="{2A5671B3-06EE-F246-3CD8-5F8AAD4FB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3437" y="1324947"/>
            <a:ext cx="5287347" cy="31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4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39DC-75B6-D8F0-80AB-29969594D631}"/>
              </a:ext>
            </a:extLst>
          </p:cNvPr>
          <p:cNvSpPr>
            <a:spLocks noGrp="1"/>
          </p:cNvSpPr>
          <p:nvPr>
            <p:ph type="title"/>
          </p:nvPr>
        </p:nvSpPr>
        <p:spPr>
          <a:xfrm>
            <a:off x="838200" y="318472"/>
            <a:ext cx="10515600" cy="1325563"/>
          </a:xfrm>
        </p:spPr>
        <p:txBody>
          <a:bodyPr/>
          <a:lstStyle/>
          <a:p>
            <a:r>
              <a:rPr lang="en-US" sz="3600" b="1" u="sng" dirty="0">
                <a:latin typeface="Times New Roman" panose="02020603050405020304" pitchFamily="18" charset="0"/>
                <a:cs typeface="Times New Roman" panose="02020603050405020304" pitchFamily="18" charset="0"/>
              </a:rPr>
              <a:t>Decision Tree:</a:t>
            </a:r>
            <a:br>
              <a:rPr lang="en-US"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4E354E52-1CF6-9D62-31D4-25FFC7BD43A1}"/>
              </a:ext>
            </a:extLst>
          </p:cNvPr>
          <p:cNvSpPr>
            <a:spLocks noGrp="1"/>
          </p:cNvSpPr>
          <p:nvPr>
            <p:ph idx="1"/>
          </p:nvPr>
        </p:nvSpPr>
        <p:spPr>
          <a:xfrm>
            <a:off x="642257" y="1374629"/>
            <a:ext cx="5693229" cy="4351338"/>
          </a:xfrm>
        </p:spPr>
        <p:txBody>
          <a:bodyPr>
            <a:normAutofit/>
          </a:bodyPr>
          <a:lstStyle/>
          <a:p>
            <a:r>
              <a:rPr lang="en-IN" sz="2400" dirty="0"/>
              <a:t>It is one of the predictive modelling approaches used in ML.</a:t>
            </a:r>
          </a:p>
          <a:p>
            <a:r>
              <a:rPr lang="en-IN" sz="2400" dirty="0"/>
              <a:t>Decision Trees are constructed via algorithms approach that identities way to split a dataset based on different conditions. </a:t>
            </a:r>
          </a:p>
          <a:p>
            <a:r>
              <a:rPr lang="en-IN" sz="2400" dirty="0"/>
              <a:t>These are used for both classification and regression tasks.</a:t>
            </a:r>
          </a:p>
          <a:p>
            <a:r>
              <a:rPr lang="en-IN" sz="2400" dirty="0"/>
              <a:t>In Decision Tree, each internal node represents a test on a feature.</a:t>
            </a:r>
          </a:p>
        </p:txBody>
      </p:sp>
      <p:pic>
        <p:nvPicPr>
          <p:cNvPr id="2050" name="Picture 2" descr="Decision Tree Expression">
            <a:extLst>
              <a:ext uri="{FF2B5EF4-FFF2-40B4-BE49-F238E27FC236}">
                <a16:creationId xmlns:a16="http://schemas.microsoft.com/office/drawing/2014/main" id="{5439B28C-3BA6-4C9B-79CF-74171CA13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900" y="1327843"/>
            <a:ext cx="4295301" cy="34066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3A854E-9DD2-1F38-AE0E-D586FE379FE1}"/>
              </a:ext>
            </a:extLst>
          </p:cNvPr>
          <p:cNvSpPr txBox="1"/>
          <p:nvPr/>
        </p:nvSpPr>
        <p:spPr>
          <a:xfrm>
            <a:off x="9703836" y="1147665"/>
            <a:ext cx="2071397" cy="369332"/>
          </a:xfrm>
          <a:prstGeom prst="rect">
            <a:avLst/>
          </a:prstGeom>
          <a:noFill/>
        </p:spPr>
        <p:txBody>
          <a:bodyPr wrap="square" rtlCol="0">
            <a:spAutoFit/>
          </a:bodyPr>
          <a:lstStyle/>
          <a:p>
            <a:r>
              <a:rPr lang="en-IN" dirty="0">
                <a:ln w="0"/>
                <a:solidFill>
                  <a:schemeClr val="accent1"/>
                </a:solidFill>
                <a:effectLst>
                  <a:outerShdw blurRad="38100" dist="25400" dir="5400000" algn="ctr" rotWithShape="0">
                    <a:srgbClr val="6E747A">
                      <a:alpha val="43000"/>
                    </a:srgbClr>
                  </a:outerShdw>
                </a:effectLst>
              </a:rPr>
              <a:t>DECISION NODE</a:t>
            </a:r>
          </a:p>
        </p:txBody>
      </p:sp>
      <p:cxnSp>
        <p:nvCxnSpPr>
          <p:cNvPr id="11" name="Straight Arrow Connector 10">
            <a:extLst>
              <a:ext uri="{FF2B5EF4-FFF2-40B4-BE49-F238E27FC236}">
                <a16:creationId xmlns:a16="http://schemas.microsoft.com/office/drawing/2014/main" id="{EE713CF8-319D-C5F2-0C29-C37AD70C51F0}"/>
              </a:ext>
            </a:extLst>
          </p:cNvPr>
          <p:cNvCxnSpPr/>
          <p:nvPr/>
        </p:nvCxnSpPr>
        <p:spPr>
          <a:xfrm>
            <a:off x="7851710" y="4636110"/>
            <a:ext cx="1222310" cy="594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4402A2F-15BF-659F-3BF1-009760A24948}"/>
              </a:ext>
            </a:extLst>
          </p:cNvPr>
          <p:cNvCxnSpPr/>
          <p:nvPr/>
        </p:nvCxnSpPr>
        <p:spPr>
          <a:xfrm>
            <a:off x="9071661" y="4603630"/>
            <a:ext cx="102636" cy="622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ACD8472-1FAA-2DAA-335E-75A0AF9536A7}"/>
              </a:ext>
            </a:extLst>
          </p:cNvPr>
          <p:cNvCxnSpPr>
            <a:cxnSpLocks/>
          </p:cNvCxnSpPr>
          <p:nvPr/>
        </p:nvCxnSpPr>
        <p:spPr>
          <a:xfrm flipH="1">
            <a:off x="9416867" y="4617626"/>
            <a:ext cx="641156" cy="631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0933AC6-E121-BE8B-3AE3-B3F9FC53C676}"/>
              </a:ext>
            </a:extLst>
          </p:cNvPr>
          <p:cNvCxnSpPr>
            <a:cxnSpLocks/>
          </p:cNvCxnSpPr>
          <p:nvPr/>
        </p:nvCxnSpPr>
        <p:spPr>
          <a:xfrm flipH="1">
            <a:off x="9684799" y="4588767"/>
            <a:ext cx="1597091" cy="622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0CBB5309-3D52-4685-B31D-D9315429514B}"/>
              </a:ext>
            </a:extLst>
          </p:cNvPr>
          <p:cNvSpPr txBox="1"/>
          <p:nvPr/>
        </p:nvSpPr>
        <p:spPr>
          <a:xfrm>
            <a:off x="8661087" y="5278450"/>
            <a:ext cx="1511559" cy="369332"/>
          </a:xfrm>
          <a:prstGeom prst="rect">
            <a:avLst/>
          </a:prstGeom>
          <a:noFill/>
        </p:spPr>
        <p:txBody>
          <a:bodyPr wrap="square" rtlCol="0">
            <a:spAutoFit/>
          </a:bodyPr>
          <a:lstStyle/>
          <a:p>
            <a:r>
              <a:rPr lang="en-IN" b="1" dirty="0">
                <a:solidFill>
                  <a:schemeClr val="accent1">
                    <a:lumMod val="75000"/>
                  </a:schemeClr>
                </a:solidFill>
              </a:rPr>
              <a:t>LEAF NODE</a:t>
            </a:r>
          </a:p>
        </p:txBody>
      </p:sp>
      <p:sp>
        <p:nvSpPr>
          <p:cNvPr id="28" name="TextBox 27">
            <a:extLst>
              <a:ext uri="{FF2B5EF4-FFF2-40B4-BE49-F238E27FC236}">
                <a16:creationId xmlns:a16="http://schemas.microsoft.com/office/drawing/2014/main" id="{63D1D917-354E-2832-0D39-D65961074C64}"/>
              </a:ext>
            </a:extLst>
          </p:cNvPr>
          <p:cNvSpPr txBox="1"/>
          <p:nvPr/>
        </p:nvSpPr>
        <p:spPr>
          <a:xfrm>
            <a:off x="10848394" y="2621902"/>
            <a:ext cx="2071397" cy="307777"/>
          </a:xfrm>
          <a:prstGeom prst="rect">
            <a:avLst/>
          </a:prstGeom>
          <a:noFill/>
        </p:spPr>
        <p:txBody>
          <a:bodyPr wrap="square" rtlCol="0">
            <a:spAutoFit/>
          </a:bodyPr>
          <a:lstStyle/>
          <a:p>
            <a:r>
              <a:rPr lang="en-IN" sz="1400" dirty="0">
                <a:solidFill>
                  <a:schemeClr val="accent1">
                    <a:lumMod val="75000"/>
                  </a:schemeClr>
                </a:solidFill>
              </a:rPr>
              <a:t>DECISION NODE</a:t>
            </a:r>
          </a:p>
        </p:txBody>
      </p:sp>
    </p:spTree>
    <p:extLst>
      <p:ext uri="{BB962C8B-B14F-4D97-AF65-F5344CB8AC3E}">
        <p14:creationId xmlns:p14="http://schemas.microsoft.com/office/powerpoint/2010/main" val="84442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7720-785C-2EE7-6CBA-4B0F20BB9FAD}"/>
              </a:ext>
            </a:extLst>
          </p:cNvPr>
          <p:cNvSpPr>
            <a:spLocks noGrp="1"/>
          </p:cNvSpPr>
          <p:nvPr>
            <p:ph type="title"/>
          </p:nvPr>
        </p:nvSpPr>
        <p:spPr>
          <a:xfrm>
            <a:off x="838200" y="318472"/>
            <a:ext cx="10515600" cy="1325563"/>
          </a:xfrm>
        </p:spPr>
        <p:txBody>
          <a:bodyPr>
            <a:normAutofit/>
          </a:bodyPr>
          <a:lstStyle/>
          <a:p>
            <a:r>
              <a:rPr lang="en-US" sz="3600" b="1" u="sng" dirty="0">
                <a:latin typeface="Times New Roman" panose="02020603050405020304" pitchFamily="18" charset="0"/>
                <a:cs typeface="Times New Roman" panose="02020603050405020304" pitchFamily="18" charset="0"/>
              </a:rPr>
              <a:t>K-Nearest Neighbor (KNN):</a:t>
            </a:r>
            <a:br>
              <a:rPr lang="en-US" sz="3600" b="1" u="sng" dirty="0">
                <a:latin typeface="Times New Roman" panose="02020603050405020304" pitchFamily="18" charset="0"/>
                <a:cs typeface="Times New Roman" panose="02020603050405020304" pitchFamily="18" charset="0"/>
              </a:rPr>
            </a:br>
            <a:endParaRPr lang="en-IN" sz="3600" b="1" u="sng" dirty="0"/>
          </a:p>
        </p:txBody>
      </p:sp>
      <p:sp>
        <p:nvSpPr>
          <p:cNvPr id="3" name="Content Placeholder 2">
            <a:extLst>
              <a:ext uri="{FF2B5EF4-FFF2-40B4-BE49-F238E27FC236}">
                <a16:creationId xmlns:a16="http://schemas.microsoft.com/office/drawing/2014/main" id="{CA99CF80-6046-C796-26F5-7AB5C3004554}"/>
              </a:ext>
            </a:extLst>
          </p:cNvPr>
          <p:cNvSpPr>
            <a:spLocks noGrp="1"/>
          </p:cNvSpPr>
          <p:nvPr>
            <p:ph idx="1"/>
          </p:nvPr>
        </p:nvSpPr>
        <p:spPr>
          <a:xfrm>
            <a:off x="426097" y="1262208"/>
            <a:ext cx="5060303" cy="4758710"/>
          </a:xfrm>
        </p:spPr>
        <p:txBody>
          <a:bodyPr>
            <a:normAutofit/>
          </a:bodyPr>
          <a:lstStyle/>
          <a:p>
            <a:r>
              <a:rPr lang="en-IN" dirty="0"/>
              <a:t>It is a classification algorithm.</a:t>
            </a:r>
          </a:p>
          <a:p>
            <a:r>
              <a:rPr lang="en-IN" dirty="0"/>
              <a:t>Converting the data to numeric(0 or 1).</a:t>
            </a:r>
          </a:p>
          <a:p>
            <a:r>
              <a:rPr lang="en-IN" dirty="0"/>
              <a:t>It is using distance to classify the result/prediction.</a:t>
            </a:r>
          </a:p>
          <a:p>
            <a:r>
              <a:rPr lang="en-IN" dirty="0"/>
              <a:t>The main drawback of KNN is the </a:t>
            </a:r>
            <a:r>
              <a:rPr lang="en-IN" dirty="0" err="1"/>
              <a:t>complexicity</a:t>
            </a:r>
            <a:r>
              <a:rPr lang="en-IN" dirty="0"/>
              <a:t> in searching the nearest neighbours for each sample.</a:t>
            </a:r>
          </a:p>
        </p:txBody>
      </p:sp>
      <p:pic>
        <p:nvPicPr>
          <p:cNvPr id="3074" name="Picture 2" descr="Exploring the KNN algorithm in depth (1) Introduction to the principle">
            <a:extLst>
              <a:ext uri="{FF2B5EF4-FFF2-40B4-BE49-F238E27FC236}">
                <a16:creationId xmlns:a16="http://schemas.microsoft.com/office/drawing/2014/main" id="{BB15356B-8E46-E0F7-C5F1-80BB7D1D6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703" y="2011330"/>
            <a:ext cx="5881200" cy="32604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FCE40CA3-C571-945A-ADED-3A823E5E6220}"/>
              </a:ext>
            </a:extLst>
          </p:cNvPr>
          <p:cNvSpPr/>
          <p:nvPr/>
        </p:nvSpPr>
        <p:spPr>
          <a:xfrm>
            <a:off x="10189029" y="2076644"/>
            <a:ext cx="1362269" cy="507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EF8D81C8-54D7-2F37-04EC-5D2C531B86F7}"/>
                  </a:ext>
                </a:extLst>
              </p14:cNvPr>
              <p14:cNvContentPartPr/>
              <p14:nvPr/>
            </p14:nvContentPartPr>
            <p14:xfrm>
              <a:off x="10030408" y="1483310"/>
              <a:ext cx="360" cy="360"/>
            </p14:xfrm>
          </p:contentPart>
        </mc:Choice>
        <mc:Fallback xmlns="">
          <p:pic>
            <p:nvPicPr>
              <p:cNvPr id="17" name="Ink 16">
                <a:extLst>
                  <a:ext uri="{FF2B5EF4-FFF2-40B4-BE49-F238E27FC236}">
                    <a16:creationId xmlns:a16="http://schemas.microsoft.com/office/drawing/2014/main" id="{EF8D81C8-54D7-2F37-04EC-5D2C531B86F7}"/>
                  </a:ext>
                </a:extLst>
              </p:cNvPr>
              <p:cNvPicPr/>
              <p:nvPr/>
            </p:nvPicPr>
            <p:blipFill>
              <a:blip r:embed="rId4"/>
              <a:stretch>
                <a:fillRect/>
              </a:stretch>
            </p:blipFill>
            <p:spPr>
              <a:xfrm>
                <a:off x="9967408" y="14206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7C0FC4C-177C-BAFA-1BBA-7C9ADADECA72}"/>
                  </a:ext>
                </a:extLst>
              </p14:cNvPr>
              <p14:cNvContentPartPr/>
              <p14:nvPr/>
            </p14:nvContentPartPr>
            <p14:xfrm>
              <a:off x="9953728" y="1994870"/>
              <a:ext cx="1672560" cy="665280"/>
            </p14:xfrm>
          </p:contentPart>
        </mc:Choice>
        <mc:Fallback xmlns="">
          <p:pic>
            <p:nvPicPr>
              <p:cNvPr id="18" name="Ink 17">
                <a:extLst>
                  <a:ext uri="{FF2B5EF4-FFF2-40B4-BE49-F238E27FC236}">
                    <a16:creationId xmlns:a16="http://schemas.microsoft.com/office/drawing/2014/main" id="{C7C0FC4C-177C-BAFA-1BBA-7C9ADADECA72}"/>
                  </a:ext>
                </a:extLst>
              </p:cNvPr>
              <p:cNvPicPr/>
              <p:nvPr/>
            </p:nvPicPr>
            <p:blipFill>
              <a:blip r:embed="rId6"/>
              <a:stretch>
                <a:fillRect/>
              </a:stretch>
            </p:blipFill>
            <p:spPr>
              <a:xfrm>
                <a:off x="9891088" y="1932230"/>
                <a:ext cx="1798200" cy="790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FDEE1788-70E1-8B54-36ED-1010E327B2C0}"/>
                  </a:ext>
                </a:extLst>
              </p14:cNvPr>
              <p14:cNvContentPartPr/>
              <p14:nvPr/>
            </p14:nvContentPartPr>
            <p14:xfrm>
              <a:off x="1735288" y="1707201"/>
              <a:ext cx="360" cy="360"/>
            </p14:xfrm>
          </p:contentPart>
        </mc:Choice>
        <mc:Fallback xmlns="">
          <p:pic>
            <p:nvPicPr>
              <p:cNvPr id="19" name="Ink 18">
                <a:extLst>
                  <a:ext uri="{FF2B5EF4-FFF2-40B4-BE49-F238E27FC236}">
                    <a16:creationId xmlns:a16="http://schemas.microsoft.com/office/drawing/2014/main" id="{FDEE1788-70E1-8B54-36ED-1010E327B2C0}"/>
                  </a:ext>
                </a:extLst>
              </p:cNvPr>
              <p:cNvPicPr/>
              <p:nvPr/>
            </p:nvPicPr>
            <p:blipFill>
              <a:blip r:embed="rId4"/>
              <a:stretch>
                <a:fillRect/>
              </a:stretch>
            </p:blipFill>
            <p:spPr>
              <a:xfrm>
                <a:off x="1672648" y="1644561"/>
                <a:ext cx="126000" cy="126000"/>
              </a:xfrm>
              <a:prstGeom prst="rect">
                <a:avLst/>
              </a:prstGeom>
            </p:spPr>
          </p:pic>
        </mc:Fallback>
      </mc:AlternateContent>
    </p:spTree>
    <p:extLst>
      <p:ext uri="{BB962C8B-B14F-4D97-AF65-F5344CB8AC3E}">
        <p14:creationId xmlns:p14="http://schemas.microsoft.com/office/powerpoint/2010/main" val="289947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A720-E6D6-89CF-C079-67057E12D258}"/>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Random Forest:</a:t>
            </a:r>
            <a:endParaRPr lang="en-IN" sz="3600" b="1" u="sng" dirty="0"/>
          </a:p>
        </p:txBody>
      </p:sp>
      <p:sp>
        <p:nvSpPr>
          <p:cNvPr id="3" name="Content Placeholder 2">
            <a:extLst>
              <a:ext uri="{FF2B5EF4-FFF2-40B4-BE49-F238E27FC236}">
                <a16:creationId xmlns:a16="http://schemas.microsoft.com/office/drawing/2014/main" id="{D8ED3917-A48C-C2D3-9FF9-0E33F0CC0275}"/>
              </a:ext>
            </a:extLst>
          </p:cNvPr>
          <p:cNvSpPr>
            <a:spLocks noGrp="1"/>
          </p:cNvSpPr>
          <p:nvPr>
            <p:ph idx="1"/>
          </p:nvPr>
        </p:nvSpPr>
        <p:spPr>
          <a:xfrm>
            <a:off x="511628" y="1636552"/>
            <a:ext cx="5257800" cy="4351338"/>
          </a:xfrm>
        </p:spPr>
        <p:txBody>
          <a:bodyPr>
            <a:normAutofit fontScale="92500" lnSpcReduction="10000"/>
          </a:bodyPr>
          <a:lstStyle/>
          <a:p>
            <a:r>
              <a:rPr lang="en-IN" dirty="0"/>
              <a:t>Random Forest is a supervised ML technique that constructs decision tree.</a:t>
            </a:r>
          </a:p>
          <a:p>
            <a:r>
              <a:rPr lang="en-IN" dirty="0"/>
              <a:t>The final decision is made based on the outcome of the majority of the decision trees.</a:t>
            </a:r>
          </a:p>
          <a:p>
            <a:r>
              <a:rPr lang="en-IN" dirty="0"/>
              <a:t>Decision tree suffer from low bias &amp; high </a:t>
            </a:r>
            <a:r>
              <a:rPr lang="en-IN" dirty="0" err="1"/>
              <a:t>varience</a:t>
            </a:r>
            <a:r>
              <a:rPr lang="en-IN" dirty="0"/>
              <a:t>(performs good for training but not for testing).</a:t>
            </a:r>
          </a:p>
          <a:p>
            <a:r>
              <a:rPr lang="en-IN" dirty="0"/>
              <a:t>Random Forest introduce flexibility and converts High variance to Low bias.</a:t>
            </a:r>
          </a:p>
        </p:txBody>
      </p:sp>
      <p:pic>
        <p:nvPicPr>
          <p:cNvPr id="4098" name="Picture 2" descr="Random Forest – Supervised classification machine learning algorithm">
            <a:extLst>
              <a:ext uri="{FF2B5EF4-FFF2-40B4-BE49-F238E27FC236}">
                <a16:creationId xmlns:a16="http://schemas.microsoft.com/office/drawing/2014/main" id="{F702BA9C-5DF3-0AD0-43EB-06B52A438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994" y="1825625"/>
            <a:ext cx="5864974" cy="290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29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F15A-00FE-E2EC-13BC-A5BDFF3CFC9A}"/>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Support Vector Machines:</a:t>
            </a:r>
            <a:br>
              <a:rPr lang="en-US" sz="3600" b="1" u="sng" dirty="0">
                <a:latin typeface="Times New Roman" panose="02020603050405020304" pitchFamily="18" charset="0"/>
                <a:cs typeface="Times New Roman" panose="02020603050405020304" pitchFamily="18" charset="0"/>
              </a:rPr>
            </a:br>
            <a:endParaRPr lang="en-IN" sz="3600" b="1" u="sng" dirty="0"/>
          </a:p>
        </p:txBody>
      </p:sp>
      <p:sp>
        <p:nvSpPr>
          <p:cNvPr id="3" name="Content Placeholder 2">
            <a:extLst>
              <a:ext uri="{FF2B5EF4-FFF2-40B4-BE49-F238E27FC236}">
                <a16:creationId xmlns:a16="http://schemas.microsoft.com/office/drawing/2014/main" id="{B5439489-0D3C-3E03-FD7C-A053094B431F}"/>
              </a:ext>
            </a:extLst>
          </p:cNvPr>
          <p:cNvSpPr>
            <a:spLocks noGrp="1"/>
          </p:cNvSpPr>
          <p:nvPr>
            <p:ph idx="1"/>
          </p:nvPr>
        </p:nvSpPr>
        <p:spPr>
          <a:xfrm>
            <a:off x="351512" y="1278293"/>
            <a:ext cx="6308675" cy="5214581"/>
          </a:xfrm>
        </p:spPr>
        <p:txBody>
          <a:bodyPr>
            <a:normAutofit/>
          </a:bodyPr>
          <a:lstStyle/>
          <a:p>
            <a:r>
              <a:rPr lang="en-IN" dirty="0"/>
              <a:t>SVM is a supervised machine learning algorithm which is a widely used classification algorithm.</a:t>
            </a:r>
          </a:p>
          <a:p>
            <a:r>
              <a:rPr lang="en-IN" dirty="0"/>
              <a:t>SVM is applicable for the data that are linearly </a:t>
            </a:r>
            <a:r>
              <a:rPr lang="en-IN" dirty="0" err="1"/>
              <a:t>seperable</a:t>
            </a:r>
            <a:r>
              <a:rPr lang="en-IN" dirty="0"/>
              <a:t>.</a:t>
            </a:r>
          </a:p>
          <a:p>
            <a:r>
              <a:rPr lang="en-IN" dirty="0"/>
              <a:t>SVM classifies the two classes using “Hyper plane”. This hyper-plane should have largest margin in a high dimension space to separate given into classes.</a:t>
            </a:r>
          </a:p>
          <a:p>
            <a:r>
              <a:rPr lang="en-IN" dirty="0"/>
              <a:t>The margin between the 2 classes represents the longest distance between closest data points of those classes.</a:t>
            </a:r>
          </a:p>
        </p:txBody>
      </p:sp>
      <p:pic>
        <p:nvPicPr>
          <p:cNvPr id="5122" name="Picture 2" descr="Support Vector Machine (SVM) Algorithm - Javatpoint">
            <a:extLst>
              <a:ext uri="{FF2B5EF4-FFF2-40B4-BE49-F238E27FC236}">
                <a16:creationId xmlns:a16="http://schemas.microsoft.com/office/drawing/2014/main" id="{08978CB8-C7C8-D319-FF72-1AE7FC08F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240" y="2066950"/>
            <a:ext cx="5208741" cy="347249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12F43EB-C679-52C5-ED64-4DCF815252DD}"/>
              </a:ext>
            </a:extLst>
          </p:cNvPr>
          <p:cNvGrpSpPr/>
          <p:nvPr/>
        </p:nvGrpSpPr>
        <p:grpSpPr>
          <a:xfrm>
            <a:off x="11254048" y="2447030"/>
            <a:ext cx="653760" cy="1181160"/>
            <a:chOff x="11254048" y="2447030"/>
            <a:chExt cx="653760" cy="11811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113B26C-F589-0CA3-07B7-6D1B741932C4}"/>
                    </a:ext>
                  </a:extLst>
                </p14:cNvPr>
                <p14:cNvContentPartPr/>
                <p14:nvPr/>
              </p14:nvContentPartPr>
              <p14:xfrm>
                <a:off x="11868568" y="2836190"/>
                <a:ext cx="360" cy="360"/>
              </p14:xfrm>
            </p:contentPart>
          </mc:Choice>
          <mc:Fallback xmlns="">
            <p:pic>
              <p:nvPicPr>
                <p:cNvPr id="4" name="Ink 3">
                  <a:extLst>
                    <a:ext uri="{FF2B5EF4-FFF2-40B4-BE49-F238E27FC236}">
                      <a16:creationId xmlns:a16="http://schemas.microsoft.com/office/drawing/2014/main" id="{7113B26C-F589-0CA3-07B7-6D1B741932C4}"/>
                    </a:ext>
                  </a:extLst>
                </p:cNvPr>
                <p:cNvPicPr/>
                <p:nvPr/>
              </p:nvPicPr>
              <p:blipFill>
                <a:blip r:embed="rId4"/>
                <a:stretch>
                  <a:fillRect/>
                </a:stretch>
              </p:blipFill>
              <p:spPr>
                <a:xfrm>
                  <a:off x="11805568" y="277355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E8152CE-42C0-CCD6-4174-79D8CCD7ADAF}"/>
                    </a:ext>
                  </a:extLst>
                </p14:cNvPr>
                <p14:cNvContentPartPr/>
                <p14:nvPr/>
              </p14:nvContentPartPr>
              <p14:xfrm>
                <a:off x="11840128" y="2985590"/>
                <a:ext cx="360" cy="360"/>
              </p14:xfrm>
            </p:contentPart>
          </mc:Choice>
          <mc:Fallback xmlns="">
            <p:pic>
              <p:nvPicPr>
                <p:cNvPr id="5" name="Ink 4">
                  <a:extLst>
                    <a:ext uri="{FF2B5EF4-FFF2-40B4-BE49-F238E27FC236}">
                      <a16:creationId xmlns:a16="http://schemas.microsoft.com/office/drawing/2014/main" id="{8E8152CE-42C0-CCD6-4174-79D8CCD7ADAF}"/>
                    </a:ext>
                  </a:extLst>
                </p:cNvPr>
                <p:cNvPicPr/>
                <p:nvPr/>
              </p:nvPicPr>
              <p:blipFill>
                <a:blip r:embed="rId4"/>
                <a:stretch>
                  <a:fillRect/>
                </a:stretch>
              </p:blipFill>
              <p:spPr>
                <a:xfrm>
                  <a:off x="11777488" y="292295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B5AADB8-C4B8-C96D-5D8E-5F10C1D852EC}"/>
                    </a:ext>
                  </a:extLst>
                </p14:cNvPr>
                <p14:cNvContentPartPr/>
                <p14:nvPr/>
              </p14:nvContentPartPr>
              <p14:xfrm>
                <a:off x="11254048" y="2447030"/>
                <a:ext cx="653760" cy="1181160"/>
              </p14:xfrm>
            </p:contentPart>
          </mc:Choice>
          <mc:Fallback xmlns="">
            <p:pic>
              <p:nvPicPr>
                <p:cNvPr id="6" name="Ink 5">
                  <a:extLst>
                    <a:ext uri="{FF2B5EF4-FFF2-40B4-BE49-F238E27FC236}">
                      <a16:creationId xmlns:a16="http://schemas.microsoft.com/office/drawing/2014/main" id="{CB5AADB8-C4B8-C96D-5D8E-5F10C1D852EC}"/>
                    </a:ext>
                  </a:extLst>
                </p:cNvPr>
                <p:cNvPicPr/>
                <p:nvPr/>
              </p:nvPicPr>
              <p:blipFill>
                <a:blip r:embed="rId7"/>
                <a:stretch>
                  <a:fillRect/>
                </a:stretch>
              </p:blipFill>
              <p:spPr>
                <a:xfrm>
                  <a:off x="11191408" y="2384030"/>
                  <a:ext cx="779400" cy="1306800"/>
                </a:xfrm>
                <a:prstGeom prst="rect">
                  <a:avLst/>
                </a:prstGeom>
              </p:spPr>
            </p:pic>
          </mc:Fallback>
        </mc:AlternateContent>
      </p:grpSp>
      <p:grpSp>
        <p:nvGrpSpPr>
          <p:cNvPr id="17" name="Group 16">
            <a:extLst>
              <a:ext uri="{FF2B5EF4-FFF2-40B4-BE49-F238E27FC236}">
                <a16:creationId xmlns:a16="http://schemas.microsoft.com/office/drawing/2014/main" id="{F0D845AE-D367-5B05-D829-7FF63DE17FC1}"/>
              </a:ext>
            </a:extLst>
          </p:cNvPr>
          <p:cNvGrpSpPr/>
          <p:nvPr/>
        </p:nvGrpSpPr>
        <p:grpSpPr>
          <a:xfrm>
            <a:off x="1493008" y="1987281"/>
            <a:ext cx="360" cy="360"/>
            <a:chOff x="1493008" y="1987281"/>
            <a:chExt cx="360" cy="36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D9B9DC8-0149-8C3F-6123-8E042106AC82}"/>
                    </a:ext>
                  </a:extLst>
                </p14:cNvPr>
                <p14:cNvContentPartPr/>
                <p14:nvPr/>
              </p14:nvContentPartPr>
              <p14:xfrm>
                <a:off x="1493008" y="1987281"/>
                <a:ext cx="360" cy="360"/>
              </p14:xfrm>
            </p:contentPart>
          </mc:Choice>
          <mc:Fallback xmlns="">
            <p:pic>
              <p:nvPicPr>
                <p:cNvPr id="9" name="Ink 8">
                  <a:extLst>
                    <a:ext uri="{FF2B5EF4-FFF2-40B4-BE49-F238E27FC236}">
                      <a16:creationId xmlns:a16="http://schemas.microsoft.com/office/drawing/2014/main" id="{AD9B9DC8-0149-8C3F-6123-8E042106AC82}"/>
                    </a:ext>
                  </a:extLst>
                </p:cNvPr>
                <p:cNvPicPr/>
                <p:nvPr/>
              </p:nvPicPr>
              <p:blipFill>
                <a:blip r:embed="rId4"/>
                <a:stretch>
                  <a:fillRect/>
                </a:stretch>
              </p:blipFill>
              <p:spPr>
                <a:xfrm>
                  <a:off x="1430008" y="192428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F50AFF1-0727-72C5-2DC4-E6E78B9B680C}"/>
                    </a:ext>
                  </a:extLst>
                </p14:cNvPr>
                <p14:cNvContentPartPr/>
                <p14:nvPr/>
              </p14:nvContentPartPr>
              <p14:xfrm>
                <a:off x="1493008" y="1987281"/>
                <a:ext cx="360" cy="360"/>
              </p14:xfrm>
            </p:contentPart>
          </mc:Choice>
          <mc:Fallback xmlns="">
            <p:pic>
              <p:nvPicPr>
                <p:cNvPr id="10" name="Ink 9">
                  <a:extLst>
                    <a:ext uri="{FF2B5EF4-FFF2-40B4-BE49-F238E27FC236}">
                      <a16:creationId xmlns:a16="http://schemas.microsoft.com/office/drawing/2014/main" id="{8F50AFF1-0727-72C5-2DC4-E6E78B9B680C}"/>
                    </a:ext>
                  </a:extLst>
                </p:cNvPr>
                <p:cNvPicPr/>
                <p:nvPr/>
              </p:nvPicPr>
              <p:blipFill>
                <a:blip r:embed="rId4"/>
                <a:stretch>
                  <a:fillRect/>
                </a:stretch>
              </p:blipFill>
              <p:spPr>
                <a:xfrm>
                  <a:off x="1430008" y="1924281"/>
                  <a:ext cx="126000" cy="126000"/>
                </a:xfrm>
                <a:prstGeom prst="rect">
                  <a:avLst/>
                </a:prstGeom>
              </p:spPr>
            </p:pic>
          </mc:Fallback>
        </mc:AlternateContent>
      </p:grpSp>
    </p:spTree>
    <p:extLst>
      <p:ext uri="{BB962C8B-B14F-4D97-AF65-F5344CB8AC3E}">
        <p14:creationId xmlns:p14="http://schemas.microsoft.com/office/powerpoint/2010/main" val="349002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4732-42E5-4DB0-AC81-3DE886858CF9}"/>
              </a:ext>
            </a:extLst>
          </p:cNvPr>
          <p:cNvSpPr>
            <a:spLocks noGrp="1"/>
          </p:cNvSpPr>
          <p:nvPr>
            <p:ph type="ctrTitle"/>
          </p:nvPr>
        </p:nvSpPr>
        <p:spPr/>
        <p:txBody>
          <a:bodyPr/>
          <a:lstStyle/>
          <a:p>
            <a:r>
              <a:rPr lang="en-US" b="1" dirty="0">
                <a:latin typeface="Arial Black" panose="020B0A04020102020204" pitchFamily="34" charset="0"/>
              </a:rPr>
              <a:t>THANK YOU !</a:t>
            </a:r>
            <a:endParaRPr lang="en-IN" b="1" dirty="0">
              <a:latin typeface="Arial Black" panose="020B0A04020102020204" pitchFamily="34" charset="0"/>
            </a:endParaRPr>
          </a:p>
        </p:txBody>
      </p:sp>
      <p:sp>
        <p:nvSpPr>
          <p:cNvPr id="3" name="Subtitle 2">
            <a:extLst>
              <a:ext uri="{FF2B5EF4-FFF2-40B4-BE49-F238E27FC236}">
                <a16:creationId xmlns:a16="http://schemas.microsoft.com/office/drawing/2014/main" id="{1459C864-F544-4333-B3D6-405A032C48D4}"/>
              </a:ext>
            </a:extLst>
          </p:cNvPr>
          <p:cNvSpPr>
            <a:spLocks noGrp="1"/>
          </p:cNvSpPr>
          <p:nvPr>
            <p:ph type="subTitle" idx="1"/>
          </p:nvPr>
        </p:nvSpPr>
        <p:spPr/>
        <p:txBody>
          <a:bodyPr/>
          <a:lstStyle/>
          <a:p>
            <a:r>
              <a:rPr lang="en-US" b="1" dirty="0">
                <a:latin typeface="Candara Light" panose="020E0502030303020204" pitchFamily="34" charset="0"/>
              </a:rPr>
              <a:t>THANK YOU!</a:t>
            </a:r>
            <a:endParaRPr lang="en-IN" b="1" dirty="0">
              <a:latin typeface="Candara Light" panose="020E0502030303020204" pitchFamily="34" charset="0"/>
            </a:endParaRPr>
          </a:p>
        </p:txBody>
      </p:sp>
    </p:spTree>
    <p:extLst>
      <p:ext uri="{BB962C8B-B14F-4D97-AF65-F5344CB8AC3E}">
        <p14:creationId xmlns:p14="http://schemas.microsoft.com/office/powerpoint/2010/main" val="390121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C964-0A11-49FC-A075-D83897C16B7B}"/>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CONTENTS: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72BAE1-9D04-43AB-8682-009330D10B62}"/>
              </a:ext>
            </a:extLst>
          </p:cNvPr>
          <p:cNvSpPr>
            <a:spLocks noGrp="1"/>
          </p:cNvSpPr>
          <p:nvPr>
            <p:ph idx="1"/>
          </p:nvPr>
        </p:nvSpPr>
        <p:spPr/>
        <p:txBody>
          <a:bodyPr>
            <a:normAutofit fontScale="77500" lnSpcReduction="20000"/>
          </a:bodyPr>
          <a:lstStyle/>
          <a:p>
            <a:pPr>
              <a:lnSpc>
                <a:spcPct val="12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Abstract</a:t>
            </a:r>
          </a:p>
          <a:p>
            <a:pPr>
              <a:lnSpc>
                <a:spcPct val="12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Literature Survey</a:t>
            </a:r>
          </a:p>
          <a:p>
            <a:pPr>
              <a:lnSpc>
                <a:spcPct val="12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Objective</a:t>
            </a:r>
          </a:p>
          <a:p>
            <a:pPr>
              <a:lnSpc>
                <a:spcPct val="12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AQI definition</a:t>
            </a:r>
          </a:p>
          <a:p>
            <a:pPr>
              <a:lnSpc>
                <a:spcPct val="12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Block Diagram</a:t>
            </a:r>
          </a:p>
          <a:p>
            <a:pPr>
              <a:lnSpc>
                <a:spcPct val="12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Methodology</a:t>
            </a:r>
          </a:p>
          <a:p>
            <a:pPr>
              <a:lnSpc>
                <a:spcPct val="12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Algorithms</a:t>
            </a:r>
          </a:p>
          <a:p>
            <a:pPr>
              <a:lnSpc>
                <a:spcPct val="12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Applications</a:t>
            </a:r>
          </a:p>
          <a:p>
            <a:pPr>
              <a:lnSpc>
                <a:spcPct val="12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27033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5643-6E14-4F4D-A83D-1C54EAFAEBCB}"/>
              </a:ext>
            </a:extLst>
          </p:cNvPr>
          <p:cNvSpPr>
            <a:spLocks noGrp="1"/>
          </p:cNvSpPr>
          <p:nvPr>
            <p:ph type="title"/>
          </p:nvPr>
        </p:nvSpPr>
        <p:spPr/>
        <p:txBody>
          <a:bodyPr/>
          <a:lstStyle/>
          <a:p>
            <a:r>
              <a:rPr lang="en-US" sz="3600" b="1" u="sng" dirty="0">
                <a:latin typeface="Times New Roman" panose="02020603050405020304" pitchFamily="18" charset="0"/>
                <a:cs typeface="Times New Roman" panose="02020603050405020304" pitchFamily="18" charset="0"/>
              </a:rPr>
              <a:t>ABSTRACT</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031E88-D564-4EDE-B506-B3CD5FBA4C36}"/>
              </a:ext>
            </a:extLst>
          </p:cNvPr>
          <p:cNvSpPr>
            <a:spLocks noGrp="1"/>
          </p:cNvSpPr>
          <p:nvPr>
            <p:ph idx="1"/>
          </p:nvPr>
        </p:nvSpPr>
        <p:spPr>
          <a:xfrm>
            <a:off x="688910" y="1690688"/>
            <a:ext cx="11007790" cy="5319712"/>
          </a:xfrm>
        </p:spPr>
        <p:txBody>
          <a:bodyPr>
            <a:normAutofit fontScale="92500" lnSpcReduction="20000"/>
          </a:bodyPr>
          <a:lstStyle/>
          <a:p>
            <a:pPr algn="just"/>
            <a:r>
              <a:rPr lang="en-US" sz="2400" dirty="0">
                <a:latin typeface="Times New Roman" panose="02020603050405020304" pitchFamily="18" charset="0"/>
                <a:cs typeface="Times New Roman" panose="02020603050405020304" pitchFamily="18" charset="0"/>
              </a:rPr>
              <a:t>Generally, Air pollution refers to the release of pollutants into the air that are detrimental to human health and the planet as a whole. It can be described as one of the most dangerous threats that the humanity ever faced.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causes damage to animals, crops, forests etc. To prevent this problem in transport sectors have to predict air quality from pollutants using machine learning techniques.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Hence, air quality evaluation and prediction has become an important research area.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aim is to investigate machine learning based techniques for air quality forecasting by prediction results in best accuracy.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analysis of dataset by supervised machine learning technique(SMLT) to capture several information’s like, variable identification, </a:t>
            </a:r>
            <a:r>
              <a:rPr lang="en-US" sz="2400" dirty="0" err="1">
                <a:latin typeface="Times New Roman" panose="02020603050405020304" pitchFamily="18" charset="0"/>
                <a:cs typeface="Times New Roman" panose="02020603050405020304" pitchFamily="18" charset="0"/>
              </a:rPr>
              <a:t>uni</a:t>
            </a:r>
            <a:r>
              <a:rPr lang="en-US" sz="2400" dirty="0">
                <a:latin typeface="Times New Roman" panose="02020603050405020304" pitchFamily="18" charset="0"/>
                <a:cs typeface="Times New Roman" panose="02020603050405020304" pitchFamily="18" charset="0"/>
              </a:rPr>
              <a:t>-variate analysis, bi-variate and multi-variate analysis, missing value treatments and analyze the data validation, data cleaning/preparing and data visualization will be done on the entire given dataset.</a:t>
            </a:r>
          </a:p>
        </p:txBody>
      </p:sp>
    </p:spTree>
    <p:extLst>
      <p:ext uri="{BB962C8B-B14F-4D97-AF65-F5344CB8AC3E}">
        <p14:creationId xmlns:p14="http://schemas.microsoft.com/office/powerpoint/2010/main" val="120628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1DBB-32B2-4DA7-8E2B-90444E8F0C73}"/>
              </a:ext>
            </a:extLst>
          </p:cNvPr>
          <p:cNvSpPr>
            <a:spLocks noGrp="1"/>
          </p:cNvSpPr>
          <p:nvPr>
            <p:ph type="title"/>
          </p:nvPr>
        </p:nvSpPr>
        <p:spPr/>
        <p:txBody>
          <a:bodyPr/>
          <a:lstStyle/>
          <a:p>
            <a:r>
              <a:rPr lang="en-US" sz="3600" b="1" u="sng" dirty="0">
                <a:latin typeface="Times New Roman" panose="02020603050405020304" pitchFamily="18" charset="0"/>
                <a:cs typeface="Times New Roman" panose="02020603050405020304" pitchFamily="18" charset="0"/>
              </a:rPr>
              <a:t>Literature survey</a:t>
            </a:r>
            <a:r>
              <a:rPr lang="en-US" b="1" u="sng" dirty="0">
                <a:latin typeface="Times New Roman" panose="02020603050405020304" pitchFamily="18" charset="0"/>
                <a:cs typeface="Times New Roman" panose="02020603050405020304" pitchFamily="18" charset="0"/>
              </a:rPr>
              <a:t>:</a:t>
            </a:r>
            <a:endParaRPr lang="en-IN"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A37FF7-E3A6-4918-A631-5FA1F92FB598}"/>
              </a:ext>
            </a:extLst>
          </p:cNvPr>
          <p:cNvSpPr txBox="1"/>
          <p:nvPr/>
        </p:nvSpPr>
        <p:spPr>
          <a:xfrm>
            <a:off x="838200" y="1690688"/>
            <a:ext cx="10635917"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Generally in industries systems are located at different locations each has its own processor with its own tasks running inside it.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We cannot control or change the scheduling of these tasks running in a processor from control room so, every time person should move to particular location and change its scheduling of  the tasks.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proposed system we overcome the disadvantage of existing system by managing tasks of the system on a single chip using internet connection.</a:t>
            </a:r>
            <a:endParaRPr lang="en-IN" sz="2400" dirty="0"/>
          </a:p>
        </p:txBody>
      </p:sp>
    </p:spTree>
    <p:extLst>
      <p:ext uri="{BB962C8B-B14F-4D97-AF65-F5344CB8AC3E}">
        <p14:creationId xmlns:p14="http://schemas.microsoft.com/office/powerpoint/2010/main" val="181590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FC29-73E0-6E40-6BC3-B1434B1854EA}"/>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AIR QUALITY INDEX (AQI):</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1BC333-2B5F-CA48-610D-6FC325B31753}"/>
              </a:ext>
            </a:extLst>
          </p:cNvPr>
          <p:cNvSpPr>
            <a:spLocks noGrp="1"/>
          </p:cNvSpPr>
          <p:nvPr>
            <p:ph idx="1"/>
          </p:nvPr>
        </p:nvSpPr>
        <p:spPr>
          <a:xfrm>
            <a:off x="838199" y="1592359"/>
            <a:ext cx="10685107" cy="4080653"/>
          </a:xfrm>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An Air Quality Index (AQI) is used by government agencies to communicate to the public how polluted the air currently is or how polluted it is forecast to </a:t>
            </a:r>
            <a:r>
              <a:rPr lang="en-US" sz="2800" dirty="0" err="1">
                <a:latin typeface="Times New Roman" panose="02020603050405020304" pitchFamily="18" charset="0"/>
                <a:cs typeface="Times New Roman" panose="02020603050405020304" pitchFamily="18" charset="0"/>
              </a:rPr>
              <a:t>become.Public</a:t>
            </a:r>
            <a:r>
              <a:rPr lang="en-US" sz="2800" dirty="0">
                <a:latin typeface="Times New Roman" panose="02020603050405020304" pitchFamily="18" charset="0"/>
                <a:cs typeface="Times New Roman" panose="02020603050405020304" pitchFamily="18" charset="0"/>
              </a:rPr>
              <a:t> health risks increase as the AQI rises.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Different countries have their own air quality indices, corresponding to different national air quality standards.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Some of these are :</a:t>
            </a:r>
          </a:p>
          <a:p>
            <a:pPr marL="0" indent="0">
              <a:buNone/>
            </a:pPr>
            <a:r>
              <a:rPr lang="en-US" sz="2800" dirty="0">
                <a:latin typeface="Times New Roman" panose="02020603050405020304" pitchFamily="18" charset="0"/>
                <a:cs typeface="Times New Roman" panose="02020603050405020304" pitchFamily="18" charset="0"/>
              </a:rPr>
              <a:t>                          1. The National Air Quality Index (India)</a:t>
            </a:r>
          </a:p>
          <a:p>
            <a:pPr marL="0" indent="0">
              <a:buNone/>
            </a:pPr>
            <a:r>
              <a:rPr lang="en-US" sz="2800" dirty="0">
                <a:latin typeface="Times New Roman" panose="02020603050405020304" pitchFamily="18" charset="0"/>
                <a:cs typeface="Times New Roman" panose="02020603050405020304" pitchFamily="18" charset="0"/>
              </a:rPr>
              <a:t>                          2. The Air Quality Health Index (Canada)</a:t>
            </a:r>
          </a:p>
          <a:p>
            <a:pPr marL="0" indent="0">
              <a:buNone/>
            </a:pPr>
            <a:r>
              <a:rPr lang="en-US" sz="2800" dirty="0">
                <a:latin typeface="Times New Roman" panose="02020603050405020304" pitchFamily="18" charset="0"/>
                <a:cs typeface="Times New Roman" panose="02020603050405020304" pitchFamily="18" charset="0"/>
              </a:rPr>
              <a:t>                          3. The Air Pollution Index (Malaysia)</a:t>
            </a:r>
          </a:p>
          <a:p>
            <a:pPr marL="0" indent="0">
              <a:buNone/>
            </a:pPr>
            <a:r>
              <a:rPr lang="en-US" sz="2800" dirty="0">
                <a:latin typeface="Times New Roman" panose="02020603050405020304" pitchFamily="18" charset="0"/>
                <a:cs typeface="Times New Roman" panose="02020603050405020304" pitchFamily="18" charset="0"/>
              </a:rPr>
              <a:t>                          4. The Pollutant Standards Index (Singapore).</a:t>
            </a:r>
          </a:p>
          <a:p>
            <a:endParaRPr lang="en-IN" dirty="0"/>
          </a:p>
        </p:txBody>
      </p:sp>
    </p:spTree>
    <p:extLst>
      <p:ext uri="{BB962C8B-B14F-4D97-AF65-F5344CB8AC3E}">
        <p14:creationId xmlns:p14="http://schemas.microsoft.com/office/powerpoint/2010/main" val="21361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437E-17FC-03E1-85BF-742F327BBD95}"/>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AQI Table:</a:t>
            </a:r>
            <a:endParaRPr lang="en-IN" sz="3600" u="sng" dirty="0"/>
          </a:p>
        </p:txBody>
      </p:sp>
      <p:sp>
        <p:nvSpPr>
          <p:cNvPr id="3" name="Content Placeholder 2">
            <a:extLst>
              <a:ext uri="{FF2B5EF4-FFF2-40B4-BE49-F238E27FC236}">
                <a16:creationId xmlns:a16="http://schemas.microsoft.com/office/drawing/2014/main" id="{21BE3EB4-0C84-0878-439F-C5010224407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B7CFFF3-27FB-3950-9946-269ABE0C95F2}"/>
              </a:ext>
            </a:extLst>
          </p:cNvPr>
          <p:cNvPicPr>
            <a:picLocks noChangeAspect="1"/>
          </p:cNvPicPr>
          <p:nvPr/>
        </p:nvPicPr>
        <p:blipFill>
          <a:blip r:embed="rId2"/>
          <a:stretch>
            <a:fillRect/>
          </a:stretch>
        </p:blipFill>
        <p:spPr>
          <a:xfrm>
            <a:off x="838200" y="1682588"/>
            <a:ext cx="10526486" cy="4596913"/>
          </a:xfrm>
          <a:prstGeom prst="rect">
            <a:avLst/>
          </a:prstGeom>
        </p:spPr>
      </p:pic>
    </p:spTree>
    <p:extLst>
      <p:ext uri="{BB962C8B-B14F-4D97-AF65-F5344CB8AC3E}">
        <p14:creationId xmlns:p14="http://schemas.microsoft.com/office/powerpoint/2010/main" val="303845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70B4-EEB2-713B-D420-3E76AE343DD3}"/>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BLOCK DIAGRAM:</a:t>
            </a:r>
            <a:endParaRPr lang="en-IN" sz="3600" u="sng" dirty="0"/>
          </a:p>
        </p:txBody>
      </p:sp>
      <p:sp>
        <p:nvSpPr>
          <p:cNvPr id="3" name="Content Placeholder 2">
            <a:extLst>
              <a:ext uri="{FF2B5EF4-FFF2-40B4-BE49-F238E27FC236}">
                <a16:creationId xmlns:a16="http://schemas.microsoft.com/office/drawing/2014/main" id="{7EFD7A0A-2F5C-103D-C09F-572FD7592CA5}"/>
              </a:ext>
            </a:extLst>
          </p:cNvPr>
          <p:cNvSpPr>
            <a:spLocks noGrp="1"/>
          </p:cNvSpPr>
          <p:nvPr>
            <p:ph idx="1"/>
          </p:nvPr>
        </p:nvSpPr>
        <p:spPr/>
        <p:txBody>
          <a:bodyPr/>
          <a:lstStyle/>
          <a:p>
            <a:pPr marL="0" indent="0">
              <a:buNone/>
            </a:pPr>
            <a:r>
              <a:rPr lang="en-IN" dirty="0"/>
              <a:t>  </a:t>
            </a:r>
          </a:p>
        </p:txBody>
      </p:sp>
      <p:pic>
        <p:nvPicPr>
          <p:cNvPr id="4" name="Content Placeholder 3">
            <a:extLst>
              <a:ext uri="{FF2B5EF4-FFF2-40B4-BE49-F238E27FC236}">
                <a16:creationId xmlns:a16="http://schemas.microsoft.com/office/drawing/2014/main" id="{E3ED32BE-E050-925B-A5F3-981F2E5965E6}"/>
              </a:ext>
            </a:extLst>
          </p:cNvPr>
          <p:cNvPicPr>
            <a:picLocks noGrp="1" noChangeAspect="1"/>
          </p:cNvPicPr>
          <p:nvPr/>
        </p:nvPicPr>
        <p:blipFill>
          <a:blip r:embed="rId2"/>
          <a:stretch>
            <a:fillRect/>
          </a:stretch>
        </p:blipFill>
        <p:spPr>
          <a:xfrm>
            <a:off x="3515710" y="1885315"/>
            <a:ext cx="5309870" cy="4607560"/>
          </a:xfrm>
          <a:prstGeom prst="rect">
            <a:avLst/>
          </a:prstGeom>
          <a:noFill/>
          <a:ln w="9525">
            <a:noFill/>
          </a:ln>
        </p:spPr>
      </p:pic>
    </p:spTree>
    <p:extLst>
      <p:ext uri="{BB962C8B-B14F-4D97-AF65-F5344CB8AC3E}">
        <p14:creationId xmlns:p14="http://schemas.microsoft.com/office/powerpoint/2010/main" val="183686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8286-CCFB-6801-49A4-70165F015164}"/>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METHODOLOGY:</a:t>
            </a:r>
            <a:endParaRPr lang="en-IN" sz="3600" u="sng" dirty="0"/>
          </a:p>
        </p:txBody>
      </p:sp>
      <p:sp>
        <p:nvSpPr>
          <p:cNvPr id="3" name="Content Placeholder 2">
            <a:extLst>
              <a:ext uri="{FF2B5EF4-FFF2-40B4-BE49-F238E27FC236}">
                <a16:creationId xmlns:a16="http://schemas.microsoft.com/office/drawing/2014/main" id="{97E62F87-966E-FE29-FA31-3A5B5B0A1F03}"/>
              </a:ext>
            </a:extLst>
          </p:cNvPr>
          <p:cNvSpPr>
            <a:spLocks noGrp="1"/>
          </p:cNvSpPr>
          <p:nvPr>
            <p:ph idx="1"/>
          </p:nvPr>
        </p:nvSpPr>
        <p:spPr/>
        <p:txBody>
          <a:bodyPr>
            <a:normAutofit fontScale="92500" lnSpcReduction="10000"/>
          </a:bodyPr>
          <a:lstStyle/>
          <a:p>
            <a:pPr marL="0" indent="0" algn="just">
              <a:lnSpc>
                <a:spcPct val="100000"/>
              </a:lnSpc>
              <a:buNone/>
            </a:pPr>
            <a:r>
              <a:rPr lang="en-US" sz="2800" dirty="0">
                <a:latin typeface="Times New Roman" panose="02020603050405020304" pitchFamily="18" charset="0"/>
                <a:cs typeface="Times New Roman" panose="02020603050405020304" pitchFamily="18" charset="0"/>
              </a:rPr>
              <a:t>By analyzing historical data sets, associations are made between pollution levels and meteorological data variables. The result is an equation that can be used to forecast future pollution levels. Artificial neural networks use adaptive learning and pattern recognition techniques.</a:t>
            </a:r>
          </a:p>
          <a:p>
            <a:pPr marL="0" indent="0" algn="just">
              <a:lnSpc>
                <a:spcPct val="100000"/>
              </a:lnSpc>
              <a:buNone/>
            </a:pPr>
            <a:r>
              <a:rPr lang="en-US" sz="2800" dirty="0">
                <a:latin typeface="Times New Roman" panose="02020603050405020304" pitchFamily="18" charset="0"/>
                <a:cs typeface="Times New Roman" panose="02020603050405020304" pitchFamily="18" charset="0"/>
              </a:rPr>
              <a:t>Predicting air quality, therefore, not only involves the difficulties of weather forecasting, it also requires data on and knowledge of:</a:t>
            </a:r>
          </a:p>
          <a:p>
            <a:pPr marL="457200" indent="-457200" algn="just">
              <a:lnSpc>
                <a:spcPct val="100000"/>
              </a:lnSpc>
              <a:buAutoNum type="arabicPeriod"/>
            </a:pPr>
            <a:r>
              <a:rPr lang="en-US" sz="2800" dirty="0">
                <a:latin typeface="Times New Roman" panose="02020603050405020304" pitchFamily="18" charset="0"/>
                <a:cs typeface="Times New Roman" panose="02020603050405020304" pitchFamily="18" charset="0"/>
              </a:rPr>
              <a:t>Local pollutant concentrations and emissions.</a:t>
            </a:r>
          </a:p>
          <a:p>
            <a:pPr marL="457200" indent="-457200" algn="just">
              <a:lnSpc>
                <a:spcPct val="100000"/>
              </a:lnSpc>
              <a:buAutoNum type="arabicPeriod"/>
            </a:pPr>
            <a:r>
              <a:rPr lang="en-US" sz="2800" dirty="0">
                <a:latin typeface="Times New Roman" panose="02020603050405020304" pitchFamily="18" charset="0"/>
                <a:cs typeface="Times New Roman" panose="02020603050405020304" pitchFamily="18" charset="0"/>
              </a:rPr>
              <a:t>Pollutant concentrations and emissions from distant locations.</a:t>
            </a:r>
          </a:p>
          <a:p>
            <a:pPr marL="457200" indent="-457200" algn="just">
              <a:lnSpc>
                <a:spcPct val="100000"/>
              </a:lnSpc>
              <a:buAutoNum type="arabicPeriod"/>
            </a:pPr>
            <a:r>
              <a:rPr lang="en-US" sz="2800" dirty="0">
                <a:latin typeface="Times New Roman" panose="02020603050405020304" pitchFamily="18" charset="0"/>
                <a:cs typeface="Times New Roman" panose="02020603050405020304" pitchFamily="18" charset="0"/>
              </a:rPr>
              <a:t>Movements and possible transformations of pollutants.</a:t>
            </a:r>
          </a:p>
          <a:p>
            <a:pPr marL="457200" indent="-457200" algn="just">
              <a:lnSpc>
                <a:spcPct val="100000"/>
              </a:lnSpc>
              <a:buAutoNum type="arabicPeriod"/>
            </a:pPr>
            <a:r>
              <a:rPr lang="en-US" sz="2800" dirty="0">
                <a:latin typeface="Times New Roman" panose="02020603050405020304" pitchFamily="18" charset="0"/>
                <a:cs typeface="Times New Roman" panose="02020603050405020304" pitchFamily="18" charset="0"/>
              </a:rPr>
              <a:t>Prevailing winds.</a:t>
            </a:r>
          </a:p>
          <a:p>
            <a:endParaRPr lang="en-IN" dirty="0"/>
          </a:p>
        </p:txBody>
      </p:sp>
    </p:spTree>
    <p:extLst>
      <p:ext uri="{BB962C8B-B14F-4D97-AF65-F5344CB8AC3E}">
        <p14:creationId xmlns:p14="http://schemas.microsoft.com/office/powerpoint/2010/main" val="357908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8C30-8BF6-DD58-B418-9E65D7E0B700}"/>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ALGORITHMS:</a:t>
            </a:r>
            <a:endParaRPr lang="en-IN" sz="3600" u="sng" dirty="0"/>
          </a:p>
        </p:txBody>
      </p:sp>
      <p:sp>
        <p:nvSpPr>
          <p:cNvPr id="3" name="Content Placeholder 2">
            <a:extLst>
              <a:ext uri="{FF2B5EF4-FFF2-40B4-BE49-F238E27FC236}">
                <a16:creationId xmlns:a16="http://schemas.microsoft.com/office/drawing/2014/main" id="{A31855EF-3107-2888-18C6-08DB1134172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Logistic Regression</a:t>
            </a: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K-Nearest Neighbor (KNN)</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Support Vector Machines</a:t>
            </a:r>
          </a:p>
          <a:p>
            <a:endParaRPr lang="en-IN" dirty="0"/>
          </a:p>
        </p:txBody>
      </p:sp>
    </p:spTree>
    <p:extLst>
      <p:ext uri="{BB962C8B-B14F-4D97-AF65-F5344CB8AC3E}">
        <p14:creationId xmlns:p14="http://schemas.microsoft.com/office/powerpoint/2010/main" val="1994240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846</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Calibri Light</vt:lpstr>
      <vt:lpstr>Candara Light</vt:lpstr>
      <vt:lpstr>Garamond</vt:lpstr>
      <vt:lpstr>Times New Roman</vt:lpstr>
      <vt:lpstr>Wingdings</vt:lpstr>
      <vt:lpstr>Office Theme</vt:lpstr>
      <vt:lpstr>PowerPoint Presentation</vt:lpstr>
      <vt:lpstr>CONTENTS:</vt:lpstr>
      <vt:lpstr>ABSTRACT:</vt:lpstr>
      <vt:lpstr>Literature survey:</vt:lpstr>
      <vt:lpstr>AIR QUALITY INDEX (AQI):</vt:lpstr>
      <vt:lpstr>AQI Table:</vt:lpstr>
      <vt:lpstr>BLOCK DIAGRAM:</vt:lpstr>
      <vt:lpstr>METHODOLOGY:</vt:lpstr>
      <vt:lpstr>ALGORITHMS:</vt:lpstr>
      <vt:lpstr>Logistic Regression: </vt:lpstr>
      <vt:lpstr>Decision Tree: </vt:lpstr>
      <vt:lpstr>K-Nearest Neighbor (KNN): </vt:lpstr>
      <vt:lpstr>Random Forest:</vt:lpstr>
      <vt:lpstr>Support Vector Machines: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 Sai</dc:creator>
  <cp:lastModifiedBy>Ameer Pasha</cp:lastModifiedBy>
  <cp:revision>22</cp:revision>
  <dcterms:created xsi:type="dcterms:W3CDTF">2022-03-13T16:46:50Z</dcterms:created>
  <dcterms:modified xsi:type="dcterms:W3CDTF">2022-05-08T09:45:13Z</dcterms:modified>
</cp:coreProperties>
</file>