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5" autoAdjust="0"/>
    <p:restoredTop sz="100000" autoAdjust="0"/>
  </p:normalViewPr>
  <p:slideViewPr>
    <p:cSldViewPr snapToGrid="0">
      <p:cViewPr>
        <p:scale>
          <a:sx n="91" d="100"/>
          <a:sy n="91"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4/5/2024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503313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9" name="对象"/>
          <p:cNvSpPr>
            <a:spLocks noGrp="1"/>
          </p:cNvSpPr>
          <p:nvPr>
            <p:ph type="sldImg"/>
          </p:nvPr>
        </p:nvSpPr>
        <p:spPr>
          <a:xfrm rot="0">
            <a:off x="685800" y="1143000"/>
            <a:ext cx="5486400" cy="3086100"/>
          </a:xfrm>
          <a:prstGeom prst="rect"/>
          <a:noFill/>
          <a:ln w="12700" cmpd="sng" cap="flat">
            <a:noFill/>
            <a:prstDash val="solid"/>
            <a:miter/>
          </a:ln>
        </p:spPr>
      </p:sp>
      <p:sp>
        <p:nvSpPr>
          <p:cNvPr id="3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8375749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68" name="对象"/>
          <p:cNvSpPr>
            <a:spLocks noGrp="1"/>
          </p:cNvSpPr>
          <p:nvPr>
            <p:ph type="sldImg"/>
          </p:nvPr>
        </p:nvSpPr>
        <p:spPr>
          <a:xfrm rot="0">
            <a:off x="685800" y="1143000"/>
            <a:ext cx="5486400" cy="3086100"/>
          </a:xfrm>
          <a:prstGeom prst="rect"/>
          <a:noFill/>
          <a:ln w="12700" cmpd="sng" cap="flat">
            <a:noFill/>
            <a:prstDash val="solid"/>
            <a:miter/>
          </a:ln>
        </p:spPr>
      </p:sp>
      <p:sp>
        <p:nvSpPr>
          <p:cNvPr id="6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1707571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72" name="对象"/>
          <p:cNvSpPr>
            <a:spLocks noGrp="1"/>
          </p:cNvSpPr>
          <p:nvPr>
            <p:ph type="sldImg"/>
          </p:nvPr>
        </p:nvSpPr>
        <p:spPr>
          <a:xfrm rot="0">
            <a:off x="685800" y="1143000"/>
            <a:ext cx="5486400" cy="3086100"/>
          </a:xfrm>
          <a:prstGeom prst="rect"/>
          <a:noFill/>
          <a:ln w="12700" cmpd="sng" cap="flat">
            <a:noFill/>
            <a:prstDash val="solid"/>
            <a:miter/>
          </a:ln>
        </p:spPr>
      </p:sp>
      <p:sp>
        <p:nvSpPr>
          <p:cNvPr id="7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9988573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685800" y="1143000"/>
            <a:ext cx="5486400" cy="3086100"/>
          </a:xfrm>
          <a:prstGeom prst="rect"/>
          <a:noFill/>
          <a:ln w="12700" cmpd="sng" cap="flat">
            <a:noFill/>
            <a:prstDash val="solid"/>
            <a:miter/>
          </a:ln>
        </p:spPr>
      </p:sp>
      <p:sp>
        <p:nvSpPr>
          <p:cNvPr id="8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5777144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806419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0" name="对象"/>
          <p:cNvSpPr>
            <a:spLocks noGrp="1"/>
          </p:cNvSpPr>
          <p:nvPr>
            <p:ph type="sldImg"/>
          </p:nvPr>
        </p:nvSpPr>
        <p:spPr>
          <a:xfrm rot="0">
            <a:off x="685800" y="1143000"/>
            <a:ext cx="5486400" cy="3086100"/>
          </a:xfrm>
          <a:prstGeom prst="rect"/>
          <a:noFill/>
          <a:ln w="12700" cmpd="sng" cap="flat">
            <a:noFill/>
            <a:prstDash val="solid"/>
            <a:miter/>
          </a:ln>
        </p:spPr>
      </p:sp>
      <p:sp>
        <p:nvSpPr>
          <p:cNvPr id="4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4415405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685800" y="1143000"/>
            <a:ext cx="5486400" cy="3086100"/>
          </a:xfrm>
          <a:prstGeom prst="rect"/>
          <a:noFill/>
          <a:ln w="12700" cmpd="sng" cap="flat">
            <a:noFill/>
            <a:prstDash val="solid"/>
            <a:miter/>
          </a:ln>
        </p:spPr>
      </p:sp>
      <p:sp>
        <p:nvSpPr>
          <p:cNvPr id="4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7828668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48" name="对象"/>
          <p:cNvSpPr>
            <a:spLocks noGrp="1"/>
          </p:cNvSpPr>
          <p:nvPr>
            <p:ph type="sldImg"/>
          </p:nvPr>
        </p:nvSpPr>
        <p:spPr>
          <a:xfrm rot="0">
            <a:off x="685800" y="1143000"/>
            <a:ext cx="5486400" cy="3086100"/>
          </a:xfrm>
          <a:prstGeom prst="rect"/>
          <a:noFill/>
          <a:ln w="12700" cmpd="sng" cap="flat">
            <a:noFill/>
            <a:prstDash val="solid"/>
            <a:miter/>
          </a:ln>
        </p:spPr>
      </p:sp>
      <p:sp>
        <p:nvSpPr>
          <p:cNvPr id="4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845756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52" name="对象"/>
          <p:cNvSpPr>
            <a:spLocks noGrp="1"/>
          </p:cNvSpPr>
          <p:nvPr>
            <p:ph type="sldImg"/>
          </p:nvPr>
        </p:nvSpPr>
        <p:spPr>
          <a:xfrm rot="0">
            <a:off x="685800" y="1143000"/>
            <a:ext cx="5486400" cy="3086100"/>
          </a:xfrm>
          <a:prstGeom prst="rect"/>
          <a:noFill/>
          <a:ln w="12700" cmpd="sng" cap="flat">
            <a:noFill/>
            <a:prstDash val="solid"/>
            <a:miter/>
          </a:ln>
        </p:spPr>
      </p:sp>
      <p:sp>
        <p:nvSpPr>
          <p:cNvPr id="5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5128264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56" name="对象"/>
          <p:cNvSpPr>
            <a:spLocks noGrp="1"/>
          </p:cNvSpPr>
          <p:nvPr>
            <p:ph type="sldImg"/>
          </p:nvPr>
        </p:nvSpPr>
        <p:spPr>
          <a:xfrm rot="0">
            <a:off x="685800" y="1143000"/>
            <a:ext cx="5486400" cy="3086100"/>
          </a:xfrm>
          <a:prstGeom prst="rect"/>
          <a:noFill/>
          <a:ln w="12700" cmpd="sng" cap="flat">
            <a:noFill/>
            <a:prstDash val="solid"/>
            <a:miter/>
          </a:ln>
        </p:spPr>
      </p:sp>
      <p:sp>
        <p:nvSpPr>
          <p:cNvPr id="5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4505248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60" name="对象"/>
          <p:cNvSpPr>
            <a:spLocks noGrp="1"/>
          </p:cNvSpPr>
          <p:nvPr>
            <p:ph type="sldImg"/>
          </p:nvPr>
        </p:nvSpPr>
        <p:spPr>
          <a:xfrm rot="0">
            <a:off x="685800" y="1143000"/>
            <a:ext cx="5486400" cy="3086100"/>
          </a:xfrm>
          <a:prstGeom prst="rect"/>
          <a:noFill/>
          <a:ln w="12700" cmpd="sng" cap="flat">
            <a:noFill/>
            <a:prstDash val="solid"/>
            <a:miter/>
          </a:ln>
        </p:spPr>
      </p:sp>
      <p:sp>
        <p:nvSpPr>
          <p:cNvPr id="6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7201764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64" name="对象"/>
          <p:cNvSpPr>
            <a:spLocks noGrp="1"/>
          </p:cNvSpPr>
          <p:nvPr>
            <p:ph type="sldImg"/>
          </p:nvPr>
        </p:nvSpPr>
        <p:spPr>
          <a:xfrm rot="0">
            <a:off x="685800" y="1143000"/>
            <a:ext cx="5486400" cy="3086100"/>
          </a:xfrm>
          <a:prstGeom prst="rect"/>
          <a:noFill/>
          <a:ln w="12700" cmpd="sng" cap="flat">
            <a:noFill/>
            <a:prstDash val="solid"/>
            <a:miter/>
          </a:ln>
        </p:spPr>
      </p:sp>
      <p:sp>
        <p:nvSpPr>
          <p:cNvPr id="6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45494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17" name="矩形"/>
          <p:cNvSpPr>
            <a:spLocks xmlns:a="http://schemas.openxmlformats.org/drawingml/2006/main"/>
          </p:cNvSpPr>
          <p:nvPr/>
        </p:nvSpPr>
        <p:spPr>
          <a:xfrm xmlns:a="http://schemas.openxmlformats.org/drawingml/2006/main" rot="0">
            <a:off x="8042147" y="453643"/>
            <a:ext cx="3703318"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18" name="矩形"/>
          <p:cNvSpPr>
            <a:spLocks xmlns:a="http://schemas.openxmlformats.org/drawingml/2006/main"/>
          </p:cNvSpPr>
          <p:nvPr/>
        </p:nvSpPr>
        <p:spPr>
          <a:xfrm xmlns:a="http://schemas.openxmlformats.org/drawingml/2006/main" rot="0">
            <a:off x="4241830" y="457200"/>
            <a:ext cx="3703318"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19"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3"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0" name="矩形"/>
          <p:cNvSpPr>
            <a:spLocks xmlns:a="http://schemas.openxmlformats.org/drawingml/2006/main"/>
          </p:cNvSpPr>
          <p:nvPr/>
        </p:nvSpPr>
        <p:spPr>
          <a:xfrm xmlns:a="http://schemas.openxmlformats.org/drawingml/2006/main" rot="0">
            <a:off x="446534" y="3085764"/>
            <a:ext cx="11298933" cy="3338149"/>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21" name="文本框"/>
          <p:cNvSpPr>
            <a:spLocks xmlns:a="http://schemas.openxmlformats.org/drawingml/2006/main" noGrp="1"/>
          </p:cNvSpPr>
          <p:nvPr>
            <p:ph type="ctrTitle"/>
          </p:nvPr>
        </p:nvSpPr>
        <p:spPr>
          <a:xfrm xmlns:a="http://schemas.openxmlformats.org/drawingml/2006/main" rot="0">
            <a:off x="581191" y="1020431"/>
            <a:ext cx="10993550" cy="14750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xmlns:a="http://schemas.openxmlformats.org/drawingml/2006/main" noGrp="1"/>
          </p:cNvSpPr>
          <p:nvPr>
            <p:ph type="subTitle" idx="1"/>
          </p:nvPr>
        </p:nvSpPr>
        <p:spPr>
          <a:xfrm xmlns:a="http://schemas.openxmlformats.org/drawingml/2006/main" rot="0">
            <a:off x="581194" y="2495445"/>
            <a:ext cx="10993546" cy="59032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4/5/2024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803604738"/>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50842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486477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2" name="矩形"/>
          <p:cNvSpPr>
            <a:spLocks xmlns:a="http://schemas.openxmlformats.org/drawingml/2006/main"/>
          </p:cNvSpPr>
          <p:nvPr/>
        </p:nvSpPr>
        <p:spPr>
          <a:xfrm xmlns:a="http://schemas.openxmlformats.org/drawingml/2006/main" rot="0">
            <a:off x="8042147" y="453643"/>
            <a:ext cx="3703318"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8"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4"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3"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5"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6"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44431441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4"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75" name="矩形"/>
          <p:cNvSpPr>
            <a:spLocks xmlns:a="http://schemas.openxmlformats.org/drawingml/2006/main"/>
          </p:cNvSpPr>
          <p:nvPr/>
        </p:nvSpPr>
        <p:spPr>
          <a:xfrm xmlns:a="http://schemas.openxmlformats.org/drawingml/2006/main" rot="0">
            <a:off x="8042147" y="453643"/>
            <a:ext cx="3703318"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76" name="矩形"/>
          <p:cNvSpPr>
            <a:spLocks xmlns:a="http://schemas.openxmlformats.org/drawingml/2006/main"/>
          </p:cNvSpPr>
          <p:nvPr/>
        </p:nvSpPr>
        <p:spPr>
          <a:xfrm xmlns:a="http://schemas.openxmlformats.org/drawingml/2006/main" rot="0">
            <a:off x="4241830" y="457200"/>
            <a:ext cx="3703318"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77"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3"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78"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79"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80"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81"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68779129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10973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505364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49270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789618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778896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887723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243426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915193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8" cy="98554"/>
          </a:xfrm>
          <a:prstGeom prst="rect"/>
          <a:solidFill>
            <a:srgbClr val="969FA7"/>
          </a:solidFill>
          <a:ln w="12700" cmpd="sng" cap="flat">
            <a:noFill/>
            <a:prstDash val="solid"/>
            <a:round/>
          </a:ln>
        </p:spPr>
      </p:sp>
      <p:sp>
        <p:nvSpPr>
          <p:cNvPr id="8" name="矩形"/>
          <p:cNvSpPr>
            <a:spLocks/>
          </p:cNvSpPr>
          <p:nvPr/>
        </p:nvSpPr>
        <p:spPr>
          <a:xfrm rot="0">
            <a:off x="4241830" y="457200"/>
            <a:ext cx="3703318"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3" cy="365126"/>
          </a:xfrm>
          <a:prstGeom prst="rect"/>
          <a:noFill/>
          <a:ln w="12700" cmpd="sng" cap="flat">
            <a:noFill/>
            <a:prstDash val="solid"/>
            <a:miter/>
          </a:ln>
        </p:spPr>
      </p:pic>
    </p:spTree>
    <p:extLst>
      <p:ext uri="{BB962C8B-B14F-4D97-AF65-F5344CB8AC3E}">
        <p14:creationId xmlns:p14="http://schemas.microsoft.com/office/powerpoint/2010/main" val="1822807174"/>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PROJECT TITLE</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2584136" y="4091071"/>
            <a:ext cx="7980183" cy="977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1. Student Name-</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ARUNKUMAR M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College Name</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St Joseph engineering College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Department</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-computer science and engineering</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03344498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67"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5921664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203107359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91552328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5"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endParaRPr lang="zh-CN" altLang="en-US"/>
          </a:p>
        </p:txBody>
      </p:sp>
      <p:sp>
        <p:nvSpPr>
          <p:cNvPr id="86"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endParaRPr lang="zh-CN" altLang="en-US"/>
          </a:p>
        </p:txBody>
      </p:sp>
    </p:spTree>
    <p:extLst>
      <p:ext uri="{BB962C8B-B14F-4D97-AF65-F5344CB8AC3E}">
        <p14:creationId xmlns:p14="http://schemas.microsoft.com/office/powerpoint/2010/main" val="101194880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9"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8953141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3"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2488295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7"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Preprocessing:</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preprocess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27961869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84750174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46620735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87813158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2085113813"/>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22</cp:revision>
  <dcterms:created xsi:type="dcterms:W3CDTF">2021-05-26T16:50:10Z</dcterms:created>
  <dcterms:modified xsi:type="dcterms:W3CDTF">2024-04-05T04:37:59Z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