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5" autoAdjust="0"/>
    <p:restoredTop sz="1000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4/5/2024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1195484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2937212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685800" y="1143000"/>
            <a:ext cx="5486400" cy="3086100"/>
          </a:xfrm>
          <a:prstGeom prst="rect"/>
          <a:noFill/>
          <a:ln w="12700" cmpd="sng" cap="flat">
            <a:noFill/>
            <a:prstDash val="solid"/>
            <a:miter/>
          </a:ln>
        </p:spPr>
      </p:sp>
      <p:sp>
        <p:nvSpPr>
          <p:cNvPr id="7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6029874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685800" y="1143000"/>
            <a:ext cx="5486400" cy="3086100"/>
          </a:xfrm>
          <a:prstGeom prst="rect"/>
          <a:noFill/>
          <a:ln w="12700" cmpd="sng" cap="flat">
            <a:noFill/>
            <a:prstDash val="solid"/>
            <a:miter/>
          </a:ln>
        </p:spPr>
      </p:sp>
      <p:sp>
        <p:nvSpPr>
          <p:cNvPr id="8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6643183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0169267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685800" y="1143000"/>
            <a:ext cx="5486400" cy="3086100"/>
          </a:xfrm>
          <a:prstGeom prst="rect"/>
          <a:noFill/>
          <a:ln w="12700" cmpd="sng" cap="flat">
            <a:noFill/>
            <a:prstDash val="solid"/>
            <a:miter/>
          </a:ln>
        </p:spPr>
      </p:sp>
      <p:sp>
        <p:nvSpPr>
          <p:cNvPr id="4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917769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345643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2" name="对象"/>
          <p:cNvSpPr>
            <a:spLocks noGrp="1"/>
          </p:cNvSpPr>
          <p:nvPr>
            <p:ph type="sldImg"/>
          </p:nvPr>
        </p:nvSpPr>
        <p:spPr>
          <a:xfrm rot="0">
            <a:off x="685800" y="1143000"/>
            <a:ext cx="5486400" cy="3086100"/>
          </a:xfrm>
          <a:prstGeom prst="rect"/>
          <a:noFill/>
          <a:ln w="12700" cmpd="sng" cap="flat">
            <a:noFill/>
            <a:prstDash val="solid"/>
            <a:miter/>
          </a:ln>
        </p:spPr>
      </p:sp>
      <p:sp>
        <p:nvSpPr>
          <p:cNvPr id="5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745885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6" name="对象"/>
          <p:cNvSpPr>
            <a:spLocks noGrp="1"/>
          </p:cNvSpPr>
          <p:nvPr>
            <p:ph type="sldImg"/>
          </p:nvPr>
        </p:nvSpPr>
        <p:spPr>
          <a:xfrm rot="0">
            <a:off x="685800" y="1143000"/>
            <a:ext cx="5486400" cy="3086100"/>
          </a:xfrm>
          <a:prstGeom prst="rect"/>
          <a:noFill/>
          <a:ln w="12700" cmpd="sng" cap="flat">
            <a:noFill/>
            <a:prstDash val="solid"/>
            <a:miter/>
          </a:ln>
        </p:spPr>
      </p:sp>
      <p:sp>
        <p:nvSpPr>
          <p:cNvPr id="5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3166940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685800" y="1143000"/>
            <a:ext cx="5486400" cy="3086100"/>
          </a:xfrm>
          <a:prstGeom prst="rect"/>
          <a:noFill/>
          <a:ln w="12700" cmpd="sng" cap="flat">
            <a:noFill/>
            <a:prstDash val="solid"/>
            <a:miter/>
          </a:ln>
        </p:spPr>
      </p:sp>
      <p:sp>
        <p:nvSpPr>
          <p:cNvPr id="6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5921478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4" name="对象"/>
          <p:cNvSpPr>
            <a:spLocks noGrp="1"/>
          </p:cNvSpPr>
          <p:nvPr>
            <p:ph type="sldImg"/>
          </p:nvPr>
        </p:nvSpPr>
        <p:spPr>
          <a:xfrm rot="0">
            <a:off x="685800" y="1143000"/>
            <a:ext cx="5486400" cy="3086100"/>
          </a:xfrm>
          <a:prstGeom prst="rect"/>
          <a:noFill/>
          <a:ln w="12700" cmpd="sng" cap="flat">
            <a:noFill/>
            <a:prstDash val="solid"/>
            <a:miter/>
          </a:ln>
        </p:spPr>
      </p:sp>
      <p:sp>
        <p:nvSpPr>
          <p:cNvPr id="6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704765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21184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8" cy="98554"/>
          </a:xfrm>
          <a:prstGeom prst="rect"/>
          <a:solidFill>
            <a:srgbClr val="969FA7"/>
          </a:solidFill>
          <a:ln w="12700" cmpd="sng" cap="flat">
            <a:noFill/>
            <a:prstDash val="solid"/>
            <a:round/>
          </a:ln>
        </p:spPr>
      </p:sp>
      <p:sp>
        <p:nvSpPr>
          <p:cNvPr id="18" name="矩形"/>
          <p:cNvSpPr>
            <a:spLocks/>
          </p:cNvSpPr>
          <p:nvPr/>
        </p:nvSpPr>
        <p:spPr>
          <a:xfrm rot="0">
            <a:off x="4241830" y="457200"/>
            <a:ext cx="3703318" cy="91440"/>
          </a:xfrm>
          <a:prstGeom prst="rect"/>
          <a:solidFill>
            <a:schemeClr val="accent1"/>
          </a:solidFill>
          <a:ln w="12700" cmpd="sng" cap="flat">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rot="0">
            <a:off x="10485002" y="6437910"/>
            <a:ext cx="1125803"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89804430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003101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260852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8"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8"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90059426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4"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5" name="矩形"/>
          <p:cNvSpPr>
            <a:spLocks xmlns:a="http://schemas.openxmlformats.org/drawingml/2006/main"/>
          </p:cNvSpPr>
          <p:nvPr/>
        </p:nvSpPr>
        <p:spPr>
          <a:xfrm xmlns:a="http://schemas.openxmlformats.org/drawingml/2006/main" rot="0">
            <a:off x="8042147" y="453643"/>
            <a:ext cx="3703318"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6" name="矩形"/>
          <p:cNvSpPr>
            <a:spLocks xmlns:a="http://schemas.openxmlformats.org/drawingml/2006/main"/>
          </p:cNvSpPr>
          <p:nvPr/>
        </p:nvSpPr>
        <p:spPr>
          <a:xfrm xmlns:a="http://schemas.openxmlformats.org/drawingml/2006/main" rot="0">
            <a:off x="4241830" y="457200"/>
            <a:ext cx="3703318"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7"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8"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8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8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84664515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542453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708212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093639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261807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285310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160833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609746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809145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8" cy="98554"/>
          </a:xfrm>
          <a:prstGeom prst="rect"/>
          <a:solidFill>
            <a:srgbClr val="969FA7"/>
          </a:solidFill>
          <a:ln w="12700" cmpd="sng" cap="flat">
            <a:noFill/>
            <a:prstDash val="solid"/>
            <a:round/>
          </a:ln>
        </p:spPr>
      </p:sp>
      <p:sp>
        <p:nvSpPr>
          <p:cNvPr id="8" name="矩形"/>
          <p:cNvSpPr>
            <a:spLocks/>
          </p:cNvSpPr>
          <p:nvPr/>
        </p:nvSpPr>
        <p:spPr>
          <a:xfrm rot="0">
            <a:off x="4241830" y="457200"/>
            <a:ext cx="3703318"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3" cy="365126"/>
          </a:xfrm>
          <a:prstGeom prst="rect"/>
          <a:noFill/>
          <a:ln w="12700" cmpd="sng" cap="flat">
            <a:noFill/>
            <a:prstDash val="solid"/>
            <a:miter/>
          </a:ln>
        </p:spPr>
      </p:pic>
    </p:spTree>
    <p:extLst>
      <p:ext uri="{BB962C8B-B14F-4D97-AF65-F5344CB8AC3E}">
        <p14:creationId xmlns:p14="http://schemas.microsoft.com/office/powerpoint/2010/main" val="92144483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PROJECT TITLE</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964911" y="4376818"/>
            <a:ext cx="7980183"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1. Student Name-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ARUNKUMAR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M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College Name-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S.T joseph college of engineering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Department</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-COMPUTER SCIENCE ENGINEERING </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79851634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35454993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19633415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78156913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210606455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7"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34684265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82501077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72415811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89830684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42508755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7"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878804145"/>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22</cp:revision>
  <dcterms:created xsi:type="dcterms:W3CDTF">2021-05-26T16:50:10Z</dcterms:created>
  <dcterms:modified xsi:type="dcterms:W3CDTF">2024-04-05T04:22:11Z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