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70637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06667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685800" y="1143000"/>
            <a:ext cx="5486400" cy="3086100"/>
          </a:xfrm>
          <a:prstGeom prst="rect"/>
          <a:noFill/>
          <a:ln w="12700" cmpd="sng" cap="flat">
            <a:noFill/>
            <a:prstDash val="solid"/>
            <a:miter/>
          </a:ln>
        </p:spPr>
      </p:sp>
      <p:sp>
        <p:nvSpPr>
          <p:cNvPr id="8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90391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39639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1662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3922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487466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08733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79072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6" name="对象"/>
          <p:cNvSpPr>
            <a:spLocks noGrp="1"/>
          </p:cNvSpPr>
          <p:nvPr>
            <p:ph type="sldImg"/>
          </p:nvPr>
        </p:nvSpPr>
        <p:spPr>
          <a:xfrm rot="0">
            <a:off x="685800" y="1143000"/>
            <a:ext cx="5486400" cy="3086100"/>
          </a:xfrm>
          <a:prstGeom prst="rect"/>
          <a:noFill/>
          <a:ln w="12700" cmpd="sng" cap="flat">
            <a:noFill/>
            <a:prstDash val="solid"/>
            <a:miter/>
          </a:ln>
        </p:spPr>
      </p:sp>
      <p:sp>
        <p:nvSpPr>
          <p:cNvPr id="7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0019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5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9545287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2712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6811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4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4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4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709729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626027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1982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2083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14131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56181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5590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5732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20160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4261859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84136" y="4091071"/>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ARUNKUMAR M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engineering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4381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2621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5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596741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327562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810072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117280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477150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1229886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616136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9"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4465377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2024-04-05T05:21:16Z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