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4F81BD"/>
                </a:solidFill>
                <a:prstDash val="solid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overlap val="25"/>
        <c:gapWidth val="8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title>
          <c:tx>
            <c:rich>
              <a:bodyPr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majorTickMark val="none"/>
        <c:minorTickMark val="none"/>
        <c:tickLblPos val="nextTo"/>
        <c:spPr>
          <a:ln w="12700">
            <a:solidFill>
              <a:srgbClr val="BFBFB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2F2F2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9981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892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9067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05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3491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3995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2484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1178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5493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1051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4660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291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171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2916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5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9741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017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1501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4411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1024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0097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7944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2410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6677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5758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1606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2364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285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4.png"/><Relationship Id="rId6" Type="http://schemas.openxmlformats.org/officeDocument/2006/relationships/image" Target="../media/5.png"/><Relationship Id="rId7" Type="http://schemas.openxmlformats.org/officeDocument/2006/relationships/image" Target="../media/4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2.png"/><Relationship Id="rId3" Type="http://schemas.openxmlformats.org/officeDocument/2006/relationships/image" Target="../media/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.png"/><Relationship Id="rId3" Type="http://schemas.openxmlformats.org/officeDocument/2006/relationships/image" Target="../media/4.png"/><Relationship Id="rId4" Type="http://schemas.openxmlformats.org/officeDocument/2006/relationships/image" Target="../media/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2286000" y="609600"/>
            <a:ext cx="1150454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876299" y="2823150"/>
            <a:ext cx="8953502" cy="1834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STUDENT NAME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Arun kumar. 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REGISTER NO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217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249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DEPARTMENT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B.COM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(G)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COLLEGE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Sri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Malolan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College of Arts And Science Maduranthakam-1661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          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976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752474" y="1752599"/>
            <a:ext cx="6334125" cy="4339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Preparation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Import and clean employee data (e.g., demographics, job info, performance metrics)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Ensure data quality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consistencyII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Descriptive Analytic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summaries and visualizations (e.g., tables, charts, graphs) to understand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demographics (e.g., age, gender, department)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characteristics (e.g., role, tenure, 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(e.g., ratings, promotions, turnover)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Inferential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 (e.g., between performance and 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 (e.g., predicting turnover based on demographics)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analysis (e.g., grouping similar employees)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626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55332" y="1626273"/>
            <a:ext cx="7093268" cy="29238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Prescriptive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Talent development and training programs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Diversity, equity, and inclusion initiatives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Compensation and benefits 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engagement and retention plan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and Power Pivot for data summarization and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Scales for data visualization-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Regression and Correlation analysis using Excel's built-in functions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Solver and Scenario Manager for optimization and forecasting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5492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8915400" y="462568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90600" y="1685380"/>
            <a:ext cx="7382905" cy="39057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0304192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295399" y="1295399"/>
          <a:ext cx="6843713" cy="546735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17690768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990600" y="1676400"/>
            <a:ext cx="6096000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Identified areas of high employee turnover and absenteeism, allowing us to target retention 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Analysed salary and benefits data to ensure equity and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Visualized employee performance metrics to inform development and promotion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Detected correlations between training programs and job satisfaction, highlighting areas for investment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Created data-driven recommendations to enhance employee engagement, productivity, and overall business performance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8" name="图片" descr="See related image detail. Curriculum - Free people icon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43800" y="1828800"/>
            <a:ext cx="1933575" cy="19335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4038631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467687" y="1517416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-266977" y="3086618"/>
            <a:ext cx="1063935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 descr="blob:https://web.whatsapp.com/86f56f85-85b1-4197-8d4c-59f08a07b4c8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672632" y="793932"/>
            <a:ext cx="1832582" cy="183258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609491" y="2362784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5376153" y="106203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7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8702373" y="4133342"/>
            <a:ext cx="457240" cy="45724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8" name="图片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7338378" y="503945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79261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209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609600" y="1861245"/>
            <a:ext cx="7381875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Track attendance and absenteeism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Evaluate sales performance or revenue generation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Assess task completion rates or productivity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customer satisfaction ratings or feedback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Compare performance across different departments or teams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8025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9144000" y="2933701"/>
            <a:ext cx="3533774" cy="3809999"/>
            <a:chOff x="9144000" y="2933701"/>
            <a:chExt cx="3533774" cy="3809999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839325" y="5648326"/>
              <a:ext cx="457198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839325" y="6181725"/>
              <a:ext cx="180974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44000" y="2933701"/>
              <a:ext cx="3533774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7239000" y="144305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39774" y="2048648"/>
            <a:ext cx="8404225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Collect and organize employee performance data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Set up an Excel dashboard to visualize performance metrics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formulas and charts to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and compare performance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Identify areas for improvement and track progress over time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739773" y="3937933"/>
            <a:ext cx="9099551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data4. Recommendations for future performance improvement initiatives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382000" y="845600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9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486106" y="5399965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3760601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1814512" y="457200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600200" y="1447800"/>
            <a:ext cx="6019799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 Generalists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employee performance, identify training needs, and inform talent management decisions.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 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monitor team performance, set goals, and provide targeted feedback to team members.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 Heads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evaluate departmental performance, make informed decisions, and optimize resource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Analysts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trends, identify areas for improvement, and recommend data-driven solutions.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Operations 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key performance indicators (KPIs), optimize processes, and enhance overall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3789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09600" y="1066800"/>
            <a:ext cx="97631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371600" y="2514600"/>
            <a:ext cx="7620000" cy="2369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– MISSING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FILTER- REMOVE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FORMULA- PERFORMANCE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PIVOT-SUMMARY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GRAPH-DATA VISUALIZATION	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2756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981200" y="1905000"/>
            <a:ext cx="5668475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 </a:t>
            </a: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endParaRPr lang="en-US" altLang="zh-CN" sz="2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Id-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 Text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Type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Rating-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 Male Female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–Number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5865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05416" y="6512256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06491" y="5388793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49016" y="172166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06491" y="5922194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616" y="3733800"/>
            <a:ext cx="2466975" cy="309326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92716" y="681157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30159" y="649955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592193" y="2482672"/>
            <a:ext cx="7475607" cy="584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=</a:t>
            </a: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IFS(Z8&gt;=5,”VERY HIGH”,Z8&gt;=4,”HIGH”,Z8&gt;=3,”MED”,TRUE,”LOW”)</a:t>
            </a:r>
            <a:endParaRPr lang="zh-CN" altLang="en-US" sz="20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7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</cp:revision>
  <dcterms:created xsi:type="dcterms:W3CDTF">2024-03-28T17:07:22Z</dcterms:created>
  <dcterms:modified xsi:type="dcterms:W3CDTF">2024-10-01T01:54:30Z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471fe4db66b84b889a859e75725c06ff</vt:lpwstr>
  </property>
</Properties>
</file>