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72" r:id="rId1"/>
  </p:sldMasterIdLst>
  <p:notesMasterIdLst>
    <p:notesMasterId r:id="rId30"/>
  </p:notesMasterIdLst>
  <p:handoutMasterIdLst>
    <p:handoutMasterId r:id="rId31"/>
  </p:handoutMasterIdLst>
  <p:sldIdLst>
    <p:sldId id="262" r:id="rId2"/>
    <p:sldId id="326" r:id="rId3"/>
    <p:sldId id="327" r:id="rId4"/>
    <p:sldId id="328" r:id="rId5"/>
    <p:sldId id="339" r:id="rId6"/>
    <p:sldId id="329" r:id="rId7"/>
    <p:sldId id="330" r:id="rId8"/>
    <p:sldId id="331" r:id="rId9"/>
    <p:sldId id="332" r:id="rId10"/>
    <p:sldId id="333" r:id="rId11"/>
    <p:sldId id="285" r:id="rId12"/>
    <p:sldId id="306" r:id="rId13"/>
    <p:sldId id="307" r:id="rId14"/>
    <p:sldId id="320" r:id="rId15"/>
    <p:sldId id="334" r:id="rId16"/>
    <p:sldId id="335" r:id="rId17"/>
    <p:sldId id="336" r:id="rId18"/>
    <p:sldId id="337" r:id="rId19"/>
    <p:sldId id="338" r:id="rId20"/>
    <p:sldId id="313" r:id="rId21"/>
    <p:sldId id="314" r:id="rId22"/>
    <p:sldId id="325" r:id="rId23"/>
    <p:sldId id="341" r:id="rId24"/>
    <p:sldId id="340" r:id="rId25"/>
    <p:sldId id="342" r:id="rId26"/>
    <p:sldId id="343" r:id="rId27"/>
    <p:sldId id="315" r:id="rId28"/>
    <p:sldId id="284" r:id="rId29"/>
  </p:sldIdLst>
  <p:sldSz cx="9902825" cy="6858000"/>
  <p:notesSz cx="6858000" cy="9144000"/>
  <p:embeddedFontLst>
    <p:embeddedFont>
      <p:font typeface="KPMG Extralight" panose="020B0604020202020204" charset="0"/>
      <p:regular r:id="rId32"/>
      <p:italic r:id="rId33"/>
    </p:embeddedFont>
    <p:embeddedFont>
      <p:font typeface="Arial Bold" panose="020B0704020202020204" pitchFamily="34" charset="0"/>
      <p:bold r:id="rId34"/>
    </p:embeddedFont>
    <p:embeddedFont>
      <p:font typeface="Calibri" panose="020F0502020204030204" pitchFamily="34" charset="0"/>
      <p:regular r:id="rId35"/>
      <p:bold r:id="rId36"/>
      <p:italic r:id="rId37"/>
      <p:boldItalic r:id="rId38"/>
    </p:embeddedFont>
    <p:embeddedFont>
      <p:font typeface="KPMG Light" panose="020B0604020202020204" charset="0"/>
      <p:regular r:id="rId39"/>
      <p:italic r:id="rId40"/>
    </p:embeddedFont>
    <p:embeddedFont>
      <p:font typeface="Univers 45 Light" charset="0"/>
      <p:regular r:id="rId41"/>
      <p:bold r:id="rId42"/>
      <p:italic r:id="rId43"/>
      <p:boldItalic r:id="rId4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192" userDrawn="1">
          <p15:clr>
            <a:srgbClr val="A4A3A4"/>
          </p15:clr>
        </p15:guide>
        <p15:guide id="2" pos="216" userDrawn="1">
          <p15:clr>
            <a:srgbClr val="A4A3A4"/>
          </p15:clr>
        </p15:guide>
        <p15:guide id="3" pos="23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4C4C"/>
    <a:srgbClr val="43B02A"/>
    <a:srgbClr val="43B00C"/>
    <a:srgbClr val="BC204B"/>
    <a:srgbClr val="6D2077"/>
    <a:srgbClr val="3AA30C"/>
    <a:srgbClr val="C5EBFF"/>
    <a:srgbClr val="EDD0FF"/>
    <a:srgbClr val="E0E0E0"/>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7189" autoAdjust="0"/>
  </p:normalViewPr>
  <p:slideViewPr>
    <p:cSldViewPr snapToGrid="0">
      <p:cViewPr varScale="1">
        <p:scale>
          <a:sx n="60" d="100"/>
          <a:sy n="60" d="100"/>
        </p:scale>
        <p:origin x="-1122" y="-84"/>
      </p:cViewPr>
      <p:guideLst>
        <p:guide orient="horz" pos="3192"/>
        <p:guide pos="216"/>
        <p:guide pos="234"/>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7147DF3-3FA2-4549-AC58-7976CA29CEBD}" type="datetimeFigureOut">
              <a:rPr lang="en-US" smtClean="0"/>
              <a:t>10/13/2016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A3FEAC0-1F5A-C74A-8779-148A14F0396C}" type="slidenum">
              <a:rPr lang="en-US" smtClean="0"/>
              <a:t>‹#›</a:t>
            </a:fld>
            <a:endParaRPr lang="en-US"/>
          </a:p>
        </p:txBody>
      </p:sp>
    </p:spTree>
    <p:extLst>
      <p:ext uri="{BB962C8B-B14F-4D97-AF65-F5344CB8AC3E}">
        <p14:creationId xmlns:p14="http://schemas.microsoft.com/office/powerpoint/2010/main" val="3676144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276B3EA2-946D-4FE9-9B06-2170F1E7BDDF}" type="datetimeFigureOut">
              <a:rPr lang="en-US" smtClean="0"/>
              <a:pPr/>
              <a:t>10/13/2016</a:t>
            </a:fld>
            <a:endParaRPr lang="en-US" dirty="0"/>
          </a:p>
        </p:txBody>
      </p:sp>
      <p:sp>
        <p:nvSpPr>
          <p:cNvPr id="4" name="Slide Image Placeholder 3"/>
          <p:cNvSpPr>
            <a:spLocks noGrp="1" noRot="1" noChangeAspect="1"/>
          </p:cNvSpPr>
          <p:nvPr>
            <p:ph type="sldImg" idx="2"/>
          </p:nvPr>
        </p:nvSpPr>
        <p:spPr>
          <a:xfrm>
            <a:off x="1201738" y="1143000"/>
            <a:ext cx="445452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AFA12A2A-667B-47E6-962E-FDA4B192AACE}" type="slidenum">
              <a:rPr lang="en-US" smtClean="0"/>
              <a:pPr/>
              <a:t>‹#›</a:t>
            </a:fld>
            <a:endParaRPr lang="en-US" dirty="0"/>
          </a:p>
        </p:txBody>
      </p:sp>
    </p:spTree>
    <p:extLst>
      <p:ext uri="{BB962C8B-B14F-4D97-AF65-F5344CB8AC3E}">
        <p14:creationId xmlns:p14="http://schemas.microsoft.com/office/powerpoint/2010/main" val="91045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FA12A2A-667B-47E6-962E-FDA4B192AACE}" type="slidenum">
              <a:rPr lang="en-US" smtClean="0"/>
              <a:pPr/>
              <a:t>1</a:t>
            </a:fld>
            <a:endParaRPr lang="en-US" dirty="0"/>
          </a:p>
        </p:txBody>
      </p:sp>
    </p:spTree>
    <p:extLst>
      <p:ext uri="{BB962C8B-B14F-4D97-AF65-F5344CB8AC3E}">
        <p14:creationId xmlns:p14="http://schemas.microsoft.com/office/powerpoint/2010/main" val="1682172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FA12A2A-667B-47E6-962E-FDA4B192AACE}" type="slidenum">
              <a:rPr lang="en-US" smtClean="0"/>
              <a:pPr/>
              <a:t>10</a:t>
            </a:fld>
            <a:endParaRPr lang="en-US" dirty="0"/>
          </a:p>
        </p:txBody>
      </p:sp>
    </p:spTree>
    <p:extLst>
      <p:ext uri="{BB962C8B-B14F-4D97-AF65-F5344CB8AC3E}">
        <p14:creationId xmlns:p14="http://schemas.microsoft.com/office/powerpoint/2010/main" val="436075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FA12A2A-667B-47E6-962E-FDA4B192AACE}" type="slidenum">
              <a:rPr lang="en-US" smtClean="0"/>
              <a:pPr/>
              <a:t>11</a:t>
            </a:fld>
            <a:endParaRPr lang="en-US" dirty="0"/>
          </a:p>
        </p:txBody>
      </p:sp>
    </p:spTree>
    <p:extLst>
      <p:ext uri="{BB962C8B-B14F-4D97-AF65-F5344CB8AC3E}">
        <p14:creationId xmlns:p14="http://schemas.microsoft.com/office/powerpoint/2010/main" val="1102080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FA12A2A-667B-47E6-962E-FDA4B192AACE}" type="slidenum">
              <a:rPr lang="en-US" smtClean="0"/>
              <a:pPr/>
              <a:t>12</a:t>
            </a:fld>
            <a:endParaRPr lang="en-US" dirty="0"/>
          </a:p>
        </p:txBody>
      </p:sp>
    </p:spTree>
    <p:extLst>
      <p:ext uri="{BB962C8B-B14F-4D97-AF65-F5344CB8AC3E}">
        <p14:creationId xmlns:p14="http://schemas.microsoft.com/office/powerpoint/2010/main" val="3679771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FA12A2A-667B-47E6-962E-FDA4B192AACE}" type="slidenum">
              <a:rPr lang="en-US" smtClean="0"/>
              <a:pPr/>
              <a:t>13</a:t>
            </a:fld>
            <a:endParaRPr lang="en-US" dirty="0"/>
          </a:p>
        </p:txBody>
      </p:sp>
    </p:spTree>
    <p:extLst>
      <p:ext uri="{BB962C8B-B14F-4D97-AF65-F5344CB8AC3E}">
        <p14:creationId xmlns:p14="http://schemas.microsoft.com/office/powerpoint/2010/main" val="1842554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FA12A2A-667B-47E6-962E-FDA4B192AACE}" type="slidenum">
              <a:rPr lang="en-US" smtClean="0"/>
              <a:pPr/>
              <a:t>14</a:t>
            </a:fld>
            <a:endParaRPr lang="en-US" dirty="0"/>
          </a:p>
        </p:txBody>
      </p:sp>
    </p:spTree>
    <p:extLst>
      <p:ext uri="{BB962C8B-B14F-4D97-AF65-F5344CB8AC3E}">
        <p14:creationId xmlns:p14="http://schemas.microsoft.com/office/powerpoint/2010/main" val="2817067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FA12A2A-667B-47E6-962E-FDA4B192AACE}" type="slidenum">
              <a:rPr lang="en-US" smtClean="0"/>
              <a:pPr/>
              <a:t>15</a:t>
            </a:fld>
            <a:endParaRPr lang="en-US" dirty="0"/>
          </a:p>
        </p:txBody>
      </p:sp>
    </p:spTree>
    <p:extLst>
      <p:ext uri="{BB962C8B-B14F-4D97-AF65-F5344CB8AC3E}">
        <p14:creationId xmlns:p14="http://schemas.microsoft.com/office/powerpoint/2010/main" val="3549408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FA12A2A-667B-47E6-962E-FDA4B192AACE}" type="slidenum">
              <a:rPr lang="en-US" smtClean="0"/>
              <a:pPr/>
              <a:t>16</a:t>
            </a:fld>
            <a:endParaRPr lang="en-US" dirty="0"/>
          </a:p>
        </p:txBody>
      </p:sp>
    </p:spTree>
    <p:extLst>
      <p:ext uri="{BB962C8B-B14F-4D97-AF65-F5344CB8AC3E}">
        <p14:creationId xmlns:p14="http://schemas.microsoft.com/office/powerpoint/2010/main" val="25157771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FA12A2A-667B-47E6-962E-FDA4B192AACE}" type="slidenum">
              <a:rPr lang="en-US" smtClean="0"/>
              <a:pPr/>
              <a:t>17</a:t>
            </a:fld>
            <a:endParaRPr lang="en-US" dirty="0"/>
          </a:p>
        </p:txBody>
      </p:sp>
    </p:spTree>
    <p:extLst>
      <p:ext uri="{BB962C8B-B14F-4D97-AF65-F5344CB8AC3E}">
        <p14:creationId xmlns:p14="http://schemas.microsoft.com/office/powerpoint/2010/main" val="1553256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FA12A2A-667B-47E6-962E-FDA4B192AACE}" type="slidenum">
              <a:rPr lang="en-US" smtClean="0"/>
              <a:pPr/>
              <a:t>18</a:t>
            </a:fld>
            <a:endParaRPr lang="en-US" dirty="0"/>
          </a:p>
        </p:txBody>
      </p:sp>
    </p:spTree>
    <p:extLst>
      <p:ext uri="{BB962C8B-B14F-4D97-AF65-F5344CB8AC3E}">
        <p14:creationId xmlns:p14="http://schemas.microsoft.com/office/powerpoint/2010/main" val="28503334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FA12A2A-667B-47E6-962E-FDA4B192AACE}" type="slidenum">
              <a:rPr lang="en-US" smtClean="0"/>
              <a:pPr/>
              <a:t>19</a:t>
            </a:fld>
            <a:endParaRPr lang="en-US" dirty="0"/>
          </a:p>
        </p:txBody>
      </p:sp>
    </p:spTree>
    <p:extLst>
      <p:ext uri="{BB962C8B-B14F-4D97-AF65-F5344CB8AC3E}">
        <p14:creationId xmlns:p14="http://schemas.microsoft.com/office/powerpoint/2010/main" val="2377509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FA12A2A-667B-47E6-962E-FDA4B192AACE}" type="slidenum">
              <a:rPr lang="en-US" smtClean="0"/>
              <a:pPr/>
              <a:t>2</a:t>
            </a:fld>
            <a:endParaRPr lang="en-US" dirty="0"/>
          </a:p>
        </p:txBody>
      </p:sp>
    </p:spTree>
    <p:extLst>
      <p:ext uri="{BB962C8B-B14F-4D97-AF65-F5344CB8AC3E}">
        <p14:creationId xmlns:p14="http://schemas.microsoft.com/office/powerpoint/2010/main" val="19354893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FA12A2A-667B-47E6-962E-FDA4B192AACE}" type="slidenum">
              <a:rPr lang="en-US" smtClean="0"/>
              <a:pPr/>
              <a:t>20</a:t>
            </a:fld>
            <a:endParaRPr lang="en-US" dirty="0"/>
          </a:p>
        </p:txBody>
      </p:sp>
    </p:spTree>
    <p:extLst>
      <p:ext uri="{BB962C8B-B14F-4D97-AF65-F5344CB8AC3E}">
        <p14:creationId xmlns:p14="http://schemas.microsoft.com/office/powerpoint/2010/main" val="2787093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FA12A2A-667B-47E6-962E-FDA4B192AACE}" type="slidenum">
              <a:rPr lang="en-US" smtClean="0"/>
              <a:pPr/>
              <a:t>21</a:t>
            </a:fld>
            <a:endParaRPr lang="en-US" dirty="0"/>
          </a:p>
        </p:txBody>
      </p:sp>
    </p:spTree>
    <p:extLst>
      <p:ext uri="{BB962C8B-B14F-4D97-AF65-F5344CB8AC3E}">
        <p14:creationId xmlns:p14="http://schemas.microsoft.com/office/powerpoint/2010/main" val="12269214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FA12A2A-667B-47E6-962E-FDA4B192AACE}" type="slidenum">
              <a:rPr lang="en-US" smtClean="0"/>
              <a:pPr/>
              <a:t>22</a:t>
            </a:fld>
            <a:endParaRPr lang="en-US" dirty="0"/>
          </a:p>
        </p:txBody>
      </p:sp>
    </p:spTree>
    <p:extLst>
      <p:ext uri="{BB962C8B-B14F-4D97-AF65-F5344CB8AC3E}">
        <p14:creationId xmlns:p14="http://schemas.microsoft.com/office/powerpoint/2010/main" val="10561942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FA12A2A-667B-47E6-962E-FDA4B192AACE}" type="slidenum">
              <a:rPr lang="en-US" smtClean="0"/>
              <a:pPr/>
              <a:t>23</a:t>
            </a:fld>
            <a:endParaRPr lang="en-US" dirty="0"/>
          </a:p>
        </p:txBody>
      </p:sp>
    </p:spTree>
    <p:extLst>
      <p:ext uri="{BB962C8B-B14F-4D97-AF65-F5344CB8AC3E}">
        <p14:creationId xmlns:p14="http://schemas.microsoft.com/office/powerpoint/2010/main" val="10561942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FA12A2A-667B-47E6-962E-FDA4B192AACE}" type="slidenum">
              <a:rPr lang="en-US" smtClean="0"/>
              <a:pPr/>
              <a:t>24</a:t>
            </a:fld>
            <a:endParaRPr lang="en-US" dirty="0"/>
          </a:p>
        </p:txBody>
      </p:sp>
    </p:spTree>
    <p:extLst>
      <p:ext uri="{BB962C8B-B14F-4D97-AF65-F5344CB8AC3E}">
        <p14:creationId xmlns:p14="http://schemas.microsoft.com/office/powerpoint/2010/main" val="10561942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FA12A2A-667B-47E6-962E-FDA4B192AACE}" type="slidenum">
              <a:rPr lang="en-US" smtClean="0"/>
              <a:pPr/>
              <a:t>25</a:t>
            </a:fld>
            <a:endParaRPr lang="en-US" dirty="0"/>
          </a:p>
        </p:txBody>
      </p:sp>
    </p:spTree>
    <p:extLst>
      <p:ext uri="{BB962C8B-B14F-4D97-AF65-F5344CB8AC3E}">
        <p14:creationId xmlns:p14="http://schemas.microsoft.com/office/powerpoint/2010/main" val="10561942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FA12A2A-667B-47E6-962E-FDA4B192AACE}" type="slidenum">
              <a:rPr lang="en-US" smtClean="0"/>
              <a:pPr/>
              <a:t>26</a:t>
            </a:fld>
            <a:endParaRPr lang="en-US" dirty="0"/>
          </a:p>
        </p:txBody>
      </p:sp>
    </p:spTree>
    <p:extLst>
      <p:ext uri="{BB962C8B-B14F-4D97-AF65-F5344CB8AC3E}">
        <p14:creationId xmlns:p14="http://schemas.microsoft.com/office/powerpoint/2010/main" val="10561942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FA12A2A-667B-47E6-962E-FDA4B192AACE}" type="slidenum">
              <a:rPr lang="en-US" smtClean="0"/>
              <a:pPr/>
              <a:t>27</a:t>
            </a:fld>
            <a:endParaRPr lang="en-US" dirty="0"/>
          </a:p>
        </p:txBody>
      </p:sp>
    </p:spTree>
    <p:extLst>
      <p:ext uri="{BB962C8B-B14F-4D97-AF65-F5344CB8AC3E}">
        <p14:creationId xmlns:p14="http://schemas.microsoft.com/office/powerpoint/2010/main" val="19828768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FA12A2A-667B-47E6-962E-FDA4B192AACE}" type="slidenum">
              <a:rPr lang="en-US" smtClean="0"/>
              <a:pPr/>
              <a:t>28</a:t>
            </a:fld>
            <a:endParaRPr lang="en-US" dirty="0"/>
          </a:p>
        </p:txBody>
      </p:sp>
    </p:spTree>
    <p:extLst>
      <p:ext uri="{BB962C8B-B14F-4D97-AF65-F5344CB8AC3E}">
        <p14:creationId xmlns:p14="http://schemas.microsoft.com/office/powerpoint/2010/main" val="1326432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FA12A2A-667B-47E6-962E-FDA4B192AACE}" type="slidenum">
              <a:rPr lang="en-US" smtClean="0"/>
              <a:pPr/>
              <a:t>3</a:t>
            </a:fld>
            <a:endParaRPr lang="en-US" dirty="0"/>
          </a:p>
        </p:txBody>
      </p:sp>
    </p:spTree>
    <p:extLst>
      <p:ext uri="{BB962C8B-B14F-4D97-AF65-F5344CB8AC3E}">
        <p14:creationId xmlns:p14="http://schemas.microsoft.com/office/powerpoint/2010/main" val="3243613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FA12A2A-667B-47E6-962E-FDA4B192AACE}" type="slidenum">
              <a:rPr lang="en-US" smtClean="0"/>
              <a:pPr/>
              <a:t>4</a:t>
            </a:fld>
            <a:endParaRPr lang="en-US" dirty="0"/>
          </a:p>
        </p:txBody>
      </p:sp>
    </p:spTree>
    <p:extLst>
      <p:ext uri="{BB962C8B-B14F-4D97-AF65-F5344CB8AC3E}">
        <p14:creationId xmlns:p14="http://schemas.microsoft.com/office/powerpoint/2010/main" val="1824902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FA12A2A-667B-47E6-962E-FDA4B192AACE}" type="slidenum">
              <a:rPr lang="en-US" smtClean="0"/>
              <a:pPr/>
              <a:t>5</a:t>
            </a:fld>
            <a:endParaRPr lang="en-US" dirty="0"/>
          </a:p>
        </p:txBody>
      </p:sp>
    </p:spTree>
    <p:extLst>
      <p:ext uri="{BB962C8B-B14F-4D97-AF65-F5344CB8AC3E}">
        <p14:creationId xmlns:p14="http://schemas.microsoft.com/office/powerpoint/2010/main" val="1824902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FA12A2A-667B-47E6-962E-FDA4B192AACE}" type="slidenum">
              <a:rPr lang="en-US" smtClean="0"/>
              <a:pPr/>
              <a:t>6</a:t>
            </a:fld>
            <a:endParaRPr lang="en-US" dirty="0"/>
          </a:p>
        </p:txBody>
      </p:sp>
    </p:spTree>
    <p:extLst>
      <p:ext uri="{BB962C8B-B14F-4D97-AF65-F5344CB8AC3E}">
        <p14:creationId xmlns:p14="http://schemas.microsoft.com/office/powerpoint/2010/main" val="1982317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FA12A2A-667B-47E6-962E-FDA4B192AACE}" type="slidenum">
              <a:rPr lang="en-US" smtClean="0"/>
              <a:pPr/>
              <a:t>7</a:t>
            </a:fld>
            <a:endParaRPr lang="en-US" dirty="0"/>
          </a:p>
        </p:txBody>
      </p:sp>
    </p:spTree>
    <p:extLst>
      <p:ext uri="{BB962C8B-B14F-4D97-AF65-F5344CB8AC3E}">
        <p14:creationId xmlns:p14="http://schemas.microsoft.com/office/powerpoint/2010/main" val="3130100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FA12A2A-667B-47E6-962E-FDA4B192AACE}" type="slidenum">
              <a:rPr lang="en-US" smtClean="0"/>
              <a:pPr/>
              <a:t>8</a:t>
            </a:fld>
            <a:endParaRPr lang="en-US" dirty="0"/>
          </a:p>
        </p:txBody>
      </p:sp>
    </p:spTree>
    <p:extLst>
      <p:ext uri="{BB962C8B-B14F-4D97-AF65-F5344CB8AC3E}">
        <p14:creationId xmlns:p14="http://schemas.microsoft.com/office/powerpoint/2010/main" val="3055733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FA12A2A-667B-47E6-962E-FDA4B192AACE}" type="slidenum">
              <a:rPr lang="en-US" smtClean="0"/>
              <a:pPr/>
              <a:t>9</a:t>
            </a:fld>
            <a:endParaRPr lang="en-US" dirty="0"/>
          </a:p>
        </p:txBody>
      </p:sp>
    </p:spTree>
    <p:extLst>
      <p:ext uri="{BB962C8B-B14F-4D97-AF65-F5344CB8AC3E}">
        <p14:creationId xmlns:p14="http://schemas.microsoft.com/office/powerpoint/2010/main" val="17543275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Main Title">
    <p:spTree>
      <p:nvGrpSpPr>
        <p:cNvPr id="1" name=""/>
        <p:cNvGrpSpPr/>
        <p:nvPr/>
      </p:nvGrpSpPr>
      <p:grpSpPr>
        <a:xfrm>
          <a:off x="0" y="0"/>
          <a:ext cx="0" cy="0"/>
          <a:chOff x="0" y="0"/>
          <a:chExt cx="0" cy="0"/>
        </a:xfrm>
      </p:grpSpPr>
      <p:pic>
        <p:nvPicPr>
          <p:cNvPr id="5" name="Picture 4" descr="DRA_Hero_02.jpg"/>
          <p:cNvPicPr>
            <a:picLocks noChangeAspect="1"/>
          </p:cNvPicPr>
          <p:nvPr userDrawn="1"/>
        </p:nvPicPr>
        <p:blipFill rotWithShape="1">
          <a:blip r:embed="rId2" cstate="print">
            <a:extLst>
              <a:ext uri="{28A0092B-C50C-407E-A947-70E740481C1C}">
                <a14:useLocalDpi xmlns:a14="http://schemas.microsoft.com/office/drawing/2010/main" val="0"/>
              </a:ext>
            </a:extLst>
          </a:blip>
          <a:srcRect r="13053" b="12287"/>
          <a:stretch/>
        </p:blipFill>
        <p:spPr>
          <a:xfrm>
            <a:off x="236614" y="0"/>
            <a:ext cx="9683145" cy="6858000"/>
          </a:xfrm>
          <a:prstGeom prst="rect">
            <a:avLst/>
          </a:prstGeom>
        </p:spPr>
      </p:pic>
      <p:sp>
        <p:nvSpPr>
          <p:cNvPr id="4" name="Rectangle 3"/>
          <p:cNvSpPr/>
          <p:nvPr userDrawn="1"/>
        </p:nvSpPr>
        <p:spPr>
          <a:xfrm>
            <a:off x="0" y="0"/>
            <a:ext cx="987807"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9" name="Text Placeholder 3"/>
          <p:cNvSpPr>
            <a:spLocks noGrp="1"/>
          </p:cNvSpPr>
          <p:nvPr>
            <p:ph type="body" sz="quarter" idx="13" hasCustomPrompt="1"/>
          </p:nvPr>
        </p:nvSpPr>
        <p:spPr>
          <a:xfrm>
            <a:off x="1402901" y="1825660"/>
            <a:ext cx="7078370" cy="993041"/>
          </a:xfrm>
        </p:spPr>
        <p:txBody>
          <a:bodyPr lIns="0">
            <a:noAutofit/>
          </a:bodyPr>
          <a:lstStyle>
            <a:lvl1pPr marL="0" indent="0">
              <a:lnSpc>
                <a:spcPct val="70000"/>
              </a:lnSpc>
              <a:buNone/>
              <a:defRPr kumimoji="0" lang="en-US" sz="7200" b="0" i="0" u="none" strike="noStrike" kern="1200" cap="none" spc="0" normalizeH="0" baseline="0" dirty="0" smtClean="0">
                <a:ln>
                  <a:noFill/>
                </a:ln>
                <a:solidFill>
                  <a:schemeClr val="tx1"/>
                </a:solidFill>
                <a:effectLst/>
                <a:uLnTx/>
                <a:uFillTx/>
                <a:latin typeface="+mj-lt"/>
                <a:ea typeface="+mn-ea"/>
                <a:cs typeface="+mn-cs"/>
              </a:defRPr>
            </a:lvl1pPr>
            <a:lvl2pPr marL="342900" indent="0">
              <a:buNone/>
              <a:defRPr/>
            </a:lvl2pPr>
            <a:lvl3pPr marL="0" indent="0">
              <a:buNone/>
              <a:defRPr/>
            </a:lvl3pPr>
            <a:lvl4pPr marL="204788" indent="0">
              <a:buNone/>
              <a:defRPr/>
            </a:lvl4pPr>
            <a:lvl5pPr marL="403622" indent="0">
              <a:buNone/>
              <a:defRPr/>
            </a:lvl5pPr>
          </a:lstStyle>
          <a:p>
            <a:r>
              <a:rPr lang="en-US" sz="8800" dirty="0" smtClean="0">
                <a:solidFill>
                  <a:schemeClr val="accent4"/>
                </a:solidFill>
              </a:rPr>
              <a:t>Risk Interconnectedness</a:t>
            </a:r>
            <a:endParaRPr lang="en-US" sz="8800" dirty="0">
              <a:solidFill>
                <a:schemeClr val="accent4"/>
              </a:solidFill>
            </a:endParaRPr>
          </a:p>
        </p:txBody>
      </p:sp>
      <p:sp>
        <p:nvSpPr>
          <p:cNvPr id="9" name="Text Placeholder 5"/>
          <p:cNvSpPr>
            <a:spLocks noGrp="1"/>
          </p:cNvSpPr>
          <p:nvPr>
            <p:ph type="body" sz="quarter" idx="14" hasCustomPrompt="1"/>
          </p:nvPr>
        </p:nvSpPr>
        <p:spPr>
          <a:xfrm>
            <a:off x="1392794" y="5294168"/>
            <a:ext cx="5025793" cy="276225"/>
          </a:xfrm>
        </p:spPr>
        <p:txBody>
          <a:bodyPr lIns="0">
            <a:noAutofit/>
          </a:bodyPr>
          <a:lstStyle>
            <a:lvl1pPr marL="0" indent="0">
              <a:buNone/>
              <a:defRPr lang="en-US" sz="1500" b="1" kern="1200" dirty="0" smtClean="0">
                <a:solidFill>
                  <a:schemeClr val="tx1"/>
                </a:solidFill>
                <a:latin typeface="Arial" panose="020B0604020202020204" pitchFamily="34" charset="0"/>
                <a:ea typeface="+mn-ea"/>
                <a:cs typeface="Arial" pitchFamily="34" charset="0"/>
              </a:defRPr>
            </a:lvl1pPr>
          </a:lstStyle>
          <a:p>
            <a:pPr lvl="0"/>
            <a:r>
              <a:rPr lang="en-US" dirty="0" smtClean="0"/>
              <a:t>&lt;Client Name&gt;</a:t>
            </a:r>
            <a:endParaRPr lang="en-US" dirty="0"/>
          </a:p>
        </p:txBody>
      </p:sp>
      <p:sp>
        <p:nvSpPr>
          <p:cNvPr id="11" name="Text Placeholder 5"/>
          <p:cNvSpPr>
            <a:spLocks noGrp="1"/>
          </p:cNvSpPr>
          <p:nvPr>
            <p:ph type="body" sz="quarter" idx="15" hasCustomPrompt="1"/>
          </p:nvPr>
        </p:nvSpPr>
        <p:spPr>
          <a:xfrm>
            <a:off x="1392794" y="5664190"/>
            <a:ext cx="5025793" cy="276225"/>
          </a:xfrm>
        </p:spPr>
        <p:txBody>
          <a:bodyPr lIns="0">
            <a:noAutofit/>
          </a:bodyPr>
          <a:lstStyle>
            <a:lvl1pPr marL="0" indent="0">
              <a:buNone/>
              <a:defRPr lang="en-US" sz="1200" b="0" kern="1200" dirty="0" smtClean="0">
                <a:solidFill>
                  <a:schemeClr val="tx1"/>
                </a:solidFill>
                <a:latin typeface="Arial" panose="020B0604020202020204" pitchFamily="34" charset="0"/>
                <a:ea typeface="+mn-ea"/>
                <a:cs typeface="Arial" pitchFamily="34" charset="0"/>
              </a:defRPr>
            </a:lvl1pPr>
          </a:lstStyle>
          <a:p>
            <a:pPr lvl="0"/>
            <a:r>
              <a:rPr lang="en-US" dirty="0" smtClean="0"/>
              <a:t>&lt;Partner Name&gt;</a:t>
            </a:r>
            <a:endParaRPr lang="en-US" dirty="0"/>
          </a:p>
        </p:txBody>
      </p:sp>
      <p:sp>
        <p:nvSpPr>
          <p:cNvPr id="8" name="Text Placeholder 5"/>
          <p:cNvSpPr>
            <a:spLocks noGrp="1"/>
          </p:cNvSpPr>
          <p:nvPr>
            <p:ph type="body" sz="quarter" idx="16" hasCustomPrompt="1"/>
          </p:nvPr>
        </p:nvSpPr>
        <p:spPr>
          <a:xfrm>
            <a:off x="1392794" y="6010911"/>
            <a:ext cx="5025793" cy="276225"/>
          </a:xfrm>
        </p:spPr>
        <p:txBody>
          <a:bodyPr lIns="0">
            <a:noAutofit/>
          </a:bodyPr>
          <a:lstStyle>
            <a:lvl1pPr marL="0" indent="0">
              <a:buNone/>
              <a:defRPr lang="en-US" sz="1200" b="0" kern="1200" dirty="0" smtClean="0">
                <a:solidFill>
                  <a:schemeClr val="tx1"/>
                </a:solidFill>
                <a:latin typeface="Arial" panose="020B0604020202020204" pitchFamily="34" charset="0"/>
                <a:ea typeface="+mn-ea"/>
                <a:cs typeface="Arial" pitchFamily="34" charset="0"/>
              </a:defRPr>
            </a:lvl1pPr>
          </a:lstStyle>
          <a:p>
            <a:pPr lvl="0"/>
            <a:r>
              <a:rPr lang="en-US" dirty="0" smtClean="0"/>
              <a:t>&lt;Month and Year&gt;</a:t>
            </a:r>
            <a:endParaRPr lang="en-US" dirty="0"/>
          </a:p>
        </p:txBody>
      </p:sp>
      <p:sp>
        <p:nvSpPr>
          <p:cNvPr id="10" name="Freeform 19"/>
          <p:cNvSpPr>
            <a:spLocks noEditPoints="1"/>
          </p:cNvSpPr>
          <p:nvPr userDrawn="1"/>
        </p:nvSpPr>
        <p:spPr bwMode="auto">
          <a:xfrm>
            <a:off x="1365649" y="567102"/>
            <a:ext cx="740977" cy="30141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859236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 xmlns:p15="http://schemas.microsoft.com/office/powerpoint/2012/main">
        <p15:guide id="1" orient="horz" pos="576">
          <p15:clr>
            <a:srgbClr val="FBAE40"/>
          </p15:clr>
        </p15:guide>
        <p15:guide id="2" pos="4128">
          <p15:clr>
            <a:srgbClr val="FBAE40"/>
          </p15:clr>
        </p15:guide>
        <p15:guide id="3" pos="816" userDrawn="1">
          <p15:clr>
            <a:srgbClr val="FBAE40"/>
          </p15:clr>
        </p15:guide>
        <p15:guide id="4" orient="horz" pos="98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ocess four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614977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ocess five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2047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5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een background with title only">
    <p:bg>
      <p:bgRef idx="1001">
        <a:schemeClr val="bg2"/>
      </p:bgRef>
    </p:bg>
    <p:spTree>
      <p:nvGrpSpPr>
        <p:cNvPr id="1" name=""/>
        <p:cNvGrpSpPr/>
        <p:nvPr/>
      </p:nvGrpSpPr>
      <p:grpSpPr>
        <a:xfrm>
          <a:off x="0" y="0"/>
          <a:ext cx="0" cy="0"/>
          <a:chOff x="0" y="0"/>
          <a:chExt cx="0" cy="0"/>
        </a:xfrm>
      </p:grpSpPr>
      <p:sp>
        <p:nvSpPr>
          <p:cNvPr id="3" name="Rectangle 2"/>
          <p:cNvSpPr/>
          <p:nvPr userDrawn="1"/>
        </p:nvSpPr>
        <p:spPr>
          <a:xfrm>
            <a:off x="0" y="5791200"/>
            <a:ext cx="9902825" cy="1066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362278" y="100584"/>
            <a:ext cx="9169191" cy="905256"/>
          </a:xfrm>
        </p:spPr>
        <p:txBody>
          <a:bodyPr/>
          <a:lstStyle>
            <a:lvl1pPr>
              <a:defRPr sz="6000">
                <a:solidFill>
                  <a:schemeClr val="tx1"/>
                </a:solidFill>
              </a:defRPr>
            </a:lvl1pPr>
          </a:lstStyle>
          <a:p>
            <a:r>
              <a:rPr lang="en-AU" smtClean="0"/>
              <a:t>Click to edit Master title style</a:t>
            </a:r>
            <a:endParaRPr lang="en-US" dirty="0"/>
          </a:p>
        </p:txBody>
      </p:sp>
      <p:sp>
        <p:nvSpPr>
          <p:cNvPr id="16" name="Freeform 15"/>
          <p:cNvSpPr>
            <a:spLocks noEditPoints="1"/>
          </p:cNvSpPr>
          <p:nvPr userDrawn="1"/>
        </p:nvSpPr>
        <p:spPr bwMode="auto">
          <a:xfrm>
            <a:off x="5402896" y="5486402"/>
            <a:ext cx="1206837" cy="877113"/>
          </a:xfrm>
          <a:custGeom>
            <a:avLst/>
            <a:gdLst/>
            <a:ahLst/>
            <a:cxnLst>
              <a:cxn ang="0">
                <a:pos x="176" y="248"/>
              </a:cxn>
              <a:cxn ang="0">
                <a:pos x="0" y="248"/>
              </a:cxn>
              <a:cxn ang="0">
                <a:pos x="0" y="0"/>
              </a:cxn>
              <a:cxn ang="0">
                <a:pos x="176" y="0"/>
              </a:cxn>
              <a:cxn ang="0">
                <a:pos x="176" y="248"/>
              </a:cxn>
              <a:cxn ang="0">
                <a:pos x="176" y="716"/>
              </a:cxn>
              <a:cxn ang="0">
                <a:pos x="0" y="716"/>
              </a:cxn>
              <a:cxn ang="0">
                <a:pos x="0" y="964"/>
              </a:cxn>
              <a:cxn ang="0">
                <a:pos x="176" y="964"/>
              </a:cxn>
              <a:cxn ang="0">
                <a:pos x="176" y="716"/>
              </a:cxn>
              <a:cxn ang="0">
                <a:pos x="1633" y="0"/>
              </a:cxn>
              <a:cxn ang="0">
                <a:pos x="1457" y="0"/>
              </a:cxn>
              <a:cxn ang="0">
                <a:pos x="1457" y="248"/>
              </a:cxn>
              <a:cxn ang="0">
                <a:pos x="1633" y="248"/>
              </a:cxn>
              <a:cxn ang="0">
                <a:pos x="1633" y="0"/>
              </a:cxn>
              <a:cxn ang="0">
                <a:pos x="1633" y="716"/>
              </a:cxn>
              <a:cxn ang="0">
                <a:pos x="1457" y="716"/>
              </a:cxn>
              <a:cxn ang="0">
                <a:pos x="1457" y="964"/>
              </a:cxn>
              <a:cxn ang="0">
                <a:pos x="1633" y="964"/>
              </a:cxn>
              <a:cxn ang="0">
                <a:pos x="1633" y="716"/>
              </a:cxn>
            </a:cxnLst>
            <a:rect l="0" t="0" r="r" b="b"/>
            <a:pathLst>
              <a:path w="1633" h="964">
                <a:moveTo>
                  <a:pt x="176" y="248"/>
                </a:moveTo>
                <a:lnTo>
                  <a:pt x="0" y="248"/>
                </a:lnTo>
                <a:lnTo>
                  <a:pt x="0" y="0"/>
                </a:lnTo>
                <a:lnTo>
                  <a:pt x="176" y="0"/>
                </a:lnTo>
                <a:lnTo>
                  <a:pt x="176" y="248"/>
                </a:lnTo>
                <a:close/>
                <a:moveTo>
                  <a:pt x="176" y="716"/>
                </a:moveTo>
                <a:lnTo>
                  <a:pt x="0" y="716"/>
                </a:lnTo>
                <a:lnTo>
                  <a:pt x="0" y="964"/>
                </a:lnTo>
                <a:lnTo>
                  <a:pt x="176" y="964"/>
                </a:lnTo>
                <a:lnTo>
                  <a:pt x="176" y="716"/>
                </a:lnTo>
                <a:close/>
                <a:moveTo>
                  <a:pt x="1633" y="0"/>
                </a:moveTo>
                <a:lnTo>
                  <a:pt x="1457" y="0"/>
                </a:lnTo>
                <a:lnTo>
                  <a:pt x="1457" y="248"/>
                </a:lnTo>
                <a:lnTo>
                  <a:pt x="1633" y="248"/>
                </a:lnTo>
                <a:lnTo>
                  <a:pt x="1633" y="0"/>
                </a:lnTo>
                <a:close/>
                <a:moveTo>
                  <a:pt x="1633" y="716"/>
                </a:moveTo>
                <a:lnTo>
                  <a:pt x="1457" y="716"/>
                </a:lnTo>
                <a:lnTo>
                  <a:pt x="1457" y="964"/>
                </a:lnTo>
                <a:lnTo>
                  <a:pt x="1633" y="964"/>
                </a:lnTo>
                <a:lnTo>
                  <a:pt x="1633" y="716"/>
                </a:lnTo>
                <a:close/>
              </a:path>
            </a:pathLst>
          </a:custGeom>
          <a:noFill/>
          <a:ln w="9525">
            <a:noFill/>
            <a:round/>
            <a:headEnd/>
            <a:tailEnd/>
          </a:ln>
        </p:spPr>
        <p:txBody>
          <a:bodyPr vert="horz" wrap="square" lIns="68580" tIns="34290" rIns="68580" bIns="34290" numCol="1" anchor="t" anchorCtr="0" compatLnSpc="1">
            <a:prstTxWarp prst="textNoShape">
              <a:avLst/>
            </a:prstTxWarp>
            <a:noAutofit/>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25000" noProof="0">
              <a:ln>
                <a:noFill/>
              </a:ln>
              <a:solidFill>
                <a:srgbClr val="000000"/>
              </a:solidFill>
              <a:effectLst/>
              <a:uLnTx/>
              <a:uFillTx/>
            </a:endParaRPr>
          </a:p>
        </p:txBody>
      </p:sp>
      <p:sp>
        <p:nvSpPr>
          <p:cNvPr id="9" name="TextBox 8"/>
          <p:cNvSpPr txBox="1"/>
          <p:nvPr userDrawn="1"/>
        </p:nvSpPr>
        <p:spPr>
          <a:xfrm>
            <a:off x="9317960" y="6382948"/>
            <a:ext cx="213509" cy="153888"/>
          </a:xfrm>
          <a:prstGeom prst="rect">
            <a:avLst/>
          </a:prstGeom>
          <a:noFill/>
        </p:spPr>
        <p:txBody>
          <a:bodyPr wrap="square" lIns="0" tIns="0" rIns="0" bIns="0" rtlCol="0">
            <a:spAutoFit/>
          </a:bodyPr>
          <a:lstStyle/>
          <a:p>
            <a:fld id="{84032C89-3827-4D79-B493-046C5398392F}" type="slidenum">
              <a:rPr lang="en-US" sz="1000" smtClean="0"/>
              <a:t>‹#›</a:t>
            </a:fld>
            <a:endParaRPr lang="en-US" sz="1200" dirty="0"/>
          </a:p>
        </p:txBody>
      </p:sp>
      <p:sp>
        <p:nvSpPr>
          <p:cNvPr id="13" name="Rectangle 12"/>
          <p:cNvSpPr/>
          <p:nvPr userDrawn="1"/>
        </p:nvSpPr>
        <p:spPr>
          <a:xfrm>
            <a:off x="1029373" y="6426358"/>
            <a:ext cx="8288588" cy="327937"/>
          </a:xfrm>
          <a:prstGeom prst="rect">
            <a:avLst/>
          </a:prstGeom>
          <a:noFill/>
        </p:spPr>
        <p:txBody>
          <a:bodyPr wrap="square" lIns="0" tIns="0" rIns="0" bIns="0">
            <a:noAutofit/>
          </a:bodyPr>
          <a:lstStyle/>
          <a:p>
            <a:pPr algn="ctr"/>
            <a:r>
              <a:rPr lang="en-US" sz="525" dirty="0">
                <a:solidFill>
                  <a:schemeClr val="tx2"/>
                </a:solidFill>
                <a:latin typeface="Arial" panose="020B0604020202020204" pitchFamily="34" charset="0"/>
                <a:cs typeface="Arial" panose="020B0604020202020204" pitchFamily="34" charset="0"/>
              </a:rPr>
              <a:t>©</a:t>
            </a:r>
            <a:r>
              <a:rPr lang="en-US" sz="525" dirty="0">
                <a:solidFill>
                  <a:schemeClr val="tx2"/>
                </a:solidFill>
                <a:latin typeface="Arial" panose="020B0604020202020204" pitchFamily="34" charset="0"/>
              </a:rPr>
              <a:t> 2016 KPMG International Cooperative (“KPMG International”). KPMG International provides no client services and is a Swiss entity with</a:t>
            </a:r>
            <a:r>
              <a:rPr lang="en-US" sz="525" baseline="0" dirty="0">
                <a:solidFill>
                  <a:schemeClr val="tx2"/>
                </a:solidFill>
                <a:latin typeface="Arial" panose="020B0604020202020204" pitchFamily="34" charset="0"/>
              </a:rPr>
              <a:t> </a:t>
            </a:r>
            <a:r>
              <a:rPr lang="en-US" sz="525" dirty="0">
                <a:solidFill>
                  <a:schemeClr val="tx2"/>
                </a:solidFill>
                <a:latin typeface="Arial" panose="020B0604020202020204" pitchFamily="34" charset="0"/>
              </a:rPr>
              <a:t>which the independent member firms of the KPMG network are affiliated.</a:t>
            </a:r>
          </a:p>
        </p:txBody>
      </p:sp>
      <p:pic>
        <p:nvPicPr>
          <p:cNvPr id="8" name="Picture 7" descr="KPMG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128" y="6085156"/>
            <a:ext cx="891566" cy="607487"/>
          </a:xfrm>
          <a:prstGeom prst="rect">
            <a:avLst/>
          </a:prstGeom>
        </p:spPr>
      </p:pic>
    </p:spTree>
    <p:extLst>
      <p:ext uri="{BB962C8B-B14F-4D97-AF65-F5344CB8AC3E}">
        <p14:creationId xmlns:p14="http://schemas.microsoft.com/office/powerpoint/2010/main" val="17621899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with green background">
    <p:bg>
      <p:bgRef idx="1001">
        <a:schemeClr val="bg2"/>
      </p:bgRef>
    </p:bg>
    <p:spTree>
      <p:nvGrpSpPr>
        <p:cNvPr id="1" name=""/>
        <p:cNvGrpSpPr/>
        <p:nvPr/>
      </p:nvGrpSpPr>
      <p:grpSpPr>
        <a:xfrm>
          <a:off x="0" y="0"/>
          <a:ext cx="0" cy="0"/>
          <a:chOff x="0" y="0"/>
          <a:chExt cx="0" cy="0"/>
        </a:xfrm>
      </p:grpSpPr>
      <p:sp>
        <p:nvSpPr>
          <p:cNvPr id="3" name="Rectangle 2"/>
          <p:cNvSpPr/>
          <p:nvPr userDrawn="1"/>
        </p:nvSpPr>
        <p:spPr>
          <a:xfrm>
            <a:off x="0" y="5791200"/>
            <a:ext cx="9902825" cy="1066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Freeform 15"/>
          <p:cNvSpPr>
            <a:spLocks noEditPoints="1"/>
          </p:cNvSpPr>
          <p:nvPr userDrawn="1"/>
        </p:nvSpPr>
        <p:spPr bwMode="auto">
          <a:xfrm>
            <a:off x="5402896" y="5486402"/>
            <a:ext cx="1206837" cy="877113"/>
          </a:xfrm>
          <a:custGeom>
            <a:avLst/>
            <a:gdLst/>
            <a:ahLst/>
            <a:cxnLst>
              <a:cxn ang="0">
                <a:pos x="176" y="248"/>
              </a:cxn>
              <a:cxn ang="0">
                <a:pos x="0" y="248"/>
              </a:cxn>
              <a:cxn ang="0">
                <a:pos x="0" y="0"/>
              </a:cxn>
              <a:cxn ang="0">
                <a:pos x="176" y="0"/>
              </a:cxn>
              <a:cxn ang="0">
                <a:pos x="176" y="248"/>
              </a:cxn>
              <a:cxn ang="0">
                <a:pos x="176" y="716"/>
              </a:cxn>
              <a:cxn ang="0">
                <a:pos x="0" y="716"/>
              </a:cxn>
              <a:cxn ang="0">
                <a:pos x="0" y="964"/>
              </a:cxn>
              <a:cxn ang="0">
                <a:pos x="176" y="964"/>
              </a:cxn>
              <a:cxn ang="0">
                <a:pos x="176" y="716"/>
              </a:cxn>
              <a:cxn ang="0">
                <a:pos x="1633" y="0"/>
              </a:cxn>
              <a:cxn ang="0">
                <a:pos x="1457" y="0"/>
              </a:cxn>
              <a:cxn ang="0">
                <a:pos x="1457" y="248"/>
              </a:cxn>
              <a:cxn ang="0">
                <a:pos x="1633" y="248"/>
              </a:cxn>
              <a:cxn ang="0">
                <a:pos x="1633" y="0"/>
              </a:cxn>
              <a:cxn ang="0">
                <a:pos x="1633" y="716"/>
              </a:cxn>
              <a:cxn ang="0">
                <a:pos x="1457" y="716"/>
              </a:cxn>
              <a:cxn ang="0">
                <a:pos x="1457" y="964"/>
              </a:cxn>
              <a:cxn ang="0">
                <a:pos x="1633" y="964"/>
              </a:cxn>
              <a:cxn ang="0">
                <a:pos x="1633" y="716"/>
              </a:cxn>
            </a:cxnLst>
            <a:rect l="0" t="0" r="r" b="b"/>
            <a:pathLst>
              <a:path w="1633" h="964">
                <a:moveTo>
                  <a:pt x="176" y="248"/>
                </a:moveTo>
                <a:lnTo>
                  <a:pt x="0" y="248"/>
                </a:lnTo>
                <a:lnTo>
                  <a:pt x="0" y="0"/>
                </a:lnTo>
                <a:lnTo>
                  <a:pt x="176" y="0"/>
                </a:lnTo>
                <a:lnTo>
                  <a:pt x="176" y="248"/>
                </a:lnTo>
                <a:close/>
                <a:moveTo>
                  <a:pt x="176" y="716"/>
                </a:moveTo>
                <a:lnTo>
                  <a:pt x="0" y="716"/>
                </a:lnTo>
                <a:lnTo>
                  <a:pt x="0" y="964"/>
                </a:lnTo>
                <a:lnTo>
                  <a:pt x="176" y="964"/>
                </a:lnTo>
                <a:lnTo>
                  <a:pt x="176" y="716"/>
                </a:lnTo>
                <a:close/>
                <a:moveTo>
                  <a:pt x="1633" y="0"/>
                </a:moveTo>
                <a:lnTo>
                  <a:pt x="1457" y="0"/>
                </a:lnTo>
                <a:lnTo>
                  <a:pt x="1457" y="248"/>
                </a:lnTo>
                <a:lnTo>
                  <a:pt x="1633" y="248"/>
                </a:lnTo>
                <a:lnTo>
                  <a:pt x="1633" y="0"/>
                </a:lnTo>
                <a:close/>
                <a:moveTo>
                  <a:pt x="1633" y="716"/>
                </a:moveTo>
                <a:lnTo>
                  <a:pt x="1457" y="716"/>
                </a:lnTo>
                <a:lnTo>
                  <a:pt x="1457" y="964"/>
                </a:lnTo>
                <a:lnTo>
                  <a:pt x="1633" y="964"/>
                </a:lnTo>
                <a:lnTo>
                  <a:pt x="1633" y="716"/>
                </a:lnTo>
                <a:close/>
              </a:path>
            </a:pathLst>
          </a:custGeom>
          <a:noFill/>
          <a:ln w="9525">
            <a:noFill/>
            <a:round/>
            <a:headEnd/>
            <a:tailEnd/>
          </a:ln>
        </p:spPr>
        <p:txBody>
          <a:bodyPr vert="horz" wrap="square" lIns="68580" tIns="34290" rIns="68580" bIns="34290" numCol="1" anchor="t" anchorCtr="0" compatLnSpc="1">
            <a:prstTxWarp prst="textNoShape">
              <a:avLst/>
            </a:prstTxWarp>
            <a:noAutofit/>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25000" noProof="0">
              <a:ln>
                <a:noFill/>
              </a:ln>
              <a:solidFill>
                <a:srgbClr val="000000"/>
              </a:solidFill>
              <a:effectLst/>
              <a:uLnTx/>
              <a:uFillTx/>
            </a:endParaRPr>
          </a:p>
        </p:txBody>
      </p:sp>
      <p:sp>
        <p:nvSpPr>
          <p:cNvPr id="8" name="TextBox 7"/>
          <p:cNvSpPr txBox="1"/>
          <p:nvPr userDrawn="1"/>
        </p:nvSpPr>
        <p:spPr>
          <a:xfrm>
            <a:off x="9317960" y="6382948"/>
            <a:ext cx="213509" cy="153888"/>
          </a:xfrm>
          <a:prstGeom prst="rect">
            <a:avLst/>
          </a:prstGeom>
          <a:noFill/>
        </p:spPr>
        <p:txBody>
          <a:bodyPr wrap="square" lIns="0" tIns="0" rIns="0" bIns="0" rtlCol="0">
            <a:spAutoFit/>
          </a:bodyPr>
          <a:lstStyle/>
          <a:p>
            <a:fld id="{84032C89-3827-4D79-B493-046C5398392F}" type="slidenum">
              <a:rPr lang="en-US" sz="1000" smtClean="0"/>
              <a:t>‹#›</a:t>
            </a:fld>
            <a:endParaRPr lang="en-US" sz="1200" dirty="0"/>
          </a:p>
        </p:txBody>
      </p:sp>
      <p:sp>
        <p:nvSpPr>
          <p:cNvPr id="10" name="Rectangle 9"/>
          <p:cNvSpPr/>
          <p:nvPr userDrawn="1"/>
        </p:nvSpPr>
        <p:spPr>
          <a:xfrm>
            <a:off x="1029373" y="6426358"/>
            <a:ext cx="8288588" cy="327937"/>
          </a:xfrm>
          <a:prstGeom prst="rect">
            <a:avLst/>
          </a:prstGeom>
          <a:noFill/>
        </p:spPr>
        <p:txBody>
          <a:bodyPr wrap="square" lIns="0" tIns="0" rIns="0" bIns="0">
            <a:noAutofit/>
          </a:bodyPr>
          <a:lstStyle/>
          <a:p>
            <a:pPr algn="ctr"/>
            <a:r>
              <a:rPr lang="en-US" sz="525" dirty="0">
                <a:solidFill>
                  <a:schemeClr val="tx2"/>
                </a:solidFill>
                <a:latin typeface="Arial" panose="020B0604020202020204" pitchFamily="34" charset="0"/>
                <a:cs typeface="Arial" panose="020B0604020202020204" pitchFamily="34" charset="0"/>
              </a:rPr>
              <a:t>©</a:t>
            </a:r>
            <a:r>
              <a:rPr lang="en-US" sz="525" dirty="0">
                <a:solidFill>
                  <a:schemeClr val="tx2"/>
                </a:solidFill>
                <a:latin typeface="Arial" panose="020B0604020202020204" pitchFamily="34" charset="0"/>
              </a:rPr>
              <a:t> 2016 KPMG International Cooperative (“KPMG International”). KPMG International provides no client services and is a Swiss entity with</a:t>
            </a:r>
            <a:r>
              <a:rPr lang="en-US" sz="525" baseline="0" dirty="0">
                <a:solidFill>
                  <a:schemeClr val="tx2"/>
                </a:solidFill>
                <a:latin typeface="Arial" panose="020B0604020202020204" pitchFamily="34" charset="0"/>
              </a:rPr>
              <a:t> </a:t>
            </a:r>
            <a:r>
              <a:rPr lang="en-US" sz="525" dirty="0">
                <a:solidFill>
                  <a:schemeClr val="tx2"/>
                </a:solidFill>
                <a:latin typeface="Arial" panose="020B0604020202020204" pitchFamily="34" charset="0"/>
              </a:rPr>
              <a:t>which the independent member firms of the KPMG network are affiliated.</a:t>
            </a:r>
          </a:p>
        </p:txBody>
      </p:sp>
      <p:pic>
        <p:nvPicPr>
          <p:cNvPr id="7" name="Picture 6" descr="KPMG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128" y="6085156"/>
            <a:ext cx="891566" cy="607487"/>
          </a:xfrm>
          <a:prstGeom prst="rect">
            <a:avLst/>
          </a:prstGeom>
        </p:spPr>
      </p:pic>
    </p:spTree>
    <p:extLst>
      <p:ext uri="{BB962C8B-B14F-4D97-AF65-F5344CB8AC3E}">
        <p14:creationId xmlns:p14="http://schemas.microsoft.com/office/powerpoint/2010/main" val="15327829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disclaimer">
    <p:spTree>
      <p:nvGrpSpPr>
        <p:cNvPr id="1" name=""/>
        <p:cNvGrpSpPr/>
        <p:nvPr/>
      </p:nvGrpSpPr>
      <p:grpSpPr>
        <a:xfrm>
          <a:off x="0" y="0"/>
          <a:ext cx="0" cy="0"/>
          <a:chOff x="0" y="0"/>
          <a:chExt cx="0" cy="0"/>
        </a:xfrm>
      </p:grpSpPr>
      <p:sp>
        <p:nvSpPr>
          <p:cNvPr id="21" name="TextBox 20"/>
          <p:cNvSpPr txBox="1"/>
          <p:nvPr userDrawn="1"/>
        </p:nvSpPr>
        <p:spPr>
          <a:xfrm>
            <a:off x="1353623" y="6406672"/>
            <a:ext cx="7487123" cy="147483"/>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b="1" kern="1200" noProof="0" dirty="0" smtClean="0">
                <a:solidFill>
                  <a:schemeClr val="tx1"/>
                </a:solidFill>
                <a:latin typeface="+mn-lt"/>
                <a:ea typeface="+mn-ea"/>
                <a:cs typeface="+mn-cs"/>
              </a:rPr>
              <a:t>Document Classification: KPMG Confidential</a:t>
            </a:r>
            <a:endParaRPr lang="en-GB" sz="600" b="0" kern="1200" noProof="0" dirty="0" smtClean="0">
              <a:solidFill>
                <a:schemeClr val="accent4"/>
              </a:solidFill>
              <a:latin typeface="+mn-lt"/>
              <a:ea typeface="+mn-ea"/>
              <a:cs typeface="+mn-cs"/>
            </a:endParaRPr>
          </a:p>
        </p:txBody>
      </p:sp>
      <p:sp>
        <p:nvSpPr>
          <p:cNvPr id="22" name="Rectangle 21"/>
          <p:cNvSpPr/>
          <p:nvPr userDrawn="1"/>
        </p:nvSpPr>
        <p:spPr>
          <a:xfrm>
            <a:off x="0" y="0"/>
            <a:ext cx="987807"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3" name="Freeform 19"/>
          <p:cNvSpPr>
            <a:spLocks noEditPoints="1"/>
          </p:cNvSpPr>
          <p:nvPr userDrawn="1"/>
        </p:nvSpPr>
        <p:spPr bwMode="auto">
          <a:xfrm>
            <a:off x="1365649" y="567102"/>
            <a:ext cx="740977" cy="30141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5" name="Picture 4" descr="DRA_Hero_03b.png"/>
          <p:cNvPicPr>
            <a:picLocks noChangeAspect="1"/>
          </p:cNvPicPr>
          <p:nvPr userDrawn="1"/>
        </p:nvPicPr>
        <p:blipFill rotWithShape="1">
          <a:blip r:embed="rId2" cstate="print">
            <a:alphaModFix amt="68000"/>
            <a:extLst>
              <a:ext uri="{28A0092B-C50C-407E-A947-70E740481C1C}">
                <a14:useLocalDpi xmlns:a14="http://schemas.microsoft.com/office/drawing/2010/main" val="0"/>
              </a:ext>
            </a:extLst>
          </a:blip>
          <a:srcRect t="19024" r="27066"/>
          <a:stretch/>
        </p:blipFill>
        <p:spPr>
          <a:xfrm>
            <a:off x="5642247" y="0"/>
            <a:ext cx="4260577" cy="3344333"/>
          </a:xfrm>
          <a:prstGeom prst="rect">
            <a:avLst/>
          </a:prstGeom>
        </p:spPr>
      </p:pic>
    </p:spTree>
    <p:extLst>
      <p:ext uri="{BB962C8B-B14F-4D97-AF65-F5344CB8AC3E}">
        <p14:creationId xmlns:p14="http://schemas.microsoft.com/office/powerpoint/2010/main" val="642132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 xmlns:p15="http://schemas.microsoft.com/office/powerpoint/2012/main">
        <p15:guide id="1" orient="horz" pos="576">
          <p15:clr>
            <a:srgbClr val="FBAE40"/>
          </p15:clr>
        </p15:guide>
        <p15:guide id="2" pos="4128">
          <p15:clr>
            <a:srgbClr val="FBAE40"/>
          </p15:clr>
        </p15:guide>
        <p15:guide id="3" pos="216" userDrawn="1">
          <p15:clr>
            <a:srgbClr val="FBAE40"/>
          </p15:clr>
        </p15:guide>
        <p15:guide id="4" orient="horz" pos="98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REPORT TITLE CONTENT">
    <p:spTree>
      <p:nvGrpSpPr>
        <p:cNvPr id="1" name=""/>
        <p:cNvGrpSpPr/>
        <p:nvPr/>
      </p:nvGrpSpPr>
      <p:grpSpPr>
        <a:xfrm>
          <a:off x="0" y="0"/>
          <a:ext cx="0" cy="0"/>
          <a:chOff x="0" y="0"/>
          <a:chExt cx="0" cy="0"/>
        </a:xfrm>
      </p:grpSpPr>
      <p:sp>
        <p:nvSpPr>
          <p:cNvPr id="10" name="Rectangle 6"/>
          <p:cNvSpPr>
            <a:spLocks noChangeArrowheads="1"/>
          </p:cNvSpPr>
          <p:nvPr userDrawn="1"/>
        </p:nvSpPr>
        <p:spPr bwMode="gray">
          <a:xfrm>
            <a:off x="1703768" y="6233914"/>
            <a:ext cx="3154013" cy="226590"/>
          </a:xfrm>
          <a:prstGeom prst="rect">
            <a:avLst/>
          </a:prstGeom>
          <a:noFill/>
          <a:ln w="6350">
            <a:noFill/>
            <a:miter lim="800000"/>
            <a:headEnd/>
            <a:tailEnd/>
          </a:ln>
          <a:effectLst/>
        </p:spPr>
        <p:txBody>
          <a:bodyPr lIns="0" tIns="0" rIns="0" bIns="0" anchor="t" anchorCtr="0"/>
          <a:lstStyle/>
          <a:p>
            <a:pPr defTabSz="825227" eaLnBrk="0" hangingPunct="0">
              <a:tabLst>
                <a:tab pos="2855630" algn="ctr"/>
                <a:tab pos="5711258" algn="r"/>
              </a:tabLst>
            </a:pPr>
            <a:r>
              <a:rPr lang="en-US" sz="550" b="0" dirty="0" smtClean="0">
                <a:solidFill>
                  <a:schemeClr val="bg1">
                    <a:lumMod val="65000"/>
                  </a:schemeClr>
                </a:solidFill>
                <a:latin typeface="+mn-lt"/>
                <a:cs typeface="Arial" panose="020B0604020202020204" pitchFamily="34" charset="0"/>
              </a:rPr>
              <a:t>KPMG, an Australian partnership and a member firm of the KPMG network of independent member firms affiliated with KPMG International Cooperative (“KPMG International”), a Swiss entity.</a:t>
            </a:r>
          </a:p>
        </p:txBody>
      </p:sp>
      <p:sp>
        <p:nvSpPr>
          <p:cNvPr id="16" name="Freeform 15"/>
          <p:cNvSpPr>
            <a:spLocks noEditPoints="1"/>
          </p:cNvSpPr>
          <p:nvPr userDrawn="1"/>
        </p:nvSpPr>
        <p:spPr bwMode="auto">
          <a:xfrm>
            <a:off x="488793" y="6233915"/>
            <a:ext cx="545403" cy="223557"/>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11" tIns="45705" rIns="91411" bIns="45705" numCol="1" anchor="t" anchorCtr="0" compatLnSpc="1">
            <a:prstTxWarp prst="textNoShape">
              <a:avLst/>
            </a:prstTxWarp>
          </a:bodyPr>
          <a:lstStyle/>
          <a:p>
            <a:endParaRPr lang="en-GB" sz="1799">
              <a:latin typeface="+mn-lt"/>
            </a:endParaRPr>
          </a:p>
        </p:txBody>
      </p:sp>
      <p:sp>
        <p:nvSpPr>
          <p:cNvPr id="3" name="Title 2"/>
          <p:cNvSpPr>
            <a:spLocks noGrp="1"/>
          </p:cNvSpPr>
          <p:nvPr>
            <p:ph type="title"/>
          </p:nvPr>
        </p:nvSpPr>
        <p:spPr>
          <a:xfrm>
            <a:off x="488793" y="451575"/>
            <a:ext cx="8588696" cy="723600"/>
          </a:xfrm>
        </p:spPr>
        <p:txBody>
          <a:bodyPr/>
          <a:lstStyle/>
          <a:p>
            <a:r>
              <a:rPr lang="en-US" smtClean="0"/>
              <a:t>Click to edit Master title style</a:t>
            </a:r>
            <a:endParaRPr lang="en-GB" dirty="0"/>
          </a:p>
        </p:txBody>
      </p:sp>
      <p:sp>
        <p:nvSpPr>
          <p:cNvPr id="17" name="Text Placeholder 5"/>
          <p:cNvSpPr>
            <a:spLocks noGrp="1"/>
          </p:cNvSpPr>
          <p:nvPr>
            <p:ph type="body" sz="quarter" idx="10"/>
          </p:nvPr>
        </p:nvSpPr>
        <p:spPr>
          <a:xfrm>
            <a:off x="488793" y="1422400"/>
            <a:ext cx="8588696" cy="4604400"/>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2478351674"/>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verity and Likelihood">
    <p:spTree>
      <p:nvGrpSpPr>
        <p:cNvPr id="1" name=""/>
        <p:cNvGrpSpPr/>
        <p:nvPr/>
      </p:nvGrpSpPr>
      <p:grpSpPr>
        <a:xfrm>
          <a:off x="0" y="0"/>
          <a:ext cx="0" cy="0"/>
          <a:chOff x="0" y="0"/>
          <a:chExt cx="0" cy="0"/>
        </a:xfrm>
      </p:grpSpPr>
      <p:sp>
        <p:nvSpPr>
          <p:cNvPr id="3" name="Graph Area"/>
          <p:cNvSpPr/>
          <p:nvPr userDrawn="1"/>
        </p:nvSpPr>
        <p:spPr>
          <a:xfrm>
            <a:off x="1149129" y="1343914"/>
            <a:ext cx="7386786" cy="4379784"/>
          </a:xfrm>
          <a:prstGeom prst="rect">
            <a:avLst/>
          </a:prstGeom>
          <a:gradFill flip="none" rotWithShape="1">
            <a:gsLst>
              <a:gs pos="17000">
                <a:schemeClr val="bg1">
                  <a:lumMod val="85000"/>
                  <a:alpha val="15000"/>
                </a:schemeClr>
              </a:gs>
              <a:gs pos="100000">
                <a:schemeClr val="accent4">
                  <a:alpha val="11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userDrawn="1"/>
        </p:nvCxnSpPr>
        <p:spPr>
          <a:xfrm flipH="1" flipV="1">
            <a:off x="4831390" y="1311934"/>
            <a:ext cx="3393" cy="4528180"/>
          </a:xfrm>
          <a:prstGeom prst="line">
            <a:avLst/>
          </a:prstGeom>
          <a:ln w="12700" cmpd="sng">
            <a:solidFill>
              <a:schemeClr val="bg1">
                <a:lumMod val="50000"/>
                <a:alpha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3" idx="1"/>
          </p:cNvCxnSpPr>
          <p:nvPr userDrawn="1"/>
        </p:nvCxnSpPr>
        <p:spPr>
          <a:xfrm flipH="1" flipV="1">
            <a:off x="1149129" y="3533806"/>
            <a:ext cx="7394656" cy="6358"/>
          </a:xfrm>
          <a:prstGeom prst="line">
            <a:avLst/>
          </a:prstGeom>
          <a:ln w="12700" cmpd="sng">
            <a:solidFill>
              <a:schemeClr val="bg1">
                <a:lumMod val="50000"/>
                <a:alpha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6" name="Group 5"/>
          <p:cNvGrpSpPr/>
          <p:nvPr userDrawn="1"/>
        </p:nvGrpSpPr>
        <p:grpSpPr>
          <a:xfrm>
            <a:off x="8072058" y="5981462"/>
            <a:ext cx="944876" cy="287691"/>
            <a:chOff x="6988194" y="4959825"/>
            <a:chExt cx="966707" cy="294337"/>
          </a:xfrm>
        </p:grpSpPr>
        <p:grpSp>
          <p:nvGrpSpPr>
            <p:cNvPr id="7" name="Group 6"/>
            <p:cNvGrpSpPr/>
            <p:nvPr/>
          </p:nvGrpSpPr>
          <p:grpSpPr>
            <a:xfrm rot="10800000">
              <a:off x="6988194" y="4959825"/>
              <a:ext cx="966707" cy="294337"/>
              <a:chOff x="180565" y="741550"/>
              <a:chExt cx="966707" cy="412263"/>
            </a:xfrm>
          </p:grpSpPr>
          <p:sp>
            <p:nvSpPr>
              <p:cNvPr id="9" name="Rectangle 8"/>
              <p:cNvSpPr/>
              <p:nvPr/>
            </p:nvSpPr>
            <p:spPr>
              <a:xfrm>
                <a:off x="180565" y="741550"/>
                <a:ext cx="966707" cy="26951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dirty="0"/>
              </a:p>
            </p:txBody>
          </p:sp>
          <p:sp>
            <p:nvSpPr>
              <p:cNvPr id="10" name="Isosceles Triangle 9"/>
              <p:cNvSpPr/>
              <p:nvPr/>
            </p:nvSpPr>
            <p:spPr>
              <a:xfrm rot="10800000" flipH="1">
                <a:off x="574784" y="977270"/>
                <a:ext cx="187236" cy="176543"/>
              </a:xfrm>
              <a:prstGeom prst="triangl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p>
            </p:txBody>
          </p:sp>
        </p:grpSp>
        <p:sp>
          <p:nvSpPr>
            <p:cNvPr id="8" name="TextBox 7"/>
            <p:cNvSpPr txBox="1"/>
            <p:nvPr/>
          </p:nvSpPr>
          <p:spPr>
            <a:xfrm>
              <a:off x="7076644" y="5084829"/>
              <a:ext cx="768885" cy="141698"/>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900" dirty="0" smtClean="0">
                  <a:solidFill>
                    <a:schemeClr val="bg1"/>
                  </a:solidFill>
                </a:rPr>
                <a:t>Likelihood</a:t>
              </a:r>
            </a:p>
          </p:txBody>
        </p:sp>
      </p:grpSp>
      <p:grpSp>
        <p:nvGrpSpPr>
          <p:cNvPr id="12" name="Group 11"/>
          <p:cNvGrpSpPr/>
          <p:nvPr userDrawn="1"/>
        </p:nvGrpSpPr>
        <p:grpSpPr>
          <a:xfrm>
            <a:off x="676683" y="896334"/>
            <a:ext cx="944892" cy="287727"/>
            <a:chOff x="533428" y="80484"/>
            <a:chExt cx="966707" cy="294337"/>
          </a:xfrm>
        </p:grpSpPr>
        <p:grpSp>
          <p:nvGrpSpPr>
            <p:cNvPr id="13" name="Group 12"/>
            <p:cNvGrpSpPr/>
            <p:nvPr/>
          </p:nvGrpSpPr>
          <p:grpSpPr>
            <a:xfrm>
              <a:off x="533428" y="80484"/>
              <a:ext cx="966707" cy="294337"/>
              <a:chOff x="180565" y="741550"/>
              <a:chExt cx="966707" cy="412263"/>
            </a:xfrm>
          </p:grpSpPr>
          <p:sp>
            <p:nvSpPr>
              <p:cNvPr id="15" name="Rectangle 14"/>
              <p:cNvSpPr/>
              <p:nvPr/>
            </p:nvSpPr>
            <p:spPr>
              <a:xfrm>
                <a:off x="180565" y="741550"/>
                <a:ext cx="966707" cy="26951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dirty="0"/>
              </a:p>
            </p:txBody>
          </p:sp>
          <p:sp>
            <p:nvSpPr>
              <p:cNvPr id="16" name="Isosceles Triangle 15"/>
              <p:cNvSpPr/>
              <p:nvPr/>
            </p:nvSpPr>
            <p:spPr>
              <a:xfrm rot="10800000" flipH="1">
                <a:off x="574784" y="977270"/>
                <a:ext cx="187236" cy="176543"/>
              </a:xfrm>
              <a:prstGeom prst="triangl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p>
            </p:txBody>
          </p:sp>
        </p:grpSp>
        <p:sp>
          <p:nvSpPr>
            <p:cNvPr id="14" name="TextBox 3"/>
            <p:cNvSpPr txBox="1"/>
            <p:nvPr/>
          </p:nvSpPr>
          <p:spPr>
            <a:xfrm>
              <a:off x="621878" y="115287"/>
              <a:ext cx="768885" cy="141699"/>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900" dirty="0" smtClean="0">
                  <a:solidFill>
                    <a:schemeClr val="bg1"/>
                  </a:solidFill>
                </a:rPr>
                <a:t>Severity</a:t>
              </a:r>
            </a:p>
          </p:txBody>
        </p:sp>
      </p:grpSp>
      <p:cxnSp>
        <p:nvCxnSpPr>
          <p:cNvPr id="18" name="Straight Connector 17"/>
          <p:cNvCxnSpPr/>
          <p:nvPr userDrawn="1"/>
        </p:nvCxnSpPr>
        <p:spPr>
          <a:xfrm>
            <a:off x="1149129" y="1311934"/>
            <a:ext cx="0" cy="447030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1062005" y="5723698"/>
            <a:ext cx="756961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p:cNvSpPr>
            <a:spLocks noGrp="1"/>
          </p:cNvSpPr>
          <p:nvPr>
            <p:ph type="title"/>
          </p:nvPr>
        </p:nvSpPr>
        <p:spPr>
          <a:xfrm>
            <a:off x="362278" y="96251"/>
            <a:ext cx="9169191" cy="673446"/>
          </a:xfrm>
          <a:prstGeom prst="rect">
            <a:avLst/>
          </a:prstGeom>
        </p:spPr>
        <p:txBody>
          <a:bodyPr vert="horz" lIns="0" tIns="0" rIns="0" bIns="0" rtlCol="0" anchor="ctr">
            <a:noAutofit/>
          </a:bodyPr>
          <a:lstStyle>
            <a:lvl1pPr>
              <a:defRPr sz="4000"/>
            </a:lvl1pPr>
          </a:lstStyle>
          <a:p>
            <a:r>
              <a:rPr lang="en-AU" dirty="0" smtClean="0"/>
              <a:t>Click to edit Master title style</a:t>
            </a:r>
            <a:endParaRPr lang="en-US" dirty="0"/>
          </a:p>
        </p:txBody>
      </p:sp>
      <p:sp>
        <p:nvSpPr>
          <p:cNvPr id="17" name="Graph Placeholder"/>
          <p:cNvSpPr>
            <a:spLocks noGrp="1"/>
          </p:cNvSpPr>
          <p:nvPr>
            <p:ph sz="quarter" idx="10"/>
          </p:nvPr>
        </p:nvSpPr>
        <p:spPr>
          <a:xfrm>
            <a:off x="1149128" y="1344613"/>
            <a:ext cx="7386860" cy="43790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813794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and Bullet slide">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0901" y="1395664"/>
            <a:ext cx="9119938" cy="4700337"/>
          </a:xfrm>
        </p:spPr>
        <p:txBody>
          <a:bodyPr>
            <a:noAutofit/>
          </a:bodyPr>
          <a:lstStyle>
            <a:lvl1pPr marL="257175" indent="-257175">
              <a:spcAft>
                <a:spcPts val="900"/>
              </a:spcAft>
              <a:buClr>
                <a:schemeClr val="tx1"/>
              </a:buClr>
              <a:buFont typeface="Arial" panose="020B0604020202020204" pitchFamily="34" charset="0"/>
              <a:buChar char="–"/>
              <a:defRPr sz="2400">
                <a:solidFill>
                  <a:schemeClr val="tx1"/>
                </a:solidFill>
              </a:defRPr>
            </a:lvl1pPr>
            <a:lvl2pPr marL="557213" indent="-214313">
              <a:buFont typeface="Arial" panose="020B0604020202020204" pitchFamily="34" charset="0"/>
              <a:buChar char="–"/>
              <a:defRPr sz="1500">
                <a:solidFill>
                  <a:schemeClr val="tx1"/>
                </a:solidFill>
              </a:defRPr>
            </a:lvl2pPr>
          </a:lstStyle>
          <a:p>
            <a:pPr lvl="0"/>
            <a:r>
              <a:rPr lang="en-AU" smtClean="0"/>
              <a:t>Click to edit Master text styles</a:t>
            </a:r>
          </a:p>
          <a:p>
            <a:pPr lvl="1"/>
            <a:r>
              <a:rPr lang="en-AU" smtClean="0"/>
              <a:t>Second level</a:t>
            </a:r>
          </a:p>
        </p:txBody>
      </p:sp>
      <p:sp>
        <p:nvSpPr>
          <p:cNvPr id="4" name="Title Placeholder 3"/>
          <p:cNvSpPr>
            <a:spLocks noGrp="1"/>
          </p:cNvSpPr>
          <p:nvPr>
            <p:ph type="title"/>
          </p:nvPr>
        </p:nvSpPr>
        <p:spPr>
          <a:xfrm>
            <a:off x="362278" y="96251"/>
            <a:ext cx="9169191" cy="673446"/>
          </a:xfrm>
          <a:prstGeom prst="rect">
            <a:avLst/>
          </a:prstGeom>
        </p:spPr>
        <p:txBody>
          <a:bodyPr vert="horz" lIns="0" tIns="0" rIns="0" bIns="0" rtlCol="0" anchor="ctr">
            <a:noAutofit/>
          </a:bodyPr>
          <a:lstStyle>
            <a:lvl1pPr>
              <a:defRPr sz="4000"/>
            </a:lvl1pPr>
          </a:lstStyle>
          <a:p>
            <a:r>
              <a:rPr lang="en-AU" dirty="0" smtClean="0"/>
              <a:t>Click to edit Master title style</a:t>
            </a:r>
            <a:endParaRPr lang="en-US" dirty="0"/>
          </a:p>
        </p:txBody>
      </p:sp>
    </p:spTree>
    <p:extLst>
      <p:ext uri="{BB962C8B-B14F-4D97-AF65-F5344CB8AC3E}">
        <p14:creationId xmlns:p14="http://schemas.microsoft.com/office/powerpoint/2010/main" val="335844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 xmlns:p15="http://schemas.microsoft.com/office/powerpoint/2012/main">
        <p15:guide id="1" pos="2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Placeholder 3"/>
          <p:cNvSpPr>
            <a:spLocks noGrp="1"/>
          </p:cNvSpPr>
          <p:nvPr>
            <p:ph type="title"/>
          </p:nvPr>
        </p:nvSpPr>
        <p:spPr>
          <a:xfrm>
            <a:off x="362278" y="96251"/>
            <a:ext cx="9169191" cy="878306"/>
          </a:xfrm>
          <a:prstGeom prst="rect">
            <a:avLst/>
          </a:prstGeom>
        </p:spPr>
        <p:txBody>
          <a:bodyPr vert="horz" lIns="0" tIns="0" rIns="0" bIns="0" rtlCol="0" anchor="ctr">
            <a:noAutofit/>
          </a:bodyPr>
          <a:lstStyle>
            <a:lvl1pPr>
              <a:defRPr lang="en-US" sz="6000" b="0" kern="1200" baseline="0" dirty="0">
                <a:solidFill>
                  <a:schemeClr val="tx2"/>
                </a:solidFill>
                <a:latin typeface="+mj-lt"/>
                <a:ea typeface="+mj-ea"/>
                <a:cs typeface="Arial" pitchFamily="34" charset="0"/>
              </a:defRPr>
            </a:lvl1pPr>
          </a:lstStyle>
          <a:p>
            <a:r>
              <a:rPr lang="en-AU" smtClean="0"/>
              <a:t>Click to edit Master title style</a:t>
            </a:r>
            <a:endParaRPr lang="en-US" dirty="0"/>
          </a:p>
        </p:txBody>
      </p:sp>
    </p:spTree>
    <p:extLst>
      <p:ext uri="{BB962C8B-B14F-4D97-AF65-F5344CB8AC3E}">
        <p14:creationId xmlns:p14="http://schemas.microsoft.com/office/powerpoint/2010/main" val="1777532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lumn">
    <p:spTree>
      <p:nvGrpSpPr>
        <p:cNvPr id="1" name=""/>
        <p:cNvGrpSpPr/>
        <p:nvPr/>
      </p:nvGrpSpPr>
      <p:grpSpPr>
        <a:xfrm>
          <a:off x="0" y="0"/>
          <a:ext cx="0" cy="0"/>
          <a:chOff x="0" y="0"/>
          <a:chExt cx="0" cy="0"/>
        </a:xfrm>
      </p:grpSpPr>
      <p:sp>
        <p:nvSpPr>
          <p:cNvPr id="6" name="Title Placeholder 3"/>
          <p:cNvSpPr>
            <a:spLocks noGrp="1"/>
          </p:cNvSpPr>
          <p:nvPr>
            <p:ph type="title"/>
          </p:nvPr>
        </p:nvSpPr>
        <p:spPr>
          <a:xfrm>
            <a:off x="362278" y="96251"/>
            <a:ext cx="9169191" cy="878306"/>
          </a:xfrm>
          <a:prstGeom prst="rect">
            <a:avLst/>
          </a:prstGeom>
        </p:spPr>
        <p:txBody>
          <a:bodyPr vert="horz" lIns="0" tIns="0" rIns="0" bIns="0" rtlCol="0" anchor="ctr">
            <a:noAutofit/>
          </a:bodyPr>
          <a:lstStyle>
            <a:lvl1pPr>
              <a:defRPr lang="en-US" sz="6000" b="0" kern="1200" baseline="0" dirty="0">
                <a:solidFill>
                  <a:schemeClr val="tx2"/>
                </a:solidFill>
                <a:latin typeface="+mj-lt"/>
                <a:ea typeface="+mj-ea"/>
                <a:cs typeface="Arial" pitchFamily="34" charset="0"/>
              </a:defRPr>
            </a:lvl1pPr>
          </a:lstStyle>
          <a:p>
            <a:r>
              <a:rPr lang="en-AU" smtClean="0"/>
              <a:t>Click to edit Master title style</a:t>
            </a:r>
            <a:endParaRPr lang="en-US" dirty="0"/>
          </a:p>
        </p:txBody>
      </p:sp>
      <p:sp>
        <p:nvSpPr>
          <p:cNvPr id="4" name="Text Placeholder 8"/>
          <p:cNvSpPr>
            <a:spLocks noGrp="1"/>
          </p:cNvSpPr>
          <p:nvPr>
            <p:ph type="body" sz="quarter" idx="19"/>
          </p:nvPr>
        </p:nvSpPr>
        <p:spPr>
          <a:xfrm>
            <a:off x="362278" y="1712467"/>
            <a:ext cx="4487767" cy="4100505"/>
          </a:xfrm>
          <a:ln w="12700">
            <a:solidFill>
              <a:schemeClr val="tx2"/>
            </a:solidFill>
          </a:ln>
        </p:spPr>
        <p:txBody>
          <a:bodyPr lIns="54000" tIns="182880" rIns="54000" bIns="54000"/>
          <a:lstStyle>
            <a:lvl1pPr marL="228600" indent="-228600" algn="l" rtl="0" eaLnBrk="1" fontAlgn="base" hangingPunct="1">
              <a:spcBef>
                <a:spcPts val="900"/>
              </a:spcBef>
              <a:spcAft>
                <a:spcPts val="900"/>
              </a:spcAft>
              <a:buFont typeface="Arial" panose="020B0604020202020204" pitchFamily="34" charset="0"/>
              <a:buChar char="–"/>
              <a:defRPr lang="en-US" sz="1400" b="0" kern="1200" dirty="0">
                <a:solidFill>
                  <a:schemeClr val="tx1"/>
                </a:solidFill>
                <a:latin typeface="+mn-lt"/>
                <a:ea typeface="+mn-ea"/>
                <a:cs typeface="Arial" pitchFamily="34" charset="0"/>
              </a:defRPr>
            </a:lvl1pPr>
            <a:lvl2pPr marL="514350" indent="-285750">
              <a:defRPr sz="1500"/>
            </a:lvl2pPr>
            <a:lvl3pPr marL="257175" indent="-257175">
              <a:defRPr sz="1500"/>
            </a:lvl3pPr>
            <a:lvl4pPr marL="457200" indent="-228600" algn="l" rtl="0" eaLnBrk="1" fontAlgn="base" hangingPunct="1">
              <a:spcBef>
                <a:spcPts val="900"/>
              </a:spcBef>
              <a:spcAft>
                <a:spcPct val="0"/>
              </a:spcAft>
              <a:buClr>
                <a:srgbClr val="00338D"/>
              </a:buClr>
              <a:buFont typeface="Arial" panose="020B0604020202020204" pitchFamily="34" charset="0"/>
              <a:buChar char="–"/>
              <a:defRPr lang="en-US" sz="1400" kern="1200" dirty="0">
                <a:solidFill>
                  <a:schemeClr val="tx1"/>
                </a:solidFill>
                <a:latin typeface="+mn-lt"/>
                <a:ea typeface="+mn-ea"/>
                <a:cs typeface="Arial" pitchFamily="34" charset="0"/>
              </a:defRPr>
            </a:lvl4pPr>
            <a:lvl5pPr marL="742950" indent="0" algn="l" rtl="0" eaLnBrk="1" fontAlgn="base" hangingPunct="1">
              <a:spcBef>
                <a:spcPts val="900"/>
              </a:spcBef>
              <a:spcAft>
                <a:spcPct val="0"/>
              </a:spcAft>
              <a:buClr>
                <a:srgbClr val="00338D"/>
              </a:buClr>
              <a:buFont typeface="Arial" panose="020B0604020202020204" pitchFamily="34" charset="0"/>
              <a:buNone/>
              <a:defRPr lang="en-GB" sz="1400" kern="1200" dirty="0">
                <a:solidFill>
                  <a:schemeClr val="tx1"/>
                </a:solidFill>
                <a:latin typeface="+mn-lt"/>
                <a:ea typeface="+mn-ea"/>
                <a:cs typeface="Arial" pitchFamily="34" charset="0"/>
              </a:defRPr>
            </a:lvl5pPr>
          </a:lstStyle>
          <a:p>
            <a:pPr marL="228600" lvl="0" indent="-228600" algn="l" rtl="0" eaLnBrk="1" fontAlgn="base" hangingPunct="1">
              <a:spcBef>
                <a:spcPts val="900"/>
              </a:spcBef>
              <a:spcAft>
                <a:spcPts val="900"/>
              </a:spcAft>
              <a:buFont typeface="Arial" panose="020B0604020202020204" pitchFamily="34" charset="0"/>
              <a:buChar char="–"/>
            </a:pPr>
            <a:r>
              <a:rPr lang="en-AU" smtClean="0"/>
              <a:t>Click to edit Master text styles</a:t>
            </a:r>
          </a:p>
          <a:p>
            <a:pPr marL="228600" lvl="1" indent="-228600" algn="l" rtl="0" eaLnBrk="1" fontAlgn="base" hangingPunct="1">
              <a:spcBef>
                <a:spcPts val="900"/>
              </a:spcBef>
              <a:spcAft>
                <a:spcPts val="900"/>
              </a:spcAft>
              <a:buFont typeface="Arial" panose="020B0604020202020204" pitchFamily="34" charset="0"/>
              <a:buChar char="–"/>
            </a:pPr>
            <a:r>
              <a:rPr lang="en-AU" smtClean="0"/>
              <a:t>Second level</a:t>
            </a:r>
          </a:p>
        </p:txBody>
      </p:sp>
      <p:sp>
        <p:nvSpPr>
          <p:cNvPr id="5" name="Text Placeholder 8"/>
          <p:cNvSpPr>
            <a:spLocks noGrp="1"/>
          </p:cNvSpPr>
          <p:nvPr>
            <p:ph type="body" sz="quarter" idx="20"/>
          </p:nvPr>
        </p:nvSpPr>
        <p:spPr>
          <a:xfrm>
            <a:off x="362278" y="1321521"/>
            <a:ext cx="4487767" cy="388800"/>
          </a:xfrm>
          <a:solidFill>
            <a:schemeClr val="tx2"/>
          </a:solidFill>
          <a:ln w="12700">
            <a:solidFill>
              <a:schemeClr val="tx2"/>
            </a:solidFill>
          </a:ln>
        </p:spPr>
        <p:txBody>
          <a:bodyPr lIns="54000" tIns="54000" rIns="54000" bIns="54000" anchor="ctr"/>
          <a:lstStyle>
            <a:lvl1pPr marL="0" indent="0">
              <a:buNone/>
              <a:defRPr sz="1500" b="1">
                <a:solidFill>
                  <a:schemeClr val="bg1"/>
                </a:solidFill>
              </a:defRPr>
            </a:lvl1pPr>
            <a:lvl2pPr>
              <a:defRPr sz="1400"/>
            </a:lvl2pPr>
            <a:lvl3pPr>
              <a:defRPr sz="1400"/>
            </a:lvl3pPr>
            <a:lvl4pPr>
              <a:defRPr sz="1400"/>
            </a:lvl4pPr>
            <a:lvl5pPr>
              <a:defRPr sz="1400"/>
            </a:lvl5pPr>
          </a:lstStyle>
          <a:p>
            <a:pPr lvl="0"/>
            <a:r>
              <a:rPr lang="en-AU" smtClean="0"/>
              <a:t>Click to edit Master text styles</a:t>
            </a:r>
          </a:p>
        </p:txBody>
      </p:sp>
      <p:sp>
        <p:nvSpPr>
          <p:cNvPr id="7" name="Text Placeholder 8"/>
          <p:cNvSpPr>
            <a:spLocks noGrp="1"/>
          </p:cNvSpPr>
          <p:nvPr>
            <p:ph type="body" sz="quarter" idx="21"/>
          </p:nvPr>
        </p:nvSpPr>
        <p:spPr>
          <a:xfrm>
            <a:off x="5052780" y="1712467"/>
            <a:ext cx="4478689" cy="4100505"/>
          </a:xfrm>
          <a:ln w="12700">
            <a:solidFill>
              <a:schemeClr val="tx2"/>
            </a:solidFill>
          </a:ln>
        </p:spPr>
        <p:txBody>
          <a:bodyPr lIns="54000" tIns="182880" rIns="54000" bIns="54000"/>
          <a:lstStyle>
            <a:lvl1pPr marL="257175" indent="-257175">
              <a:buFont typeface="Arial" panose="020B0604020202020204" pitchFamily="34" charset="0"/>
              <a:buChar char="–"/>
              <a:defRPr lang="en-US" sz="1400" b="0" kern="1200" dirty="0" smtClean="0">
                <a:solidFill>
                  <a:schemeClr val="tx1"/>
                </a:solidFill>
                <a:latin typeface="+mn-lt"/>
                <a:ea typeface="+mn-ea"/>
                <a:cs typeface="Arial" pitchFamily="34" charset="0"/>
              </a:defRPr>
            </a:lvl1pPr>
            <a:lvl2pPr marL="514350" indent="-285750">
              <a:defRPr lang="en-US" sz="1400" kern="1200" dirty="0">
                <a:solidFill>
                  <a:schemeClr val="tx1"/>
                </a:solidFill>
                <a:latin typeface="Arial" panose="020B0604020202020204" pitchFamily="34" charset="0"/>
                <a:ea typeface="+mn-ea"/>
                <a:cs typeface="Arial" pitchFamily="34" charset="0"/>
              </a:defRPr>
            </a:lvl2pPr>
            <a:lvl3pPr marL="257175" indent="-257175">
              <a:defRPr sz="1500"/>
            </a:lvl3pPr>
            <a:lvl4pPr marL="514350" indent="-285750">
              <a:buFont typeface="Arial" panose="020B0604020202020204" pitchFamily="34" charset="0"/>
              <a:buChar char="–"/>
              <a:defRPr lang="en-US" sz="1400" kern="1200" dirty="0" smtClean="0">
                <a:solidFill>
                  <a:schemeClr val="tx1"/>
                </a:solidFill>
                <a:latin typeface="+mn-lt"/>
                <a:ea typeface="+mn-ea"/>
                <a:cs typeface="Arial" pitchFamily="34" charset="0"/>
              </a:defRPr>
            </a:lvl4pPr>
            <a:lvl5pPr marL="742950" indent="-285750">
              <a:defRPr lang="en-GB" sz="1400" kern="1200" dirty="0">
                <a:solidFill>
                  <a:schemeClr val="tx1"/>
                </a:solidFill>
                <a:latin typeface="+mn-lt"/>
                <a:ea typeface="+mn-ea"/>
                <a:cs typeface="Arial" pitchFamily="34" charset="0"/>
              </a:defRPr>
            </a:lvl5pPr>
          </a:lstStyle>
          <a:p>
            <a:pPr marL="228600" lvl="0" indent="-228600" algn="l" rtl="0" eaLnBrk="1" fontAlgn="base" hangingPunct="1">
              <a:spcBef>
                <a:spcPts val="900"/>
              </a:spcBef>
              <a:spcAft>
                <a:spcPts val="900"/>
              </a:spcAft>
              <a:buFont typeface="Arial" panose="020B0604020202020204" pitchFamily="34" charset="0"/>
              <a:buChar char="–"/>
            </a:pPr>
            <a:r>
              <a:rPr lang="en-AU" smtClean="0"/>
              <a:t>Click to edit Master text styles</a:t>
            </a:r>
          </a:p>
          <a:p>
            <a:pPr marL="228600" lvl="1" indent="-228600" algn="l" rtl="0" eaLnBrk="1" fontAlgn="base" hangingPunct="1">
              <a:spcBef>
                <a:spcPts val="900"/>
              </a:spcBef>
              <a:spcAft>
                <a:spcPts val="900"/>
              </a:spcAft>
              <a:buFont typeface="Arial" panose="020B0604020202020204" pitchFamily="34" charset="0"/>
              <a:buChar char="–"/>
            </a:pPr>
            <a:r>
              <a:rPr lang="en-AU" smtClean="0"/>
              <a:t>Second level</a:t>
            </a:r>
          </a:p>
        </p:txBody>
      </p:sp>
      <p:sp>
        <p:nvSpPr>
          <p:cNvPr id="8" name="Text Placeholder 8"/>
          <p:cNvSpPr>
            <a:spLocks noGrp="1"/>
          </p:cNvSpPr>
          <p:nvPr>
            <p:ph type="body" sz="quarter" idx="22"/>
          </p:nvPr>
        </p:nvSpPr>
        <p:spPr>
          <a:xfrm>
            <a:off x="5052780" y="1321521"/>
            <a:ext cx="4478689" cy="388800"/>
          </a:xfrm>
          <a:solidFill>
            <a:schemeClr val="tx2"/>
          </a:solidFill>
          <a:ln w="12700">
            <a:solidFill>
              <a:schemeClr val="tx2"/>
            </a:solidFill>
          </a:ln>
        </p:spPr>
        <p:txBody>
          <a:bodyPr lIns="54000" tIns="54000" rIns="54000" bIns="54000" anchor="ctr"/>
          <a:lstStyle>
            <a:lvl1pPr marL="0" indent="0">
              <a:buNone/>
              <a:defRPr sz="1500" b="1">
                <a:solidFill>
                  <a:schemeClr val="bg1"/>
                </a:solidFill>
              </a:defRPr>
            </a:lvl1pPr>
            <a:lvl2pPr>
              <a:defRPr sz="1400"/>
            </a:lvl2pPr>
            <a:lvl3pPr>
              <a:defRPr sz="1400"/>
            </a:lvl3pPr>
            <a:lvl4pPr>
              <a:defRPr sz="1400"/>
            </a:lvl4pPr>
            <a:lvl5pPr>
              <a:defRPr sz="1400"/>
            </a:lvl5pPr>
          </a:lstStyle>
          <a:p>
            <a:pPr lvl="0"/>
            <a:r>
              <a:rPr lang="en-AU" smtClean="0"/>
              <a:t>Click to edit Master text styles</a:t>
            </a:r>
          </a:p>
        </p:txBody>
      </p:sp>
    </p:spTree>
    <p:extLst>
      <p:ext uri="{BB962C8B-B14F-4D97-AF65-F5344CB8AC3E}">
        <p14:creationId xmlns:p14="http://schemas.microsoft.com/office/powerpoint/2010/main" val="1987785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Quad with center">
    <p:spTree>
      <p:nvGrpSpPr>
        <p:cNvPr id="1" name=""/>
        <p:cNvGrpSpPr/>
        <p:nvPr/>
      </p:nvGrpSpPr>
      <p:grpSpPr>
        <a:xfrm>
          <a:off x="0" y="0"/>
          <a:ext cx="0" cy="0"/>
          <a:chOff x="0" y="0"/>
          <a:chExt cx="0" cy="0"/>
        </a:xfrm>
      </p:grpSpPr>
      <p:sp>
        <p:nvSpPr>
          <p:cNvPr id="6" name="Title Placeholder 3"/>
          <p:cNvSpPr>
            <a:spLocks noGrp="1"/>
          </p:cNvSpPr>
          <p:nvPr>
            <p:ph type="title"/>
          </p:nvPr>
        </p:nvSpPr>
        <p:spPr>
          <a:xfrm>
            <a:off x="362278" y="96251"/>
            <a:ext cx="9169191" cy="878306"/>
          </a:xfrm>
          <a:prstGeom prst="rect">
            <a:avLst/>
          </a:prstGeom>
        </p:spPr>
        <p:txBody>
          <a:bodyPr vert="horz" lIns="0" tIns="0" rIns="0" bIns="0" rtlCol="0" anchor="ctr">
            <a:noAutofit/>
          </a:bodyPr>
          <a:lstStyle>
            <a:lvl1pPr>
              <a:defRPr lang="en-US" sz="6000" b="0" kern="1200" baseline="0" dirty="0">
                <a:solidFill>
                  <a:schemeClr val="tx2"/>
                </a:solidFill>
                <a:latin typeface="+mj-lt"/>
                <a:ea typeface="+mj-ea"/>
                <a:cs typeface="Arial" pitchFamily="34" charset="0"/>
              </a:defRPr>
            </a:lvl1pPr>
          </a:lstStyle>
          <a:p>
            <a:r>
              <a:rPr lang="en-AU" smtClean="0"/>
              <a:t>Click to edit Master title style</a:t>
            </a:r>
            <a:endParaRPr lang="en-US" dirty="0"/>
          </a:p>
        </p:txBody>
      </p:sp>
      <p:sp>
        <p:nvSpPr>
          <p:cNvPr id="3" name="Text Placeholder 10"/>
          <p:cNvSpPr>
            <a:spLocks noGrp="1"/>
          </p:cNvSpPr>
          <p:nvPr>
            <p:ph type="body" sz="quarter" idx="21"/>
          </p:nvPr>
        </p:nvSpPr>
        <p:spPr bwMode="gray">
          <a:xfrm>
            <a:off x="4285987" y="2980779"/>
            <a:ext cx="1290486" cy="1192053"/>
          </a:xfrm>
          <a:prstGeom prst="ellipse">
            <a:avLst/>
          </a:prstGeom>
          <a:solidFill>
            <a:schemeClr val="accent1"/>
          </a:solidFill>
          <a:ln>
            <a:noFill/>
          </a:ln>
        </p:spPr>
        <p:txBody>
          <a:bodyPr lIns="54000" tIns="54000" rIns="54000" bIns="54000" anchor="ctr" anchorCtr="1">
            <a:noAutofit/>
          </a:bodyPr>
          <a:lstStyle>
            <a:lvl1pPr marL="0" indent="0" algn="ctr">
              <a:buNone/>
              <a:defRPr sz="1400" b="1">
                <a:solidFill>
                  <a:schemeClr val="bg1"/>
                </a:solidFill>
                <a:latin typeface="+mn-lt"/>
                <a:cs typeface="Arial" panose="020B0604020202020204" pitchFamily="34" charset="0"/>
              </a:defRPr>
            </a:lvl1pPr>
          </a:lstStyle>
          <a:p>
            <a:pPr lvl="0"/>
            <a:r>
              <a:rPr lang="en-AU" smtClean="0"/>
              <a:t>Click to edit Master text styles</a:t>
            </a:r>
          </a:p>
        </p:txBody>
      </p:sp>
      <p:sp>
        <p:nvSpPr>
          <p:cNvPr id="4" name="Text Placeholder 20"/>
          <p:cNvSpPr>
            <a:spLocks noGrp="1"/>
          </p:cNvSpPr>
          <p:nvPr>
            <p:ph type="body" sz="quarter" idx="26"/>
          </p:nvPr>
        </p:nvSpPr>
        <p:spPr bwMode="gray">
          <a:xfrm>
            <a:off x="362504" y="1284248"/>
            <a:ext cx="3577705" cy="388800"/>
          </a:xfrm>
          <a:prstGeom prst="rect">
            <a:avLst/>
          </a:prstGeom>
          <a:solidFill>
            <a:schemeClr val="tx2"/>
          </a:solidFill>
          <a:ln w="12700">
            <a:solidFill>
              <a:schemeClr val="tx2"/>
            </a:solidFill>
          </a:ln>
        </p:spPr>
        <p:txBody>
          <a:bodyPr vert="horz" lIns="54000" tIns="54000" rIns="54000" bIns="54000" rtlCol="0" anchor="ctr" anchorCtr="0">
            <a:noAutofit/>
          </a:bodyPr>
          <a:lstStyle>
            <a:lvl1pPr marL="0" indent="0">
              <a:buNone/>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257175" lvl="0" indent="-257175" algn="l" defTabSz="914400" rtl="0" eaLnBrk="1" latinLnBrk="0" hangingPunct="1">
              <a:lnSpc>
                <a:spcPct val="100000"/>
              </a:lnSpc>
              <a:spcBef>
                <a:spcPts val="600"/>
              </a:spcBef>
            </a:pPr>
            <a:r>
              <a:rPr lang="en-AU" smtClean="0"/>
              <a:t>Click to edit Master text styles</a:t>
            </a:r>
          </a:p>
        </p:txBody>
      </p:sp>
      <p:sp>
        <p:nvSpPr>
          <p:cNvPr id="5" name="AutoShape 20"/>
          <p:cNvSpPr>
            <a:spLocks noChangeArrowheads="1"/>
          </p:cNvSpPr>
          <p:nvPr userDrawn="1"/>
        </p:nvSpPr>
        <p:spPr bwMode="gray">
          <a:xfrm rot="2700000" flipH="1" flipV="1">
            <a:off x="5391818" y="4069093"/>
            <a:ext cx="396053" cy="389709"/>
          </a:xfrm>
          <a:prstGeom prst="rightArrow">
            <a:avLst>
              <a:gd name="adj1" fmla="val 63333"/>
              <a:gd name="adj2" fmla="val 49582"/>
            </a:avLst>
          </a:prstGeom>
          <a:solidFill>
            <a:schemeClr val="tx2"/>
          </a:solidFill>
          <a:ln w="6350" algn="ctr">
            <a:solidFill>
              <a:schemeClr val="tx2"/>
            </a:solidFill>
            <a:miter lim="800000"/>
            <a:headEnd/>
            <a:tailEnd/>
          </a:ln>
          <a:effectLst/>
        </p:spPr>
        <p:txBody>
          <a:bodyPr rot="10800000" wrap="none" anchor="ctr">
            <a:noAutofit/>
          </a:bodyPr>
          <a:lstStyle/>
          <a:p>
            <a:endParaRPr lang="en-CA" sz="1400" dirty="0">
              <a:solidFill>
                <a:srgbClr val="483698"/>
              </a:solidFill>
              <a:latin typeface="+mn-lt"/>
            </a:endParaRPr>
          </a:p>
        </p:txBody>
      </p:sp>
      <p:sp>
        <p:nvSpPr>
          <p:cNvPr id="7" name="AutoShape 20"/>
          <p:cNvSpPr>
            <a:spLocks noChangeArrowheads="1"/>
          </p:cNvSpPr>
          <p:nvPr userDrawn="1"/>
        </p:nvSpPr>
        <p:spPr bwMode="gray">
          <a:xfrm rot="18900000" flipV="1">
            <a:off x="4060759" y="4089314"/>
            <a:ext cx="441918" cy="349264"/>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400" dirty="0">
              <a:solidFill>
                <a:srgbClr val="483698"/>
              </a:solidFill>
              <a:latin typeface="+mn-lt"/>
            </a:endParaRPr>
          </a:p>
        </p:txBody>
      </p:sp>
      <p:sp>
        <p:nvSpPr>
          <p:cNvPr id="8" name="Text Placeholder 20"/>
          <p:cNvSpPr>
            <a:spLocks noGrp="1"/>
          </p:cNvSpPr>
          <p:nvPr>
            <p:ph type="body" sz="quarter" idx="48"/>
          </p:nvPr>
        </p:nvSpPr>
        <p:spPr bwMode="gray">
          <a:xfrm>
            <a:off x="362504" y="3732182"/>
            <a:ext cx="3577705" cy="388800"/>
          </a:xfrm>
          <a:prstGeom prst="rect">
            <a:avLst/>
          </a:prstGeom>
          <a:solidFill>
            <a:schemeClr val="tx2"/>
          </a:solidFill>
          <a:ln w="12700">
            <a:solidFill>
              <a:schemeClr val="tx2"/>
            </a:solidFill>
          </a:ln>
        </p:spPr>
        <p:txBody>
          <a:bodyPr vert="horz" lIns="54000" tIns="54000" rIns="54000" bIns="54000" rtlCol="0" anchor="ctr" anchorCtr="0">
            <a:noAutofit/>
          </a:bodyPr>
          <a:lstStyle>
            <a:lvl1pPr marL="0" indent="0">
              <a:buNone/>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257175" lvl="0" indent="-257175" algn="l" defTabSz="914400" rtl="0" eaLnBrk="1" latinLnBrk="0" hangingPunct="1">
              <a:lnSpc>
                <a:spcPct val="100000"/>
              </a:lnSpc>
              <a:spcBef>
                <a:spcPts val="600"/>
              </a:spcBef>
            </a:pPr>
            <a:r>
              <a:rPr lang="en-AU" smtClean="0"/>
              <a:t>Click to edit Master text styles</a:t>
            </a:r>
          </a:p>
        </p:txBody>
      </p:sp>
      <p:sp>
        <p:nvSpPr>
          <p:cNvPr id="9" name="Text Placeholder 20"/>
          <p:cNvSpPr>
            <a:spLocks noGrp="1"/>
          </p:cNvSpPr>
          <p:nvPr>
            <p:ph type="body" sz="quarter" idx="50"/>
          </p:nvPr>
        </p:nvSpPr>
        <p:spPr bwMode="gray">
          <a:xfrm>
            <a:off x="5965087" y="1284248"/>
            <a:ext cx="3566163" cy="388800"/>
          </a:xfrm>
          <a:prstGeom prst="rect">
            <a:avLst/>
          </a:prstGeom>
          <a:solidFill>
            <a:schemeClr val="tx2"/>
          </a:solidFill>
          <a:ln w="12700">
            <a:solidFill>
              <a:schemeClr val="tx2"/>
            </a:solidFill>
          </a:ln>
        </p:spPr>
        <p:txBody>
          <a:bodyPr vert="horz" lIns="54000" tIns="54000" rIns="54000" bIns="54000" rtlCol="0" anchor="ctr" anchorCtr="0">
            <a:noAutofit/>
          </a:bodyPr>
          <a:lstStyle>
            <a:lvl1pPr marL="0" indent="0">
              <a:buNone/>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257175" lvl="0" indent="-257175" algn="l" defTabSz="914400" rtl="0" eaLnBrk="1" latinLnBrk="0" hangingPunct="1">
              <a:lnSpc>
                <a:spcPct val="100000"/>
              </a:lnSpc>
              <a:spcBef>
                <a:spcPts val="600"/>
              </a:spcBef>
            </a:pPr>
            <a:r>
              <a:rPr lang="en-AU" smtClean="0"/>
              <a:t>Click to edit Master text styles</a:t>
            </a:r>
          </a:p>
        </p:txBody>
      </p:sp>
      <p:sp>
        <p:nvSpPr>
          <p:cNvPr id="10" name="Text Placeholder 20"/>
          <p:cNvSpPr>
            <a:spLocks noGrp="1"/>
          </p:cNvSpPr>
          <p:nvPr>
            <p:ph type="body" sz="quarter" idx="52"/>
          </p:nvPr>
        </p:nvSpPr>
        <p:spPr bwMode="gray">
          <a:xfrm>
            <a:off x="5965087" y="3757583"/>
            <a:ext cx="3566163" cy="388800"/>
          </a:xfrm>
          <a:prstGeom prst="rect">
            <a:avLst/>
          </a:prstGeom>
          <a:solidFill>
            <a:schemeClr val="tx2"/>
          </a:solidFill>
          <a:ln w="12700">
            <a:solidFill>
              <a:schemeClr val="tx2"/>
            </a:solidFill>
          </a:ln>
        </p:spPr>
        <p:txBody>
          <a:bodyPr vert="horz" lIns="54000" tIns="54000" rIns="54000" bIns="54000" rtlCol="0" anchor="ctr" anchorCtr="0">
            <a:noAutofit/>
          </a:bodyPr>
          <a:lstStyle>
            <a:lvl1pPr marL="0" indent="0">
              <a:buNone/>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257175" lvl="0" indent="-257175" algn="l" defTabSz="914400" rtl="0" eaLnBrk="1" latinLnBrk="0" hangingPunct="1">
              <a:lnSpc>
                <a:spcPct val="100000"/>
              </a:lnSpc>
              <a:spcBef>
                <a:spcPts val="600"/>
              </a:spcBef>
            </a:pPr>
            <a:r>
              <a:rPr lang="en-AU" smtClean="0"/>
              <a:t>Click to edit Master text styles</a:t>
            </a:r>
          </a:p>
        </p:txBody>
      </p:sp>
      <p:sp>
        <p:nvSpPr>
          <p:cNvPr id="11" name="AutoShape 20"/>
          <p:cNvSpPr>
            <a:spLocks noChangeArrowheads="1"/>
          </p:cNvSpPr>
          <p:nvPr userDrawn="1"/>
        </p:nvSpPr>
        <p:spPr bwMode="gray">
          <a:xfrm rot="2700000">
            <a:off x="4091105" y="2727002"/>
            <a:ext cx="382279" cy="408345"/>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400" dirty="0">
              <a:solidFill>
                <a:srgbClr val="483698"/>
              </a:solidFill>
              <a:latin typeface="+mn-lt"/>
            </a:endParaRPr>
          </a:p>
        </p:txBody>
      </p:sp>
      <p:sp>
        <p:nvSpPr>
          <p:cNvPr id="12" name="AutoShape 20"/>
          <p:cNvSpPr>
            <a:spLocks noChangeArrowheads="1"/>
          </p:cNvSpPr>
          <p:nvPr userDrawn="1"/>
        </p:nvSpPr>
        <p:spPr bwMode="gray">
          <a:xfrm rot="18900000" flipH="1">
            <a:off x="5376044" y="2748192"/>
            <a:ext cx="426549" cy="365965"/>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400" dirty="0">
              <a:solidFill>
                <a:srgbClr val="483698"/>
              </a:solidFill>
              <a:latin typeface="+mn-lt"/>
            </a:endParaRPr>
          </a:p>
        </p:txBody>
      </p:sp>
      <p:sp>
        <p:nvSpPr>
          <p:cNvPr id="13" name="Text Placeholder 3"/>
          <p:cNvSpPr>
            <a:spLocks noGrp="1"/>
          </p:cNvSpPr>
          <p:nvPr>
            <p:ph type="body" sz="quarter" idx="53"/>
          </p:nvPr>
        </p:nvSpPr>
        <p:spPr>
          <a:xfrm>
            <a:off x="362278" y="1673048"/>
            <a:ext cx="3579477" cy="1840619"/>
          </a:xfrm>
          <a:ln w="12700">
            <a:solidFill>
              <a:schemeClr val="tx2"/>
            </a:solidFill>
          </a:ln>
        </p:spPr>
        <p:txBody>
          <a:bodyPr lIns="54000" tIns="54000" rIns="54000" bIns="54000">
            <a:noAutofit/>
          </a:bodyPr>
          <a:lstStyle>
            <a:lvl1pPr marL="285750" indent="-285750">
              <a:spcBef>
                <a:spcPts val="600"/>
              </a:spcBef>
              <a:spcAft>
                <a:spcPts val="600"/>
              </a:spcAft>
              <a:buFont typeface="Arial" panose="020B0604020202020204" pitchFamily="34" charset="0"/>
              <a:buChar char="–"/>
              <a:defRPr lang="en-US" sz="1400" b="0" kern="1200" dirty="0">
                <a:solidFill>
                  <a:schemeClr val="tx1"/>
                </a:solidFill>
                <a:latin typeface="Arial" panose="020B0604020202020204" pitchFamily="34" charset="0"/>
                <a:ea typeface="+mn-ea"/>
                <a:cs typeface="Arial" pitchFamily="34" charset="0"/>
              </a:defRPr>
            </a:lvl1pPr>
            <a:lvl2pPr marL="457200" indent="-228600">
              <a:spcBef>
                <a:spcPts val="600"/>
              </a:spcBef>
              <a:spcAft>
                <a:spcPts val="600"/>
              </a:spcAft>
              <a:defRPr lang="en-US" sz="1400" kern="1200" dirty="0">
                <a:solidFill>
                  <a:schemeClr val="tx1"/>
                </a:solidFill>
                <a:latin typeface="+mn-lt"/>
                <a:ea typeface="+mn-ea"/>
                <a:cs typeface="Arial" pitchFamily="34" charset="0"/>
              </a:defRPr>
            </a:lvl2pPr>
            <a:lvl3pPr marL="257175" indent="-257175">
              <a:spcBef>
                <a:spcPts val="600"/>
              </a:spcBef>
              <a:spcAft>
                <a:spcPts val="600"/>
              </a:spcAft>
              <a:defRPr sz="1400">
                <a:latin typeface="+mn-lt"/>
              </a:defRPr>
            </a:lvl3pPr>
            <a:lvl4pPr marL="0" indent="0">
              <a:spcBef>
                <a:spcPts val="600"/>
              </a:spcBef>
              <a:spcAft>
                <a:spcPts val="600"/>
              </a:spcAft>
              <a:buFontTx/>
              <a:buNone/>
              <a:defRPr lang="en-US" dirty="0" smtClean="0"/>
            </a:lvl4pPr>
            <a:lvl5pPr marL="742950" indent="-285750">
              <a:spcBef>
                <a:spcPts val="600"/>
              </a:spcBef>
              <a:spcAft>
                <a:spcPts val="600"/>
              </a:spcAft>
              <a:defRPr lang="en-GB" sz="1400" kern="1200" dirty="0">
                <a:solidFill>
                  <a:schemeClr val="tx1"/>
                </a:solidFill>
                <a:latin typeface="+mn-lt"/>
                <a:ea typeface="+mn-ea"/>
                <a:cs typeface="Arial" pitchFamily="34" charset="0"/>
              </a:defRPr>
            </a:lvl5pPr>
          </a:lstStyle>
          <a:p>
            <a:pPr marL="228600" lvl="0" indent="-228600" algn="l" rtl="0" eaLnBrk="1" fontAlgn="base" hangingPunct="1">
              <a:spcBef>
                <a:spcPts val="900"/>
              </a:spcBef>
              <a:spcAft>
                <a:spcPts val="900"/>
              </a:spcAft>
              <a:buFont typeface="Arial" panose="020B0604020202020204" pitchFamily="34" charset="0"/>
              <a:buChar char="–"/>
            </a:pPr>
            <a:r>
              <a:rPr lang="en-AU" smtClean="0"/>
              <a:t>Click to edit Master text styles</a:t>
            </a:r>
          </a:p>
          <a:p>
            <a:pPr marL="228600" lvl="1" indent="-228600" algn="l" rtl="0" eaLnBrk="1" fontAlgn="base" hangingPunct="1">
              <a:spcBef>
                <a:spcPts val="900"/>
              </a:spcBef>
              <a:spcAft>
                <a:spcPts val="900"/>
              </a:spcAft>
              <a:buFont typeface="Arial" panose="020B0604020202020204" pitchFamily="34" charset="0"/>
              <a:buChar char="–"/>
            </a:pPr>
            <a:r>
              <a:rPr lang="en-AU" smtClean="0"/>
              <a:t>Second level</a:t>
            </a:r>
          </a:p>
        </p:txBody>
      </p:sp>
      <p:sp>
        <p:nvSpPr>
          <p:cNvPr id="14" name="Text Placeholder 3"/>
          <p:cNvSpPr>
            <a:spLocks noGrp="1"/>
          </p:cNvSpPr>
          <p:nvPr>
            <p:ph type="body" sz="quarter" idx="54"/>
          </p:nvPr>
        </p:nvSpPr>
        <p:spPr>
          <a:xfrm>
            <a:off x="362278" y="4142567"/>
            <a:ext cx="3579477" cy="1894169"/>
          </a:xfrm>
          <a:ln w="12700">
            <a:solidFill>
              <a:schemeClr val="tx2"/>
            </a:solidFill>
          </a:ln>
        </p:spPr>
        <p:txBody>
          <a:bodyPr lIns="54000" tIns="54000" rIns="54000" bIns="54000">
            <a:noAutofit/>
          </a:bodyPr>
          <a:lstStyle>
            <a:lvl1pPr marL="257175" indent="-257175">
              <a:spcBef>
                <a:spcPts val="400"/>
              </a:spcBef>
              <a:spcAft>
                <a:spcPts val="400"/>
              </a:spcAft>
              <a:buFont typeface="Arial" panose="020B0604020202020204" pitchFamily="34" charset="0"/>
              <a:buChar char="–"/>
              <a:defRPr lang="en-US" sz="1400" b="0" kern="1200" dirty="0" smtClean="0">
                <a:solidFill>
                  <a:schemeClr val="tx1"/>
                </a:solidFill>
                <a:latin typeface="Arial" panose="020B0604020202020204" pitchFamily="34" charset="0"/>
                <a:ea typeface="+mn-ea"/>
                <a:cs typeface="Arial" pitchFamily="34" charset="0"/>
              </a:defRPr>
            </a:lvl1pPr>
            <a:lvl2pPr marL="514350" indent="-285750">
              <a:spcBef>
                <a:spcPts val="400"/>
              </a:spcBef>
              <a:spcAft>
                <a:spcPts val="400"/>
              </a:spcAft>
              <a:defRPr lang="en-US" sz="1400" kern="1200" dirty="0">
                <a:solidFill>
                  <a:schemeClr val="tx1"/>
                </a:solidFill>
                <a:latin typeface="+mn-lt"/>
                <a:ea typeface="+mn-ea"/>
                <a:cs typeface="Arial" pitchFamily="34" charset="0"/>
              </a:defRPr>
            </a:lvl2pPr>
            <a:lvl3pPr marL="257175" indent="-257175">
              <a:defRPr sz="1400">
                <a:latin typeface="+mn-lt"/>
              </a:defRPr>
            </a:lvl3pPr>
            <a:lvl4pPr marL="514350" indent="-285750">
              <a:spcBef>
                <a:spcPts val="400"/>
              </a:spcBef>
              <a:spcAft>
                <a:spcPts val="400"/>
              </a:spcAft>
              <a:defRPr sz="1400">
                <a:latin typeface="+mn-lt"/>
              </a:defRPr>
            </a:lvl4pPr>
            <a:lvl5pPr marL="685800" indent="-228600">
              <a:spcBef>
                <a:spcPts val="400"/>
              </a:spcBef>
              <a:spcAft>
                <a:spcPts val="400"/>
              </a:spcAft>
              <a:buClr>
                <a:srgbClr val="00338D"/>
              </a:buClr>
              <a:buFont typeface="Arial" panose="020B0604020202020204" pitchFamily="34" charset="0"/>
              <a:buChar char="–"/>
              <a:defRPr sz="1400">
                <a:latin typeface="+mn-lt"/>
              </a:defRPr>
            </a:lvl5pPr>
          </a:lstStyle>
          <a:p>
            <a:pPr marL="228600" lvl="0" indent="-228600" algn="l" rtl="0" eaLnBrk="1" fontAlgn="base" hangingPunct="1">
              <a:spcBef>
                <a:spcPts val="900"/>
              </a:spcBef>
              <a:spcAft>
                <a:spcPts val="900"/>
              </a:spcAft>
              <a:buFont typeface="Arial" panose="020B0604020202020204" pitchFamily="34" charset="0"/>
              <a:buChar char="–"/>
            </a:pPr>
            <a:r>
              <a:rPr lang="en-AU" smtClean="0"/>
              <a:t>Click to edit Master text styles</a:t>
            </a:r>
          </a:p>
        </p:txBody>
      </p:sp>
      <p:sp>
        <p:nvSpPr>
          <p:cNvPr id="15" name="Text Placeholder 3"/>
          <p:cNvSpPr>
            <a:spLocks noGrp="1"/>
          </p:cNvSpPr>
          <p:nvPr>
            <p:ph type="body" sz="quarter" idx="55"/>
          </p:nvPr>
        </p:nvSpPr>
        <p:spPr>
          <a:xfrm>
            <a:off x="5963539" y="1673048"/>
            <a:ext cx="3567929" cy="1840618"/>
          </a:xfrm>
          <a:ln w="12700">
            <a:solidFill>
              <a:schemeClr val="tx2"/>
            </a:solidFill>
          </a:ln>
        </p:spPr>
        <p:txBody>
          <a:bodyPr lIns="54000" tIns="54000" rIns="54000" bIns="54000">
            <a:noAutofit/>
          </a:bodyPr>
          <a:lstStyle>
            <a:lvl1pPr marL="257175" indent="-257175">
              <a:spcBef>
                <a:spcPts val="400"/>
              </a:spcBef>
              <a:spcAft>
                <a:spcPts val="400"/>
              </a:spcAft>
              <a:buFont typeface="Arial" panose="020B0604020202020204" pitchFamily="34" charset="0"/>
              <a:buChar char="–"/>
              <a:defRPr lang="en-US" sz="1400" b="0" kern="1200" dirty="0" smtClean="0">
                <a:solidFill>
                  <a:schemeClr val="tx1"/>
                </a:solidFill>
                <a:latin typeface="Arial" panose="020B0604020202020204" pitchFamily="34" charset="0"/>
                <a:ea typeface="+mn-ea"/>
                <a:cs typeface="Arial" pitchFamily="34" charset="0"/>
              </a:defRPr>
            </a:lvl1pPr>
            <a:lvl2pPr marL="514350" indent="-285750">
              <a:spcBef>
                <a:spcPts val="400"/>
              </a:spcBef>
              <a:spcAft>
                <a:spcPts val="400"/>
              </a:spcAft>
              <a:defRPr lang="en-US" sz="1400" kern="1200" dirty="0">
                <a:solidFill>
                  <a:schemeClr val="tx1"/>
                </a:solidFill>
                <a:latin typeface="+mn-lt"/>
                <a:ea typeface="+mn-ea"/>
                <a:cs typeface="Arial" pitchFamily="34" charset="0"/>
              </a:defRPr>
            </a:lvl2pPr>
            <a:lvl3pPr marL="257175" indent="-257175">
              <a:defRPr sz="1400">
                <a:latin typeface="+mn-lt"/>
              </a:defRPr>
            </a:lvl3pPr>
            <a:lvl4pPr marL="514350" indent="-285750">
              <a:spcBef>
                <a:spcPts val="400"/>
              </a:spcBef>
              <a:spcAft>
                <a:spcPts val="400"/>
              </a:spcAft>
              <a:defRPr sz="1400">
                <a:latin typeface="+mn-lt"/>
              </a:defRPr>
            </a:lvl4pPr>
            <a:lvl5pPr marL="742950" indent="-285750">
              <a:spcBef>
                <a:spcPts val="400"/>
              </a:spcBef>
              <a:spcAft>
                <a:spcPts val="400"/>
              </a:spcAft>
              <a:defRPr lang="en-GB" sz="1400" kern="1200" dirty="0">
                <a:solidFill>
                  <a:schemeClr val="tx1"/>
                </a:solidFill>
                <a:latin typeface="+mn-lt"/>
                <a:ea typeface="+mn-ea"/>
                <a:cs typeface="Arial" pitchFamily="34" charset="0"/>
              </a:defRPr>
            </a:lvl5pPr>
          </a:lstStyle>
          <a:p>
            <a:pPr marL="228600" lvl="0" indent="-228600" algn="l" rtl="0" eaLnBrk="1" fontAlgn="base" hangingPunct="1">
              <a:spcBef>
                <a:spcPts val="900"/>
              </a:spcBef>
              <a:spcAft>
                <a:spcPts val="900"/>
              </a:spcAft>
              <a:buFont typeface="Arial" panose="020B0604020202020204" pitchFamily="34" charset="0"/>
              <a:buChar char="–"/>
            </a:pPr>
            <a:r>
              <a:rPr lang="en-AU" smtClean="0"/>
              <a:t>Click to edit Master text styles</a:t>
            </a:r>
          </a:p>
        </p:txBody>
      </p:sp>
      <p:sp>
        <p:nvSpPr>
          <p:cNvPr id="16" name="Text Placeholder 3"/>
          <p:cNvSpPr>
            <a:spLocks noGrp="1"/>
          </p:cNvSpPr>
          <p:nvPr>
            <p:ph type="body" sz="quarter" idx="56"/>
          </p:nvPr>
        </p:nvSpPr>
        <p:spPr>
          <a:xfrm>
            <a:off x="5963539" y="4117166"/>
            <a:ext cx="3567929" cy="1894169"/>
          </a:xfrm>
          <a:ln w="12700">
            <a:solidFill>
              <a:schemeClr val="tx2"/>
            </a:solidFill>
          </a:ln>
        </p:spPr>
        <p:txBody>
          <a:bodyPr lIns="54000" tIns="54000" rIns="54000" bIns="54000">
            <a:noAutofit/>
          </a:bodyPr>
          <a:lstStyle>
            <a:lvl1pPr marL="257175" indent="-257175">
              <a:spcBef>
                <a:spcPts val="400"/>
              </a:spcBef>
              <a:spcAft>
                <a:spcPts val="400"/>
              </a:spcAft>
              <a:buFont typeface="Arial" panose="020B0604020202020204" pitchFamily="34" charset="0"/>
              <a:buChar char="–"/>
              <a:defRPr lang="en-US" sz="1400" b="0" kern="1200" dirty="0" smtClean="0">
                <a:solidFill>
                  <a:schemeClr val="tx1"/>
                </a:solidFill>
                <a:latin typeface="Arial" panose="020B0604020202020204" pitchFamily="34" charset="0"/>
                <a:ea typeface="+mn-ea"/>
                <a:cs typeface="Arial" pitchFamily="34" charset="0"/>
              </a:defRPr>
            </a:lvl1pPr>
            <a:lvl2pPr marL="514350" indent="-285750">
              <a:spcBef>
                <a:spcPts val="400"/>
              </a:spcBef>
              <a:spcAft>
                <a:spcPts val="400"/>
              </a:spcAft>
              <a:defRPr lang="en-US" sz="1400" kern="1200" dirty="0">
                <a:solidFill>
                  <a:schemeClr val="tx1"/>
                </a:solidFill>
                <a:latin typeface="+mn-lt"/>
                <a:ea typeface="+mn-ea"/>
                <a:cs typeface="Arial" pitchFamily="34" charset="0"/>
              </a:defRPr>
            </a:lvl2pPr>
            <a:lvl3pPr marL="257175" indent="-257175">
              <a:defRPr sz="1400">
                <a:latin typeface="+mn-lt"/>
              </a:defRPr>
            </a:lvl3pPr>
            <a:lvl4pPr marL="514350" indent="-285750">
              <a:spcBef>
                <a:spcPts val="400"/>
              </a:spcBef>
              <a:spcAft>
                <a:spcPts val="400"/>
              </a:spcAft>
              <a:defRPr sz="1400">
                <a:latin typeface="+mn-lt"/>
              </a:defRPr>
            </a:lvl4pPr>
            <a:lvl5pPr marL="742950" indent="-285750">
              <a:spcBef>
                <a:spcPts val="400"/>
              </a:spcBef>
              <a:spcAft>
                <a:spcPts val="400"/>
              </a:spcAft>
              <a:defRPr lang="en-GB" sz="1400" kern="1200" dirty="0">
                <a:solidFill>
                  <a:schemeClr val="tx1"/>
                </a:solidFill>
                <a:latin typeface="+mn-lt"/>
                <a:ea typeface="+mn-ea"/>
                <a:cs typeface="Arial" pitchFamily="34" charset="0"/>
              </a:defRPr>
            </a:lvl5pPr>
          </a:lstStyle>
          <a:p>
            <a:pPr marL="228600" lvl="0" indent="-228600" algn="l" rtl="0" eaLnBrk="1" fontAlgn="base" hangingPunct="1">
              <a:spcBef>
                <a:spcPts val="900"/>
              </a:spcBef>
              <a:spcAft>
                <a:spcPts val="900"/>
              </a:spcAft>
              <a:buFont typeface="Arial" panose="020B0604020202020204" pitchFamily="34" charset="0"/>
              <a:buChar char="–"/>
            </a:pPr>
            <a:r>
              <a:rPr lang="en-AU" smtClean="0"/>
              <a:t>Click to edit Master text styles</a:t>
            </a:r>
          </a:p>
        </p:txBody>
      </p:sp>
    </p:spTree>
    <p:extLst>
      <p:ext uri="{BB962C8B-B14F-4D97-AF65-F5344CB8AC3E}">
        <p14:creationId xmlns:p14="http://schemas.microsoft.com/office/powerpoint/2010/main" val="390717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Process four column">
    <p:spTree>
      <p:nvGrpSpPr>
        <p:cNvPr id="1" name=""/>
        <p:cNvGrpSpPr/>
        <p:nvPr/>
      </p:nvGrpSpPr>
      <p:grpSpPr>
        <a:xfrm>
          <a:off x="0" y="0"/>
          <a:ext cx="0" cy="0"/>
          <a:chOff x="0" y="0"/>
          <a:chExt cx="0" cy="0"/>
        </a:xfrm>
      </p:grpSpPr>
      <p:sp>
        <p:nvSpPr>
          <p:cNvPr id="6" name="Title Placeholder 3"/>
          <p:cNvSpPr>
            <a:spLocks noGrp="1"/>
          </p:cNvSpPr>
          <p:nvPr>
            <p:ph type="title"/>
          </p:nvPr>
        </p:nvSpPr>
        <p:spPr>
          <a:xfrm>
            <a:off x="362278" y="96251"/>
            <a:ext cx="9169191" cy="878306"/>
          </a:xfrm>
          <a:prstGeom prst="rect">
            <a:avLst/>
          </a:prstGeom>
        </p:spPr>
        <p:txBody>
          <a:bodyPr vert="horz" lIns="0" tIns="0" rIns="0" bIns="0" rtlCol="0" anchor="ctr">
            <a:noAutofit/>
          </a:bodyPr>
          <a:lstStyle>
            <a:lvl1pPr>
              <a:defRPr lang="en-US" sz="6000" b="0" kern="1200" baseline="0" dirty="0">
                <a:solidFill>
                  <a:schemeClr val="tx2"/>
                </a:solidFill>
                <a:latin typeface="+mj-lt"/>
                <a:ea typeface="+mj-ea"/>
                <a:cs typeface="Arial" pitchFamily="34" charset="0"/>
              </a:defRPr>
            </a:lvl1pPr>
          </a:lstStyle>
          <a:p>
            <a:r>
              <a:rPr lang="en-AU" smtClean="0"/>
              <a:t>Click to edit Master title style</a:t>
            </a:r>
            <a:endParaRPr lang="en-US" dirty="0"/>
          </a:p>
        </p:txBody>
      </p:sp>
      <p:sp>
        <p:nvSpPr>
          <p:cNvPr id="14" name="Text Placeholder 8"/>
          <p:cNvSpPr>
            <a:spLocks noGrp="1"/>
          </p:cNvSpPr>
          <p:nvPr>
            <p:ph type="body" sz="quarter" idx="10"/>
          </p:nvPr>
        </p:nvSpPr>
        <p:spPr>
          <a:xfrm>
            <a:off x="369074" y="2174070"/>
            <a:ext cx="2116181" cy="3704400"/>
          </a:xfrm>
        </p:spPr>
        <p:txBody>
          <a:bodyPr/>
          <a:lstStyle>
            <a:lvl1pPr marL="228600" indent="-228600">
              <a:buFont typeface="Arial" panose="020B0604020202020204" pitchFamily="34" charset="0"/>
              <a:buChar char="–"/>
              <a:defRPr lang="en-US" sz="1400" b="0" kern="1200" dirty="0">
                <a:solidFill>
                  <a:schemeClr val="tx1"/>
                </a:solidFill>
                <a:latin typeface="Arial" panose="020B0604020202020204" pitchFamily="34" charset="0"/>
                <a:ea typeface="+mn-ea"/>
                <a:cs typeface="Arial" pitchFamily="34" charset="0"/>
              </a:defRPr>
            </a:lvl1pPr>
            <a:lvl2pPr marL="457200" indent="-228600">
              <a:spcBef>
                <a:spcPts val="0"/>
              </a:spcBef>
              <a:buFont typeface="Arial" panose="020B0604020202020204" pitchFamily="34" charset="0"/>
              <a:buChar char="–"/>
              <a:defRPr sz="1400"/>
            </a:lvl2pPr>
            <a:lvl3pPr marL="228600" indent="-228600">
              <a:defRPr lang="en-US" sz="1400" kern="1200" dirty="0" smtClean="0">
                <a:solidFill>
                  <a:schemeClr val="tx1"/>
                </a:solidFill>
                <a:latin typeface="+mn-lt"/>
                <a:ea typeface="+mn-ea"/>
                <a:cs typeface="Arial" pitchFamily="34" charset="0"/>
              </a:defRPr>
            </a:lvl3pPr>
            <a:lvl4pPr marL="457200" indent="-228600">
              <a:buClr>
                <a:srgbClr val="00338D"/>
              </a:buClr>
              <a:defRPr lang="en-US" sz="1400" kern="1200" dirty="0">
                <a:solidFill>
                  <a:schemeClr val="tx1"/>
                </a:solidFill>
                <a:latin typeface="Arial" panose="020B0604020202020204" pitchFamily="34" charset="0"/>
                <a:ea typeface="+mn-ea"/>
                <a:cs typeface="Arial" pitchFamily="34" charset="0"/>
              </a:defRPr>
            </a:lvl4pPr>
            <a:lvl5pPr marL="685800" indent="-228600">
              <a:buClr>
                <a:srgbClr val="00338D"/>
              </a:buClr>
              <a:buFont typeface="Arial" panose="020B0604020202020204" pitchFamily="34" charset="0"/>
              <a:buChar char="–"/>
              <a:defRPr sz="1400"/>
            </a:lvl5pPr>
          </a:lstStyle>
          <a:p>
            <a:pPr lvl="0"/>
            <a:r>
              <a:rPr lang="en-AU" smtClean="0"/>
              <a:t>Click to edit Master text styles</a:t>
            </a:r>
          </a:p>
          <a:p>
            <a:pPr lvl="1"/>
            <a:r>
              <a:rPr lang="en-AU" smtClean="0"/>
              <a:t>Second level</a:t>
            </a:r>
          </a:p>
        </p:txBody>
      </p:sp>
      <p:sp>
        <p:nvSpPr>
          <p:cNvPr id="15" name="Text Placeholder 8"/>
          <p:cNvSpPr>
            <a:spLocks noGrp="1"/>
          </p:cNvSpPr>
          <p:nvPr>
            <p:ph type="body" sz="quarter" idx="11"/>
          </p:nvPr>
        </p:nvSpPr>
        <p:spPr>
          <a:xfrm>
            <a:off x="2652977" y="2174070"/>
            <a:ext cx="2116181" cy="3704400"/>
          </a:xfrm>
        </p:spPr>
        <p:txBody>
          <a:bodyPr/>
          <a:lstStyle>
            <a:lvl1pPr marL="257175" indent="-257175">
              <a:spcBef>
                <a:spcPts val="600"/>
              </a:spcBef>
              <a:spcAft>
                <a:spcPts val="600"/>
              </a:spcAft>
              <a:buFont typeface="Arial" panose="020B0604020202020204" pitchFamily="34" charset="0"/>
              <a:buChar char="–"/>
              <a:defRPr lang="en-US" sz="1400" b="0" kern="1200" dirty="0" smtClean="0">
                <a:solidFill>
                  <a:schemeClr val="tx1"/>
                </a:solidFill>
                <a:latin typeface="Arial" panose="020B0604020202020204" pitchFamily="34" charset="0"/>
                <a:ea typeface="+mn-ea"/>
                <a:cs typeface="Arial" pitchFamily="34" charset="0"/>
              </a:defRPr>
            </a:lvl1pPr>
            <a:lvl2pPr marL="514350" indent="-285750">
              <a:buFont typeface="Arial" panose="020B0604020202020204" pitchFamily="34" charset="0"/>
              <a:buChar char="–"/>
              <a:defRPr lang="en-US" sz="1400" kern="1200" dirty="0" smtClean="0">
                <a:solidFill>
                  <a:schemeClr val="tx1"/>
                </a:solidFill>
                <a:latin typeface="Arial" panose="020B0604020202020204" pitchFamily="34" charset="0"/>
                <a:ea typeface="+mn-ea"/>
                <a:cs typeface="Arial" pitchFamily="34" charset="0"/>
              </a:defRPr>
            </a:lvl2pPr>
            <a:lvl3pPr marL="257175" indent="-257175">
              <a:defRPr lang="en-US" sz="1400" kern="1200" dirty="0" smtClean="0">
                <a:solidFill>
                  <a:schemeClr val="tx1"/>
                </a:solidFill>
                <a:latin typeface="+mn-lt"/>
                <a:ea typeface="+mn-ea"/>
                <a:cs typeface="Arial" pitchFamily="34" charset="0"/>
              </a:defRPr>
            </a:lvl3pPr>
            <a:lvl4pPr marL="514350" indent="-285750">
              <a:defRPr lang="en-US" sz="1400" kern="1200" dirty="0">
                <a:solidFill>
                  <a:schemeClr val="tx1"/>
                </a:solidFill>
                <a:latin typeface="Arial" panose="020B0604020202020204" pitchFamily="34" charset="0"/>
                <a:ea typeface="+mn-ea"/>
                <a:cs typeface="Arial" pitchFamily="34" charset="0"/>
              </a:defRPr>
            </a:lvl4pPr>
            <a:lvl5pPr marL="742950" indent="-285750">
              <a:defRPr lang="en-GB" sz="1400" kern="1200" dirty="0">
                <a:solidFill>
                  <a:schemeClr val="tx1"/>
                </a:solidFill>
                <a:latin typeface="+mn-lt"/>
                <a:ea typeface="+mn-ea"/>
                <a:cs typeface="Arial" pitchFamily="34" charset="0"/>
              </a:defRPr>
            </a:lvl5pPr>
          </a:lstStyle>
          <a:p>
            <a:pPr marL="228600" lvl="0" indent="-228600" algn="l" rtl="0" eaLnBrk="1" fontAlgn="base" hangingPunct="1">
              <a:spcBef>
                <a:spcPts val="900"/>
              </a:spcBef>
              <a:spcAft>
                <a:spcPts val="900"/>
              </a:spcAft>
              <a:buFont typeface="Arial" panose="020B0604020202020204" pitchFamily="34" charset="0"/>
              <a:buChar char="–"/>
            </a:pPr>
            <a:r>
              <a:rPr lang="en-AU" smtClean="0"/>
              <a:t>Click to edit Master text styles</a:t>
            </a:r>
          </a:p>
          <a:p>
            <a:pPr marL="228600" lvl="1" indent="-228600" algn="l" rtl="0" eaLnBrk="1" fontAlgn="base" hangingPunct="1">
              <a:spcBef>
                <a:spcPts val="900"/>
              </a:spcBef>
              <a:spcAft>
                <a:spcPts val="900"/>
              </a:spcAft>
              <a:buFont typeface="Arial" panose="020B0604020202020204" pitchFamily="34" charset="0"/>
              <a:buChar char="–"/>
            </a:pPr>
            <a:r>
              <a:rPr lang="en-AU" smtClean="0"/>
              <a:t>Second level</a:t>
            </a:r>
          </a:p>
        </p:txBody>
      </p:sp>
      <p:sp>
        <p:nvSpPr>
          <p:cNvPr id="16" name="Text Placeholder 8"/>
          <p:cNvSpPr>
            <a:spLocks noGrp="1"/>
          </p:cNvSpPr>
          <p:nvPr>
            <p:ph type="body" sz="quarter" idx="12"/>
          </p:nvPr>
        </p:nvSpPr>
        <p:spPr>
          <a:xfrm>
            <a:off x="4946979" y="2174070"/>
            <a:ext cx="2116181" cy="3704400"/>
          </a:xfrm>
        </p:spPr>
        <p:txBody>
          <a:bodyPr/>
          <a:lstStyle>
            <a:lvl1pPr marL="257175" indent="-257175">
              <a:spcBef>
                <a:spcPts val="600"/>
              </a:spcBef>
              <a:spcAft>
                <a:spcPts val="600"/>
              </a:spcAft>
              <a:buFont typeface="Arial" panose="020B0604020202020204" pitchFamily="34" charset="0"/>
              <a:buChar char="–"/>
              <a:defRPr lang="en-US" sz="1400" b="0" kern="1200" dirty="0" smtClean="0">
                <a:solidFill>
                  <a:schemeClr val="tx1"/>
                </a:solidFill>
                <a:latin typeface="Arial" panose="020B0604020202020204" pitchFamily="34" charset="0"/>
                <a:ea typeface="+mn-ea"/>
                <a:cs typeface="Arial" pitchFamily="34" charset="0"/>
              </a:defRPr>
            </a:lvl1pPr>
            <a:lvl2pPr marL="514350" indent="-285750">
              <a:buFont typeface="Arial" panose="020B0604020202020204" pitchFamily="34" charset="0"/>
              <a:buChar char="–"/>
              <a:defRPr lang="en-US" sz="1400" kern="1200" dirty="0" smtClean="0">
                <a:solidFill>
                  <a:schemeClr val="tx1"/>
                </a:solidFill>
                <a:latin typeface="Arial" panose="020B0604020202020204" pitchFamily="34" charset="0"/>
                <a:ea typeface="+mn-ea"/>
                <a:cs typeface="Arial" pitchFamily="34" charset="0"/>
              </a:defRPr>
            </a:lvl2pPr>
            <a:lvl3pPr marL="257175" indent="-257175">
              <a:defRPr sz="1400"/>
            </a:lvl3pPr>
            <a:lvl4pPr marL="514350" indent="-285750">
              <a:defRPr lang="en-US" sz="1400" kern="1200" dirty="0">
                <a:solidFill>
                  <a:schemeClr val="tx1"/>
                </a:solidFill>
                <a:latin typeface="Arial" panose="020B0604020202020204" pitchFamily="34" charset="0"/>
                <a:ea typeface="+mn-ea"/>
                <a:cs typeface="Arial" pitchFamily="34" charset="0"/>
              </a:defRPr>
            </a:lvl4pPr>
            <a:lvl5pPr marL="742950" indent="-285750">
              <a:defRPr lang="en-GB" sz="1400" kern="1200" dirty="0">
                <a:solidFill>
                  <a:schemeClr val="tx1"/>
                </a:solidFill>
                <a:latin typeface="+mn-lt"/>
                <a:ea typeface="+mn-ea"/>
                <a:cs typeface="Arial" pitchFamily="34" charset="0"/>
              </a:defRPr>
            </a:lvl5pPr>
          </a:lstStyle>
          <a:p>
            <a:pPr marL="228600" lvl="0" indent="-228600" algn="l" rtl="0" eaLnBrk="1" fontAlgn="base" hangingPunct="1">
              <a:spcBef>
                <a:spcPts val="900"/>
              </a:spcBef>
              <a:spcAft>
                <a:spcPts val="900"/>
              </a:spcAft>
              <a:buFont typeface="Arial" panose="020B0604020202020204" pitchFamily="34" charset="0"/>
              <a:buChar char="–"/>
            </a:pPr>
            <a:r>
              <a:rPr lang="en-AU" smtClean="0"/>
              <a:t>Click to edit Master text styles</a:t>
            </a:r>
          </a:p>
          <a:p>
            <a:pPr marL="228600" lvl="1" indent="-228600" algn="l" rtl="0" eaLnBrk="1" fontAlgn="base" hangingPunct="1">
              <a:spcBef>
                <a:spcPts val="900"/>
              </a:spcBef>
              <a:spcAft>
                <a:spcPts val="900"/>
              </a:spcAft>
              <a:buFont typeface="Arial" panose="020B0604020202020204" pitchFamily="34" charset="0"/>
              <a:buChar char="–"/>
            </a:pPr>
            <a:r>
              <a:rPr lang="en-AU" smtClean="0"/>
              <a:t>Second level</a:t>
            </a:r>
          </a:p>
        </p:txBody>
      </p:sp>
      <p:sp>
        <p:nvSpPr>
          <p:cNvPr id="17" name="Text Placeholder 8"/>
          <p:cNvSpPr>
            <a:spLocks noGrp="1"/>
          </p:cNvSpPr>
          <p:nvPr>
            <p:ph type="body" sz="quarter" idx="13"/>
          </p:nvPr>
        </p:nvSpPr>
        <p:spPr>
          <a:xfrm>
            <a:off x="7240978" y="2174070"/>
            <a:ext cx="2116181" cy="3704400"/>
          </a:xfrm>
        </p:spPr>
        <p:txBody>
          <a:bodyPr/>
          <a:lstStyle>
            <a:lvl1pPr marL="257175" indent="-257175">
              <a:spcBef>
                <a:spcPts val="600"/>
              </a:spcBef>
              <a:spcAft>
                <a:spcPts val="600"/>
              </a:spcAft>
              <a:buFont typeface="Arial" panose="020B0604020202020204" pitchFamily="34" charset="0"/>
              <a:buChar char="–"/>
              <a:defRPr lang="en-US" sz="1400" b="0" kern="1200" dirty="0" smtClean="0">
                <a:solidFill>
                  <a:schemeClr val="tx1"/>
                </a:solidFill>
                <a:latin typeface="Arial" panose="020B0604020202020204" pitchFamily="34" charset="0"/>
                <a:ea typeface="+mn-ea"/>
                <a:cs typeface="Arial" pitchFamily="34" charset="0"/>
              </a:defRPr>
            </a:lvl1pPr>
            <a:lvl2pPr marL="514350" indent="-285750">
              <a:buFont typeface="Arial" panose="020B0604020202020204" pitchFamily="34" charset="0"/>
              <a:buChar char="–"/>
              <a:defRPr lang="en-US" sz="1400" kern="1200" dirty="0" smtClean="0">
                <a:solidFill>
                  <a:schemeClr val="tx1"/>
                </a:solidFill>
                <a:latin typeface="Arial" panose="020B0604020202020204" pitchFamily="34" charset="0"/>
                <a:ea typeface="+mn-ea"/>
                <a:cs typeface="Arial" pitchFamily="34" charset="0"/>
              </a:defRPr>
            </a:lvl2pPr>
            <a:lvl3pPr marL="257175" indent="-257175">
              <a:defRPr sz="1400"/>
            </a:lvl3pPr>
            <a:lvl4pPr marL="514350" indent="-285750">
              <a:defRPr lang="en-US" sz="1400" kern="1200" dirty="0">
                <a:solidFill>
                  <a:schemeClr val="tx1"/>
                </a:solidFill>
                <a:latin typeface="Arial" panose="020B0604020202020204" pitchFamily="34" charset="0"/>
                <a:ea typeface="+mn-ea"/>
                <a:cs typeface="Arial" pitchFamily="34" charset="0"/>
              </a:defRPr>
            </a:lvl4pPr>
            <a:lvl5pPr marL="742950" indent="-285750">
              <a:defRPr lang="en-GB" sz="1400" kern="1200" dirty="0">
                <a:solidFill>
                  <a:schemeClr val="tx1"/>
                </a:solidFill>
                <a:latin typeface="+mn-lt"/>
                <a:ea typeface="+mn-ea"/>
                <a:cs typeface="Arial" pitchFamily="34" charset="0"/>
              </a:defRPr>
            </a:lvl5pPr>
          </a:lstStyle>
          <a:p>
            <a:pPr marL="228600" lvl="0" indent="-228600" algn="l" rtl="0" eaLnBrk="1" fontAlgn="base" hangingPunct="1">
              <a:spcBef>
                <a:spcPts val="900"/>
              </a:spcBef>
              <a:spcAft>
                <a:spcPts val="900"/>
              </a:spcAft>
              <a:buFont typeface="Arial" panose="020B0604020202020204" pitchFamily="34" charset="0"/>
              <a:buChar char="–"/>
            </a:pPr>
            <a:r>
              <a:rPr lang="en-AU" smtClean="0"/>
              <a:t>Click to edit Master text styles</a:t>
            </a:r>
          </a:p>
          <a:p>
            <a:pPr marL="228600" lvl="1" indent="-228600" algn="l" rtl="0" eaLnBrk="1" fontAlgn="base" hangingPunct="1">
              <a:spcBef>
                <a:spcPts val="900"/>
              </a:spcBef>
              <a:spcAft>
                <a:spcPts val="900"/>
              </a:spcAft>
              <a:buFont typeface="Arial" panose="020B0604020202020204" pitchFamily="34" charset="0"/>
              <a:buChar char="–"/>
            </a:pPr>
            <a:r>
              <a:rPr lang="en-AU" smtClean="0"/>
              <a:t>Second level</a:t>
            </a:r>
          </a:p>
        </p:txBody>
      </p:sp>
      <p:sp>
        <p:nvSpPr>
          <p:cNvPr id="18" name="Text Placeholder 12"/>
          <p:cNvSpPr>
            <a:spLocks noGrp="1"/>
          </p:cNvSpPr>
          <p:nvPr>
            <p:ph type="body" sz="quarter" idx="14" hasCustomPrompt="1"/>
          </p:nvPr>
        </p:nvSpPr>
        <p:spPr>
          <a:xfrm>
            <a:off x="362278" y="1297157"/>
            <a:ext cx="2116181" cy="604800"/>
          </a:xfrm>
          <a:prstGeom prst="homePlate">
            <a:avLst>
              <a:gd name="adj" fmla="val 31970"/>
            </a:avLst>
          </a:prstGeom>
          <a:solidFill>
            <a:schemeClr val="tx2"/>
          </a:solidFill>
        </p:spPr>
        <p:txBody>
          <a:bodyPr lIns="54000" tIns="54000" rIns="54000" bIns="54000" anchor="ctr">
            <a:normAutofit/>
          </a:bodyPr>
          <a:lstStyle>
            <a:lvl1pPr marL="0" indent="0" algn="l">
              <a:buNone/>
              <a:defRPr sz="14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9" name="Text Placeholder 12"/>
          <p:cNvSpPr>
            <a:spLocks noGrp="1"/>
          </p:cNvSpPr>
          <p:nvPr>
            <p:ph type="body" sz="quarter" idx="15" hasCustomPrompt="1"/>
          </p:nvPr>
        </p:nvSpPr>
        <p:spPr>
          <a:xfrm>
            <a:off x="2648447" y="1297157"/>
            <a:ext cx="2116181" cy="604800"/>
          </a:xfrm>
          <a:prstGeom prst="chevron">
            <a:avLst>
              <a:gd name="adj" fmla="val 31101"/>
            </a:avLst>
          </a:prstGeom>
          <a:solidFill>
            <a:schemeClr val="tx2"/>
          </a:solidFill>
        </p:spPr>
        <p:txBody>
          <a:bodyPr lIns="54000" tIns="54000" rIns="54000" bIns="54000" anchor="ctr">
            <a:normAutofit/>
          </a:bodyPr>
          <a:lstStyle>
            <a:lvl1pPr marL="0" indent="0" algn="l">
              <a:buNone/>
              <a:defRPr sz="14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20" name="Text Placeholder 12"/>
          <p:cNvSpPr>
            <a:spLocks noGrp="1"/>
          </p:cNvSpPr>
          <p:nvPr>
            <p:ph type="body" sz="quarter" idx="16" hasCustomPrompt="1"/>
          </p:nvPr>
        </p:nvSpPr>
        <p:spPr>
          <a:xfrm>
            <a:off x="4944714" y="1297157"/>
            <a:ext cx="2116181" cy="604800"/>
          </a:xfrm>
          <a:prstGeom prst="chevron">
            <a:avLst>
              <a:gd name="adj" fmla="val 31101"/>
            </a:avLst>
          </a:prstGeom>
          <a:solidFill>
            <a:schemeClr val="tx2"/>
          </a:solidFill>
        </p:spPr>
        <p:txBody>
          <a:bodyPr lIns="54000" tIns="54000" rIns="54000" bIns="54000" anchor="ctr">
            <a:normAutofit/>
          </a:bodyPr>
          <a:lstStyle>
            <a:lvl1pPr marL="0" indent="0" algn="l">
              <a:buNone/>
              <a:defRPr sz="14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21" name="Text Placeholder 12"/>
          <p:cNvSpPr>
            <a:spLocks noGrp="1"/>
          </p:cNvSpPr>
          <p:nvPr>
            <p:ph type="body" sz="quarter" idx="17" hasCustomPrompt="1"/>
          </p:nvPr>
        </p:nvSpPr>
        <p:spPr>
          <a:xfrm>
            <a:off x="7240978" y="1297157"/>
            <a:ext cx="2116181" cy="604800"/>
          </a:xfrm>
          <a:prstGeom prst="chevron">
            <a:avLst>
              <a:gd name="adj" fmla="val 31101"/>
            </a:avLst>
          </a:prstGeom>
          <a:solidFill>
            <a:schemeClr val="tx2"/>
          </a:solidFill>
        </p:spPr>
        <p:txBody>
          <a:bodyPr lIns="54000" tIns="54000" rIns="54000" bIns="54000" anchor="ctr">
            <a:normAutofit/>
          </a:bodyPr>
          <a:lstStyle>
            <a:lvl1pPr marL="0" indent="0" algn="l">
              <a:buNone/>
              <a:defRPr sz="14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Tree>
    <p:extLst>
      <p:ext uri="{BB962C8B-B14F-4D97-AF65-F5344CB8AC3E}">
        <p14:creationId xmlns:p14="http://schemas.microsoft.com/office/powerpoint/2010/main" val="416692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Process five column">
    <p:spTree>
      <p:nvGrpSpPr>
        <p:cNvPr id="1" name=""/>
        <p:cNvGrpSpPr/>
        <p:nvPr/>
      </p:nvGrpSpPr>
      <p:grpSpPr>
        <a:xfrm>
          <a:off x="0" y="0"/>
          <a:ext cx="0" cy="0"/>
          <a:chOff x="0" y="0"/>
          <a:chExt cx="0" cy="0"/>
        </a:xfrm>
      </p:grpSpPr>
      <p:sp>
        <p:nvSpPr>
          <p:cNvPr id="6" name="Title Placeholder 3"/>
          <p:cNvSpPr>
            <a:spLocks noGrp="1"/>
          </p:cNvSpPr>
          <p:nvPr>
            <p:ph type="title"/>
          </p:nvPr>
        </p:nvSpPr>
        <p:spPr>
          <a:xfrm>
            <a:off x="362278" y="96251"/>
            <a:ext cx="9169191" cy="878306"/>
          </a:xfrm>
          <a:prstGeom prst="rect">
            <a:avLst/>
          </a:prstGeom>
        </p:spPr>
        <p:txBody>
          <a:bodyPr vert="horz" lIns="0" tIns="0" rIns="0" bIns="0" rtlCol="0" anchor="ctr">
            <a:noAutofit/>
          </a:bodyPr>
          <a:lstStyle>
            <a:lvl1pPr>
              <a:defRPr lang="en-US" sz="6000" b="0" kern="1200" baseline="0" dirty="0">
                <a:solidFill>
                  <a:schemeClr val="tx2"/>
                </a:solidFill>
                <a:latin typeface="+mj-lt"/>
                <a:ea typeface="+mj-ea"/>
                <a:cs typeface="Arial" pitchFamily="34" charset="0"/>
              </a:defRPr>
            </a:lvl1pPr>
          </a:lstStyle>
          <a:p>
            <a:r>
              <a:rPr lang="en-AU" smtClean="0"/>
              <a:t>Click to edit Master title style</a:t>
            </a:r>
            <a:endParaRPr lang="en-US" dirty="0"/>
          </a:p>
        </p:txBody>
      </p:sp>
      <p:sp>
        <p:nvSpPr>
          <p:cNvPr id="24" name="Text Placeholder 8"/>
          <p:cNvSpPr>
            <a:spLocks noGrp="1"/>
          </p:cNvSpPr>
          <p:nvPr>
            <p:ph type="body" sz="quarter" idx="10"/>
          </p:nvPr>
        </p:nvSpPr>
        <p:spPr>
          <a:xfrm>
            <a:off x="369074" y="2174073"/>
            <a:ext cx="1524411" cy="3704400"/>
          </a:xfrm>
        </p:spPr>
        <p:txBody>
          <a:bodyPr/>
          <a:lstStyle>
            <a:lvl1pPr marL="228600" indent="-228600">
              <a:spcBef>
                <a:spcPts val="600"/>
              </a:spcBef>
              <a:spcAft>
                <a:spcPts val="600"/>
              </a:spcAft>
              <a:buFont typeface="Arial" panose="020B0604020202020204" pitchFamily="34" charset="0"/>
              <a:buChar char="–"/>
              <a:defRPr lang="en-US" sz="1400" b="0" kern="1200" dirty="0" smtClean="0">
                <a:solidFill>
                  <a:schemeClr val="tx1"/>
                </a:solidFill>
                <a:latin typeface="Arial" panose="020B0604020202020204" pitchFamily="34" charset="0"/>
                <a:ea typeface="+mn-ea"/>
                <a:cs typeface="Arial" pitchFamily="34" charset="0"/>
              </a:defRPr>
            </a:lvl1pPr>
            <a:lvl2pPr marL="344488" indent="-228600" algn="l" rtl="0" eaLnBrk="1" fontAlgn="base" hangingPunct="1">
              <a:spcBef>
                <a:spcPts val="600"/>
              </a:spcBef>
              <a:spcAft>
                <a:spcPts val="600"/>
              </a:spcAft>
              <a:buFont typeface="Arial" panose="020B0604020202020204" pitchFamily="34" charset="0"/>
              <a:buChar char="–"/>
              <a:defRPr lang="en-US" sz="1200" kern="1200" dirty="0" smtClean="0">
                <a:solidFill>
                  <a:schemeClr val="tx1"/>
                </a:solidFill>
                <a:latin typeface="Arial" panose="020B0604020202020204" pitchFamily="34" charset="0"/>
                <a:ea typeface="+mn-ea"/>
                <a:cs typeface="Arial" pitchFamily="34" charset="0"/>
              </a:defRPr>
            </a:lvl2pPr>
            <a:lvl3pPr marL="0" indent="0" algn="l" rtl="0" eaLnBrk="1" fontAlgn="base" hangingPunct="1">
              <a:spcBef>
                <a:spcPts val="600"/>
              </a:spcBef>
              <a:spcAft>
                <a:spcPts val="600"/>
              </a:spcAft>
              <a:buFont typeface="Arial" panose="020B0604020202020204" pitchFamily="34" charset="0"/>
              <a:buNone/>
              <a:defRPr lang="en-US" sz="1400" kern="1200" dirty="0" smtClean="0">
                <a:solidFill>
                  <a:schemeClr val="tx1"/>
                </a:solidFill>
                <a:latin typeface="Arial" panose="020B0604020202020204" pitchFamily="34" charset="0"/>
                <a:ea typeface="+mn-ea"/>
                <a:cs typeface="Arial" pitchFamily="34" charset="0"/>
              </a:defRPr>
            </a:lvl3pPr>
            <a:lvl4pPr marL="228600" indent="-228600" algn="l" rtl="0" eaLnBrk="1" fontAlgn="base" hangingPunct="1">
              <a:spcBef>
                <a:spcPts val="600"/>
              </a:spcBef>
              <a:spcAft>
                <a:spcPts val="600"/>
              </a:spcAft>
              <a:buFont typeface="Arial" panose="020B0604020202020204" pitchFamily="34" charset="0"/>
              <a:buChar char="–"/>
              <a:defRPr lang="en-US" sz="1400" kern="1200" dirty="0" smtClean="0">
                <a:solidFill>
                  <a:schemeClr val="tx1"/>
                </a:solidFill>
                <a:latin typeface="Arial" panose="020B0604020202020204" pitchFamily="34" charset="0"/>
                <a:ea typeface="+mn-ea"/>
                <a:cs typeface="Arial" pitchFamily="34" charset="0"/>
              </a:defRPr>
            </a:lvl4pPr>
            <a:lvl5pPr marL="228600" indent="-228600" algn="l" rtl="0" eaLnBrk="1" fontAlgn="base" hangingPunct="1">
              <a:spcBef>
                <a:spcPts val="600"/>
              </a:spcBef>
              <a:spcAft>
                <a:spcPts val="600"/>
              </a:spcAft>
              <a:buClr>
                <a:srgbClr val="00338D"/>
              </a:buClr>
              <a:buFont typeface="Arial" panose="020B0604020202020204" pitchFamily="34" charset="0"/>
              <a:buChar char="–"/>
              <a:defRPr lang="en-GB" sz="1400" kern="1200" dirty="0">
                <a:solidFill>
                  <a:schemeClr val="tx1"/>
                </a:solidFill>
                <a:latin typeface="Arial" panose="020B0604020202020204" pitchFamily="34" charset="0"/>
                <a:ea typeface="+mn-ea"/>
                <a:cs typeface="Arial" pitchFamily="34" charset="0"/>
              </a:defRPr>
            </a:lvl5pPr>
          </a:lstStyle>
          <a:p>
            <a:pPr marL="228600" lvl="0" indent="-228600" algn="l" rtl="0" eaLnBrk="1" fontAlgn="base" hangingPunct="1">
              <a:spcBef>
                <a:spcPts val="900"/>
              </a:spcBef>
              <a:spcAft>
                <a:spcPts val="900"/>
              </a:spcAft>
              <a:buFont typeface="Arial" panose="020B0604020202020204" pitchFamily="34" charset="0"/>
              <a:buChar char="–"/>
            </a:pPr>
            <a:r>
              <a:rPr lang="en-AU" smtClean="0"/>
              <a:t>Click to edit Master text styles</a:t>
            </a:r>
          </a:p>
          <a:p>
            <a:pPr marL="228600" lvl="1" indent="-228600" algn="l" rtl="0" eaLnBrk="1" fontAlgn="base" hangingPunct="1">
              <a:spcBef>
                <a:spcPts val="900"/>
              </a:spcBef>
              <a:spcAft>
                <a:spcPts val="900"/>
              </a:spcAft>
              <a:buFont typeface="Arial" panose="020B0604020202020204" pitchFamily="34" charset="0"/>
              <a:buChar char="–"/>
            </a:pPr>
            <a:r>
              <a:rPr lang="en-AU" smtClean="0"/>
              <a:t>Second level</a:t>
            </a:r>
          </a:p>
        </p:txBody>
      </p:sp>
      <p:sp>
        <p:nvSpPr>
          <p:cNvPr id="25" name="Text Placeholder 8"/>
          <p:cNvSpPr>
            <a:spLocks noGrp="1"/>
          </p:cNvSpPr>
          <p:nvPr>
            <p:ph type="body" sz="quarter" idx="11"/>
          </p:nvPr>
        </p:nvSpPr>
        <p:spPr>
          <a:xfrm>
            <a:off x="2247364" y="2174073"/>
            <a:ext cx="1524411" cy="3704400"/>
          </a:xfrm>
        </p:spPr>
        <p:txBody>
          <a:bodyPr/>
          <a:lstStyle>
            <a:lvl1pPr marL="257175" indent="-257175">
              <a:spcBef>
                <a:spcPts val="600"/>
              </a:spcBef>
              <a:spcAft>
                <a:spcPts val="600"/>
              </a:spcAft>
              <a:buFont typeface="Arial" panose="020B0604020202020204" pitchFamily="34" charset="0"/>
              <a:buChar char="–"/>
              <a:defRPr lang="en-US" sz="1400" b="0" kern="1200" dirty="0" smtClean="0">
                <a:solidFill>
                  <a:schemeClr val="tx1"/>
                </a:solidFill>
                <a:latin typeface="Arial" panose="020B0604020202020204" pitchFamily="34" charset="0"/>
                <a:ea typeface="+mn-ea"/>
                <a:cs typeface="Arial" pitchFamily="34" charset="0"/>
              </a:defRPr>
            </a:lvl1pPr>
            <a:lvl2pPr marL="514350" indent="-285750">
              <a:buFont typeface="Arial" panose="020B0604020202020204" pitchFamily="34" charset="0"/>
              <a:buChar char="–"/>
              <a:defRPr lang="en-GB" sz="1200" kern="1200" dirty="0">
                <a:solidFill>
                  <a:schemeClr val="tx1"/>
                </a:solidFill>
                <a:latin typeface="Arial" panose="020B0604020202020204" pitchFamily="34" charset="0"/>
                <a:ea typeface="+mn-ea"/>
                <a:cs typeface="Arial" pitchFamily="34" charset="0"/>
              </a:defRPr>
            </a:lvl2pPr>
            <a:lvl3pPr marL="257175" indent="-257175">
              <a:defRPr sz="1400"/>
            </a:lvl3pPr>
            <a:lvl4pPr marL="514350" indent="-285750">
              <a:defRPr sz="1400"/>
            </a:lvl4pPr>
            <a:lvl5pPr marL="742950" indent="-285750">
              <a:defRPr lang="en-GB" sz="1400" kern="1200" dirty="0">
                <a:solidFill>
                  <a:schemeClr val="tx1"/>
                </a:solidFill>
                <a:latin typeface="+mn-lt"/>
                <a:ea typeface="+mn-ea"/>
                <a:cs typeface="Arial" pitchFamily="34" charset="0"/>
              </a:defRPr>
            </a:lvl5pPr>
          </a:lstStyle>
          <a:p>
            <a:pPr marL="228600" lvl="0" indent="-228600" algn="l" rtl="0" eaLnBrk="1" fontAlgn="base" hangingPunct="1">
              <a:spcBef>
                <a:spcPts val="900"/>
              </a:spcBef>
              <a:spcAft>
                <a:spcPts val="900"/>
              </a:spcAft>
              <a:buFont typeface="Arial" panose="020B0604020202020204" pitchFamily="34" charset="0"/>
              <a:buChar char="–"/>
            </a:pPr>
            <a:r>
              <a:rPr lang="en-AU" smtClean="0"/>
              <a:t>Click to edit Master text styles</a:t>
            </a:r>
          </a:p>
          <a:p>
            <a:pPr marL="228600" lvl="1" indent="-228600" algn="l" rtl="0" eaLnBrk="1" fontAlgn="base" hangingPunct="1">
              <a:spcBef>
                <a:spcPts val="900"/>
              </a:spcBef>
              <a:spcAft>
                <a:spcPts val="900"/>
              </a:spcAft>
              <a:buFont typeface="Arial" panose="020B0604020202020204" pitchFamily="34" charset="0"/>
              <a:buChar char="–"/>
            </a:pPr>
            <a:r>
              <a:rPr lang="en-AU" smtClean="0"/>
              <a:t>Second level</a:t>
            </a:r>
          </a:p>
        </p:txBody>
      </p:sp>
      <p:sp>
        <p:nvSpPr>
          <p:cNvPr id="26" name="Text Placeholder 8"/>
          <p:cNvSpPr>
            <a:spLocks noGrp="1"/>
          </p:cNvSpPr>
          <p:nvPr>
            <p:ph type="body" sz="quarter" idx="12"/>
          </p:nvPr>
        </p:nvSpPr>
        <p:spPr>
          <a:xfrm>
            <a:off x="4120558" y="2174073"/>
            <a:ext cx="1524411" cy="3704400"/>
          </a:xfrm>
        </p:spPr>
        <p:txBody>
          <a:bodyPr/>
          <a:lstStyle>
            <a:lvl1pPr marL="257175" indent="-257175">
              <a:spcBef>
                <a:spcPts val="600"/>
              </a:spcBef>
              <a:spcAft>
                <a:spcPts val="600"/>
              </a:spcAft>
              <a:buFont typeface="Arial" panose="020B0604020202020204" pitchFamily="34" charset="0"/>
              <a:buChar char="–"/>
              <a:defRPr lang="en-US" sz="1400" b="0" kern="1200" dirty="0" smtClean="0">
                <a:solidFill>
                  <a:schemeClr val="tx1"/>
                </a:solidFill>
                <a:latin typeface="Arial" panose="020B0604020202020204" pitchFamily="34" charset="0"/>
                <a:ea typeface="+mn-ea"/>
                <a:cs typeface="Arial" pitchFamily="34" charset="0"/>
              </a:defRPr>
            </a:lvl1pPr>
            <a:lvl2pPr marL="514350" indent="-285750">
              <a:buFont typeface="Arial" panose="020B0604020202020204" pitchFamily="34" charset="0"/>
              <a:buChar char="–"/>
              <a:defRPr lang="en-GB" sz="1200" kern="1200" dirty="0">
                <a:solidFill>
                  <a:schemeClr val="tx1"/>
                </a:solidFill>
                <a:latin typeface="Arial" panose="020B0604020202020204" pitchFamily="34" charset="0"/>
                <a:ea typeface="+mn-ea"/>
                <a:cs typeface="Arial" pitchFamily="34" charset="0"/>
              </a:defRPr>
            </a:lvl2pPr>
            <a:lvl3pPr marL="257175" indent="-257175">
              <a:defRPr sz="1400"/>
            </a:lvl3pPr>
            <a:lvl4pPr marL="514350" indent="-285750">
              <a:defRPr sz="1400"/>
            </a:lvl4pPr>
            <a:lvl5pPr marL="742950" indent="-285750">
              <a:defRPr lang="en-GB" sz="1400" kern="1200" dirty="0">
                <a:solidFill>
                  <a:schemeClr val="tx1"/>
                </a:solidFill>
                <a:latin typeface="+mn-lt"/>
                <a:ea typeface="+mn-ea"/>
                <a:cs typeface="Arial" pitchFamily="34" charset="0"/>
              </a:defRPr>
            </a:lvl5pPr>
          </a:lstStyle>
          <a:p>
            <a:pPr marL="228600" lvl="0" indent="-228600" algn="l" rtl="0" eaLnBrk="1" fontAlgn="base" hangingPunct="1">
              <a:spcBef>
                <a:spcPts val="900"/>
              </a:spcBef>
              <a:spcAft>
                <a:spcPts val="900"/>
              </a:spcAft>
              <a:buFont typeface="Arial" panose="020B0604020202020204" pitchFamily="34" charset="0"/>
              <a:buChar char="–"/>
            </a:pPr>
            <a:r>
              <a:rPr lang="en-AU" smtClean="0"/>
              <a:t>Click to edit Master text styles</a:t>
            </a:r>
          </a:p>
          <a:p>
            <a:pPr marL="228600" lvl="1" indent="-228600" algn="l" rtl="0" eaLnBrk="1" fontAlgn="base" hangingPunct="1">
              <a:spcBef>
                <a:spcPts val="900"/>
              </a:spcBef>
              <a:spcAft>
                <a:spcPts val="900"/>
              </a:spcAft>
              <a:buFont typeface="Arial" panose="020B0604020202020204" pitchFamily="34" charset="0"/>
              <a:buChar char="–"/>
            </a:pPr>
            <a:r>
              <a:rPr lang="en-AU" smtClean="0"/>
              <a:t>Second level</a:t>
            </a:r>
          </a:p>
        </p:txBody>
      </p:sp>
      <p:sp>
        <p:nvSpPr>
          <p:cNvPr id="27" name="Text Placeholder 8"/>
          <p:cNvSpPr>
            <a:spLocks noGrp="1"/>
          </p:cNvSpPr>
          <p:nvPr>
            <p:ph type="body" sz="quarter" idx="13"/>
          </p:nvPr>
        </p:nvSpPr>
        <p:spPr>
          <a:xfrm>
            <a:off x="5990354" y="2174073"/>
            <a:ext cx="1524411" cy="3704400"/>
          </a:xfrm>
        </p:spPr>
        <p:txBody>
          <a:bodyPr/>
          <a:lstStyle>
            <a:lvl1pPr marL="257175" indent="-257175">
              <a:spcBef>
                <a:spcPts val="600"/>
              </a:spcBef>
              <a:spcAft>
                <a:spcPts val="600"/>
              </a:spcAft>
              <a:buFont typeface="Arial" panose="020B0604020202020204" pitchFamily="34" charset="0"/>
              <a:buChar char="–"/>
              <a:defRPr lang="en-US" sz="1400" b="0" kern="1200" dirty="0" smtClean="0">
                <a:solidFill>
                  <a:schemeClr val="tx1"/>
                </a:solidFill>
                <a:latin typeface="Arial" panose="020B0604020202020204" pitchFamily="34" charset="0"/>
                <a:ea typeface="+mn-ea"/>
                <a:cs typeface="Arial" pitchFamily="34" charset="0"/>
              </a:defRPr>
            </a:lvl1pPr>
            <a:lvl2pPr marL="514350" indent="-285750">
              <a:buFont typeface="Arial" panose="020B0604020202020204" pitchFamily="34" charset="0"/>
              <a:buChar char="–"/>
              <a:defRPr lang="en-GB" sz="1200" kern="1200" dirty="0">
                <a:solidFill>
                  <a:schemeClr val="tx1"/>
                </a:solidFill>
                <a:latin typeface="Arial" panose="020B0604020202020204" pitchFamily="34" charset="0"/>
                <a:ea typeface="+mn-ea"/>
                <a:cs typeface="Arial" pitchFamily="34" charset="0"/>
              </a:defRPr>
            </a:lvl2pPr>
            <a:lvl3pPr marL="257175" indent="-257175">
              <a:defRPr sz="1400"/>
            </a:lvl3pPr>
            <a:lvl4pPr marL="514350" indent="-285750">
              <a:defRPr sz="1400"/>
            </a:lvl4pPr>
            <a:lvl5pPr marL="742950" indent="-285750">
              <a:defRPr lang="en-GB" sz="1400" kern="1200" dirty="0">
                <a:solidFill>
                  <a:schemeClr val="tx1"/>
                </a:solidFill>
                <a:latin typeface="+mn-lt"/>
                <a:ea typeface="+mn-ea"/>
                <a:cs typeface="Arial" pitchFamily="34" charset="0"/>
              </a:defRPr>
            </a:lvl5pPr>
          </a:lstStyle>
          <a:p>
            <a:pPr marL="228600" lvl="0" indent="-228600" algn="l" rtl="0" eaLnBrk="1" fontAlgn="base" hangingPunct="1">
              <a:spcBef>
                <a:spcPts val="900"/>
              </a:spcBef>
              <a:spcAft>
                <a:spcPts val="900"/>
              </a:spcAft>
              <a:buFont typeface="Arial" panose="020B0604020202020204" pitchFamily="34" charset="0"/>
              <a:buChar char="–"/>
            </a:pPr>
            <a:r>
              <a:rPr lang="en-AU" smtClean="0"/>
              <a:t>Click to edit Master text styles</a:t>
            </a:r>
          </a:p>
          <a:p>
            <a:pPr marL="228600" lvl="1" indent="-228600" algn="l" rtl="0" eaLnBrk="1" fontAlgn="base" hangingPunct="1">
              <a:spcBef>
                <a:spcPts val="900"/>
              </a:spcBef>
              <a:spcAft>
                <a:spcPts val="900"/>
              </a:spcAft>
              <a:buFont typeface="Arial" panose="020B0604020202020204" pitchFamily="34" charset="0"/>
              <a:buChar char="–"/>
            </a:pPr>
            <a:r>
              <a:rPr lang="en-AU" smtClean="0"/>
              <a:t>Second level</a:t>
            </a:r>
          </a:p>
        </p:txBody>
      </p:sp>
      <p:sp>
        <p:nvSpPr>
          <p:cNvPr id="28" name="Text Placeholder 12"/>
          <p:cNvSpPr>
            <a:spLocks noGrp="1"/>
          </p:cNvSpPr>
          <p:nvPr>
            <p:ph type="body" sz="quarter" idx="14" hasCustomPrompt="1"/>
          </p:nvPr>
        </p:nvSpPr>
        <p:spPr>
          <a:xfrm>
            <a:off x="362278" y="1297160"/>
            <a:ext cx="1524411" cy="604800"/>
          </a:xfrm>
          <a:prstGeom prst="homePlate">
            <a:avLst>
              <a:gd name="adj" fmla="val 31970"/>
            </a:avLst>
          </a:prstGeom>
          <a:solidFill>
            <a:schemeClr val="tx2"/>
          </a:solidFill>
        </p:spPr>
        <p:txBody>
          <a:bodyPr lIns="54000" tIns="54000" rIns="54000" bIns="54000" anchor="ctr">
            <a:noAutofit/>
          </a:bodyPr>
          <a:lstStyle>
            <a:lvl1pPr marL="0" indent="0" algn="l">
              <a:spcBef>
                <a:spcPts val="0"/>
              </a:spcBef>
              <a:spcAft>
                <a:spcPts val="0"/>
              </a:spcAft>
              <a:buNone/>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29" name="Text Placeholder 12"/>
          <p:cNvSpPr>
            <a:spLocks noGrp="1"/>
          </p:cNvSpPr>
          <p:nvPr>
            <p:ph type="body" sz="quarter" idx="15" hasCustomPrompt="1"/>
          </p:nvPr>
        </p:nvSpPr>
        <p:spPr>
          <a:xfrm>
            <a:off x="2242268" y="1297160"/>
            <a:ext cx="1524411" cy="604800"/>
          </a:xfrm>
          <a:prstGeom prst="chevron">
            <a:avLst>
              <a:gd name="adj" fmla="val 31101"/>
            </a:avLst>
          </a:prstGeom>
          <a:solidFill>
            <a:schemeClr val="tx2"/>
          </a:solidFill>
        </p:spPr>
        <p:txBody>
          <a:bodyPr lIns="54000" tIns="54000" rIns="54000" bIns="54000" anchor="ctr">
            <a:noAutofit/>
          </a:bodyPr>
          <a:lstStyle>
            <a:lvl1pPr marL="0" indent="0" algn="l">
              <a:spcBef>
                <a:spcPts val="0"/>
              </a:spcBef>
              <a:spcAft>
                <a:spcPts val="0"/>
              </a:spcAft>
              <a:buNone/>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30" name="Text Placeholder 12"/>
          <p:cNvSpPr>
            <a:spLocks noGrp="1"/>
          </p:cNvSpPr>
          <p:nvPr>
            <p:ph type="body" sz="quarter" idx="16" hasCustomPrompt="1"/>
          </p:nvPr>
        </p:nvSpPr>
        <p:spPr>
          <a:xfrm>
            <a:off x="4117160" y="1297160"/>
            <a:ext cx="1524411" cy="604800"/>
          </a:xfrm>
          <a:prstGeom prst="chevron">
            <a:avLst>
              <a:gd name="adj" fmla="val 31101"/>
            </a:avLst>
          </a:prstGeom>
          <a:solidFill>
            <a:schemeClr val="tx2"/>
          </a:solidFill>
        </p:spPr>
        <p:txBody>
          <a:bodyPr lIns="54000" tIns="54000" rIns="54000" bIns="54000" anchor="ctr">
            <a:noAutofit/>
          </a:bodyPr>
          <a:lstStyle>
            <a:lvl1pPr marL="0" indent="0" algn="l">
              <a:spcBef>
                <a:spcPts val="0"/>
              </a:spcBef>
              <a:spcAft>
                <a:spcPts val="0"/>
              </a:spcAft>
              <a:buNone/>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31" name="Text Placeholder 12"/>
          <p:cNvSpPr>
            <a:spLocks noGrp="1"/>
          </p:cNvSpPr>
          <p:nvPr>
            <p:ph type="body" sz="quarter" idx="17" hasCustomPrompt="1"/>
          </p:nvPr>
        </p:nvSpPr>
        <p:spPr>
          <a:xfrm>
            <a:off x="5988656" y="1297160"/>
            <a:ext cx="1524411" cy="604800"/>
          </a:xfrm>
          <a:prstGeom prst="chevron">
            <a:avLst>
              <a:gd name="adj" fmla="val 31101"/>
            </a:avLst>
          </a:prstGeom>
          <a:solidFill>
            <a:schemeClr val="tx2"/>
          </a:solidFill>
        </p:spPr>
        <p:txBody>
          <a:bodyPr lIns="54000" tIns="54000" rIns="54000" bIns="54000" anchor="ctr">
            <a:noAutofit/>
          </a:bodyPr>
          <a:lstStyle>
            <a:lvl1pPr marL="0" indent="0" algn="l">
              <a:spcBef>
                <a:spcPts val="0"/>
              </a:spcBef>
              <a:spcAft>
                <a:spcPts val="0"/>
              </a:spcAft>
              <a:buNone/>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32" name="Text Placeholder 12"/>
          <p:cNvSpPr>
            <a:spLocks noGrp="1"/>
          </p:cNvSpPr>
          <p:nvPr>
            <p:ph type="body" sz="quarter" idx="18" hasCustomPrompt="1"/>
          </p:nvPr>
        </p:nvSpPr>
        <p:spPr>
          <a:xfrm>
            <a:off x="7858452" y="1297160"/>
            <a:ext cx="1524411" cy="604800"/>
          </a:xfrm>
          <a:prstGeom prst="chevron">
            <a:avLst>
              <a:gd name="adj" fmla="val 31101"/>
            </a:avLst>
          </a:prstGeom>
          <a:solidFill>
            <a:schemeClr val="tx2"/>
          </a:solidFill>
        </p:spPr>
        <p:txBody>
          <a:bodyPr lIns="54000" tIns="54000" rIns="54000" bIns="54000" anchor="ctr">
            <a:noAutofit/>
          </a:bodyPr>
          <a:lstStyle>
            <a:lvl1pPr marL="0" indent="0" algn="l">
              <a:spcBef>
                <a:spcPts val="0"/>
              </a:spcBef>
              <a:spcAft>
                <a:spcPts val="0"/>
              </a:spcAft>
              <a:buNone/>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33" name="Text Placeholder 8"/>
          <p:cNvSpPr>
            <a:spLocks noGrp="1"/>
          </p:cNvSpPr>
          <p:nvPr>
            <p:ph type="body" sz="quarter" idx="19"/>
          </p:nvPr>
        </p:nvSpPr>
        <p:spPr>
          <a:xfrm>
            <a:off x="7858452" y="2174073"/>
            <a:ext cx="1524411" cy="3704400"/>
          </a:xfrm>
        </p:spPr>
        <p:txBody>
          <a:bodyPr/>
          <a:lstStyle>
            <a:lvl1pPr marL="257175" indent="-257175">
              <a:spcBef>
                <a:spcPts val="600"/>
              </a:spcBef>
              <a:spcAft>
                <a:spcPts val="600"/>
              </a:spcAft>
              <a:buFont typeface="Arial" panose="020B0604020202020204" pitchFamily="34" charset="0"/>
              <a:buChar char="–"/>
              <a:defRPr lang="en-US" sz="1400" b="0" kern="1200" dirty="0" smtClean="0">
                <a:solidFill>
                  <a:schemeClr val="tx1"/>
                </a:solidFill>
                <a:latin typeface="Arial" panose="020B0604020202020204" pitchFamily="34" charset="0"/>
                <a:ea typeface="+mn-ea"/>
                <a:cs typeface="Arial" pitchFamily="34" charset="0"/>
              </a:defRPr>
            </a:lvl1pPr>
            <a:lvl2pPr marL="514350" indent="-285750">
              <a:buFont typeface="Arial" panose="020B0604020202020204" pitchFamily="34" charset="0"/>
              <a:buChar char="–"/>
              <a:defRPr lang="en-GB" sz="1200" kern="1200" dirty="0">
                <a:solidFill>
                  <a:schemeClr val="tx1"/>
                </a:solidFill>
                <a:latin typeface="Arial" panose="020B0604020202020204" pitchFamily="34" charset="0"/>
                <a:ea typeface="+mn-ea"/>
                <a:cs typeface="Arial" pitchFamily="34" charset="0"/>
              </a:defRPr>
            </a:lvl2pPr>
            <a:lvl3pPr marL="257175" indent="-257175">
              <a:defRPr sz="1400"/>
            </a:lvl3pPr>
            <a:lvl4pPr marL="514350" indent="-285750">
              <a:defRPr sz="1400"/>
            </a:lvl4pPr>
            <a:lvl5pPr marL="742950" indent="-285750">
              <a:defRPr lang="en-GB" sz="1400" kern="1200" dirty="0">
                <a:solidFill>
                  <a:schemeClr val="tx1"/>
                </a:solidFill>
                <a:latin typeface="+mn-lt"/>
                <a:ea typeface="+mn-ea"/>
                <a:cs typeface="Arial" pitchFamily="34" charset="0"/>
              </a:defRPr>
            </a:lvl5pPr>
          </a:lstStyle>
          <a:p>
            <a:pPr marL="228600" lvl="0" indent="-228600" algn="l" rtl="0" eaLnBrk="1" fontAlgn="base" hangingPunct="1">
              <a:spcBef>
                <a:spcPts val="900"/>
              </a:spcBef>
              <a:spcAft>
                <a:spcPts val="900"/>
              </a:spcAft>
              <a:buFont typeface="Arial" panose="020B0604020202020204" pitchFamily="34" charset="0"/>
              <a:buChar char="–"/>
            </a:pPr>
            <a:r>
              <a:rPr lang="en-AU" smtClean="0"/>
              <a:t>Click to edit Master text styles</a:t>
            </a:r>
          </a:p>
          <a:p>
            <a:pPr marL="228600" lvl="1" indent="-228600" algn="l" rtl="0" eaLnBrk="1" fontAlgn="base" hangingPunct="1">
              <a:spcBef>
                <a:spcPts val="900"/>
              </a:spcBef>
              <a:spcAft>
                <a:spcPts val="900"/>
              </a:spcAft>
              <a:buFont typeface="Arial" panose="020B0604020202020204" pitchFamily="34" charset="0"/>
              <a:buChar char="–"/>
            </a:pPr>
            <a:r>
              <a:rPr lang="en-AU" smtClean="0"/>
              <a:t>Second level</a:t>
            </a:r>
          </a:p>
        </p:txBody>
      </p:sp>
    </p:spTree>
    <p:extLst>
      <p:ext uri="{BB962C8B-B14F-4D97-AF65-F5344CB8AC3E}">
        <p14:creationId xmlns:p14="http://schemas.microsoft.com/office/powerpoint/2010/main" val="1310510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991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ad with cen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78989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362278" y="226931"/>
            <a:ext cx="9169191" cy="627433"/>
          </a:xfrm>
          <a:prstGeom prst="rect">
            <a:avLst/>
          </a:prstGeom>
        </p:spPr>
        <p:txBody>
          <a:bodyPr vert="horz" lIns="0" tIns="0" rIns="0" bIns="0" rtlCol="0" anchor="ctr">
            <a:noAutofit/>
          </a:bodyPr>
          <a:lstStyle/>
          <a:p>
            <a:endParaRPr lang="en-US" dirty="0"/>
          </a:p>
        </p:txBody>
      </p:sp>
      <p:sp>
        <p:nvSpPr>
          <p:cNvPr id="5" name="Text Placeholder 4"/>
          <p:cNvSpPr>
            <a:spLocks noGrp="1"/>
          </p:cNvSpPr>
          <p:nvPr>
            <p:ph type="body" idx="1"/>
          </p:nvPr>
        </p:nvSpPr>
        <p:spPr>
          <a:xfrm>
            <a:off x="362278" y="1557793"/>
            <a:ext cx="9169191" cy="444295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3" name="TextBox 2"/>
          <p:cNvSpPr txBox="1"/>
          <p:nvPr/>
        </p:nvSpPr>
        <p:spPr>
          <a:xfrm>
            <a:off x="9317960" y="6315713"/>
            <a:ext cx="213509" cy="153888"/>
          </a:xfrm>
          <a:prstGeom prst="rect">
            <a:avLst/>
          </a:prstGeom>
          <a:noFill/>
        </p:spPr>
        <p:txBody>
          <a:bodyPr wrap="square" lIns="0" tIns="0" rIns="0" bIns="0" rtlCol="0">
            <a:spAutoFit/>
          </a:bodyPr>
          <a:lstStyle/>
          <a:p>
            <a:fld id="{84032C89-3827-4D79-B493-046C5398392F}" type="slidenum">
              <a:rPr lang="en-US" sz="1000" smtClean="0"/>
              <a:t>‹#›</a:t>
            </a:fld>
            <a:endParaRPr lang="en-US" sz="1200" dirty="0"/>
          </a:p>
        </p:txBody>
      </p:sp>
      <p:sp>
        <p:nvSpPr>
          <p:cNvPr id="8" name="Freeform 19"/>
          <p:cNvSpPr>
            <a:spLocks noEditPoints="1"/>
          </p:cNvSpPr>
          <p:nvPr userDrawn="1"/>
        </p:nvSpPr>
        <p:spPr bwMode="auto">
          <a:xfrm>
            <a:off x="347014" y="6305177"/>
            <a:ext cx="424800" cy="172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rgbClr val="00338D"/>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Engagement Details"/>
          <p:cNvSpPr txBox="1"/>
          <p:nvPr userDrawn="1"/>
        </p:nvSpPr>
        <p:spPr>
          <a:xfrm>
            <a:off x="1184291" y="6415524"/>
            <a:ext cx="7487123" cy="147483"/>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b="1" kern="1200" noProof="0" dirty="0" smtClean="0">
                <a:solidFill>
                  <a:srgbClr val="4C4C4C"/>
                </a:solidFill>
                <a:latin typeface="+mn-lt"/>
                <a:ea typeface="+mn-ea"/>
                <a:cs typeface="+mn-cs"/>
              </a:rPr>
              <a:t>Dynamic Risk Assessment</a:t>
            </a:r>
            <a:r>
              <a:rPr lang="en-GB" sz="600" b="1" kern="1200" baseline="0" noProof="0" dirty="0" smtClean="0">
                <a:solidFill>
                  <a:srgbClr val="4C4C4C"/>
                </a:solidFill>
                <a:latin typeface="+mn-lt"/>
                <a:ea typeface="+mn-ea"/>
                <a:cs typeface="+mn-cs"/>
              </a:rPr>
              <a:t>  |  </a:t>
            </a:r>
            <a:r>
              <a:rPr lang="en-GB" sz="600" b="0" kern="1200" noProof="0" dirty="0" smtClean="0">
                <a:solidFill>
                  <a:srgbClr val="4C4C4C"/>
                </a:solidFill>
                <a:latin typeface="+mn-lt"/>
                <a:ea typeface="+mn-ea"/>
                <a:cs typeface="+mn-cs"/>
              </a:rPr>
              <a:t>&lt;Client Name&gt;</a:t>
            </a:r>
            <a:r>
              <a:rPr lang="en-GB" sz="600" b="0" kern="1200" baseline="0" noProof="0" dirty="0" smtClean="0">
                <a:solidFill>
                  <a:srgbClr val="4C4C4C"/>
                </a:solidFill>
                <a:latin typeface="+mn-lt"/>
                <a:ea typeface="+mn-ea"/>
                <a:cs typeface="+mn-cs"/>
              </a:rPr>
              <a:t>  |  &lt;Partner Name&gt;  |  &lt;Month &amp; Year&gt;</a:t>
            </a:r>
            <a:endParaRPr lang="en-GB" sz="600" b="0" kern="1200" noProof="0" dirty="0" smtClean="0">
              <a:solidFill>
                <a:srgbClr val="4C4C4C"/>
              </a:solidFill>
              <a:latin typeface="+mn-lt"/>
              <a:ea typeface="+mn-ea"/>
              <a:cs typeface="+mn-cs"/>
            </a:endParaRPr>
          </a:p>
        </p:txBody>
      </p:sp>
      <p:sp>
        <p:nvSpPr>
          <p:cNvPr id="9" name="Rectangle 6"/>
          <p:cNvSpPr>
            <a:spLocks noChangeArrowheads="1"/>
          </p:cNvSpPr>
          <p:nvPr userDrawn="1"/>
        </p:nvSpPr>
        <p:spPr bwMode="gray">
          <a:xfrm>
            <a:off x="1188627" y="6244690"/>
            <a:ext cx="3099803" cy="226590"/>
          </a:xfrm>
          <a:prstGeom prst="rect">
            <a:avLst/>
          </a:prstGeom>
          <a:noFill/>
          <a:ln w="6350">
            <a:noFill/>
            <a:miter lim="800000"/>
            <a:headEnd/>
            <a:tailEnd/>
          </a:ln>
          <a:effectLst/>
        </p:spPr>
        <p:txBody>
          <a:bodyPr lIns="0" tIns="0" rIns="0" bIns="0" anchor="t" anchorCtr="0"/>
          <a:lstStyle/>
          <a:p>
            <a:pPr defTabSz="825227" eaLnBrk="0" hangingPunct="0">
              <a:tabLst>
                <a:tab pos="2855630" algn="ctr"/>
                <a:tab pos="5711258" algn="r"/>
              </a:tabLst>
            </a:pPr>
            <a:r>
              <a:rPr lang="en-US" sz="550" b="0" dirty="0" smtClean="0">
                <a:solidFill>
                  <a:schemeClr val="bg1">
                    <a:lumMod val="65000"/>
                  </a:schemeClr>
                </a:solidFill>
                <a:latin typeface="+mn-lt"/>
                <a:cs typeface="Arial" panose="020B0604020202020204" pitchFamily="34" charset="0"/>
              </a:rPr>
              <a:t>KPMG, an Australian partnership and a member firm of the KPMG network of independent member firms affiliated with KPMG International Cooperative (“KPMG International”), a Swiss entity.</a:t>
            </a:r>
          </a:p>
        </p:txBody>
      </p:sp>
    </p:spTree>
    <p:extLst>
      <p:ext uri="{BB962C8B-B14F-4D97-AF65-F5344CB8AC3E}">
        <p14:creationId xmlns:p14="http://schemas.microsoft.com/office/powerpoint/2010/main" val="3920392809"/>
      </p:ext>
    </p:extLst>
  </p:cSld>
  <p:clrMap bg1="lt1" tx1="dk1" bg2="lt2" tx2="dk2" accent1="accent1" accent2="accent2" accent3="accent3" accent4="accent4" accent5="accent5" accent6="accent6" hlink="hlink" folHlink="folHlink"/>
  <p:sldLayoutIdLst>
    <p:sldLayoutId id="2147483677" r:id="rId1"/>
    <p:sldLayoutId id="2147483685" r:id="rId2"/>
    <p:sldLayoutId id="2147483688" r:id="rId3"/>
    <p:sldLayoutId id="2147483702" r:id="rId4"/>
    <p:sldLayoutId id="2147483703" r:id="rId5"/>
    <p:sldLayoutId id="2147483704" r:id="rId6"/>
    <p:sldLayoutId id="2147483705" r:id="rId7"/>
    <p:sldLayoutId id="2147483701" r:id="rId8"/>
    <p:sldLayoutId id="2147483700" r:id="rId9"/>
    <p:sldLayoutId id="2147483699" r:id="rId10"/>
    <p:sldLayoutId id="2147483698" r:id="rId11"/>
    <p:sldLayoutId id="2147483689" r:id="rId12"/>
    <p:sldLayoutId id="2147483690" r:id="rId13"/>
    <p:sldLayoutId id="2147483691" r:id="rId14"/>
    <p:sldLayoutId id="2147483692" r:id="rId15"/>
    <p:sldLayoutId id="2147483706" r:id="rId16"/>
    <p:sldLayoutId id="214748370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rtl="0" eaLnBrk="1" fontAlgn="base" hangingPunct="1">
        <a:spcBef>
          <a:spcPct val="0"/>
        </a:spcBef>
        <a:spcAft>
          <a:spcPct val="0"/>
        </a:spcAft>
        <a:defRPr lang="en-GB" sz="4000" b="0" kern="1200" baseline="0" dirty="0">
          <a:solidFill>
            <a:schemeClr val="accent4"/>
          </a:solidFill>
          <a:latin typeface="+mj-lt"/>
          <a:ea typeface="+mj-ea"/>
          <a:cs typeface="Arial" pitchFamily="34" charset="0"/>
        </a:defRPr>
      </a:lvl1pPr>
      <a:lvl2pPr algn="l" rtl="0" eaLnBrk="1" fontAlgn="base" hangingPunct="1">
        <a:spcBef>
          <a:spcPct val="0"/>
        </a:spcBef>
        <a:spcAft>
          <a:spcPct val="0"/>
        </a:spcAft>
        <a:defRPr lang="en-GB" sz="1500" b="1" kern="1200" dirty="0">
          <a:solidFill>
            <a:schemeClr val="bg1"/>
          </a:solidFill>
          <a:latin typeface="Arial" pitchFamily="34" charset="0"/>
          <a:ea typeface="+mj-ea"/>
          <a:cs typeface="Arial" pitchFamily="34" charset="0"/>
        </a:defRPr>
      </a:lvl2pPr>
      <a:lvl3pPr algn="l" rtl="0" eaLnBrk="1" fontAlgn="base" hangingPunct="1">
        <a:spcBef>
          <a:spcPct val="0"/>
        </a:spcBef>
        <a:spcAft>
          <a:spcPct val="0"/>
        </a:spcAft>
        <a:defRPr lang="en-GB" sz="1500" b="1" kern="1200" dirty="0">
          <a:solidFill>
            <a:schemeClr val="bg1"/>
          </a:solidFill>
          <a:latin typeface="Arial" pitchFamily="34" charset="0"/>
          <a:ea typeface="+mj-ea"/>
          <a:cs typeface="Arial" pitchFamily="34" charset="0"/>
        </a:defRPr>
      </a:lvl3pPr>
      <a:lvl4pPr algn="l" rtl="0" eaLnBrk="1" fontAlgn="base" hangingPunct="1">
        <a:spcBef>
          <a:spcPct val="0"/>
        </a:spcBef>
        <a:spcAft>
          <a:spcPct val="0"/>
        </a:spcAft>
        <a:defRPr lang="en-GB" sz="1500" b="1" kern="1200" dirty="0">
          <a:solidFill>
            <a:schemeClr val="bg1"/>
          </a:solidFill>
          <a:latin typeface="Arial" pitchFamily="34" charset="0"/>
          <a:ea typeface="+mj-ea"/>
          <a:cs typeface="Arial" pitchFamily="34" charset="0"/>
        </a:defRPr>
      </a:lvl4pPr>
      <a:lvl5pPr algn="l" rtl="0" eaLnBrk="1" fontAlgn="base" hangingPunct="1">
        <a:spcBef>
          <a:spcPct val="0"/>
        </a:spcBef>
        <a:spcAft>
          <a:spcPct val="0"/>
        </a:spcAft>
        <a:defRPr lang="en-GB" sz="1500" b="1" kern="1200" dirty="0">
          <a:solidFill>
            <a:schemeClr val="bg1"/>
          </a:solidFill>
          <a:latin typeface="Arial" pitchFamily="34" charset="0"/>
          <a:ea typeface="+mj-ea"/>
          <a:cs typeface="Arial" pitchFamily="34" charset="0"/>
        </a:defRPr>
      </a:lvl5pPr>
      <a:lvl6pPr eaLnBrk="1" hangingPunct="1">
        <a:defRPr lang="en-GB" sz="1350" b="1" kern="1200" noProof="0" dirty="0">
          <a:solidFill>
            <a:schemeClr val="bg1"/>
          </a:solidFill>
          <a:latin typeface="Arial" pitchFamily="34" charset="0"/>
          <a:ea typeface="+mj-ea"/>
          <a:cs typeface="Arial" pitchFamily="34" charset="0"/>
        </a:defRPr>
      </a:lvl6pPr>
      <a:lvl7pPr eaLnBrk="1" hangingPunct="1">
        <a:defRPr lang="en-GB" sz="1350" b="1" kern="1200" noProof="0" dirty="0">
          <a:solidFill>
            <a:schemeClr val="bg1"/>
          </a:solidFill>
          <a:latin typeface="Arial" pitchFamily="34" charset="0"/>
          <a:ea typeface="+mj-ea"/>
          <a:cs typeface="Arial" pitchFamily="34" charset="0"/>
        </a:defRPr>
      </a:lvl7pPr>
      <a:lvl8pPr eaLnBrk="1" hangingPunct="1">
        <a:defRPr lang="en-GB" sz="1350" b="1" kern="1200" noProof="0" dirty="0">
          <a:solidFill>
            <a:schemeClr val="bg1"/>
          </a:solidFill>
          <a:latin typeface="Arial" pitchFamily="34" charset="0"/>
          <a:ea typeface="+mj-ea"/>
          <a:cs typeface="Arial" pitchFamily="34" charset="0"/>
        </a:defRPr>
      </a:lvl8pPr>
      <a:lvl9pPr eaLnBrk="1" hangingPunct="1">
        <a:defRPr lang="en-GB" sz="1350" b="1" kern="1200" noProof="0" dirty="0">
          <a:solidFill>
            <a:schemeClr val="bg1"/>
          </a:solidFill>
          <a:latin typeface="Arial" pitchFamily="34" charset="0"/>
          <a:ea typeface="+mj-ea"/>
          <a:cs typeface="Arial" pitchFamily="34" charset="0"/>
        </a:defRPr>
      </a:lvl9pPr>
    </p:titleStyle>
    <p:bodyStyle>
      <a:lvl1pPr marL="257175" indent="-257175" algn="l" rtl="0" eaLnBrk="1" fontAlgn="base" hangingPunct="1">
        <a:spcBef>
          <a:spcPts val="900"/>
        </a:spcBef>
        <a:spcAft>
          <a:spcPts val="900"/>
        </a:spcAft>
        <a:buFont typeface="Arial" panose="020B0604020202020204" pitchFamily="34" charset="0"/>
        <a:buChar char="–"/>
        <a:defRPr lang="en-US" sz="2100" b="0" kern="1200" dirty="0">
          <a:solidFill>
            <a:schemeClr val="tx1"/>
          </a:solidFill>
          <a:latin typeface="Arial" panose="020B0604020202020204" pitchFamily="34" charset="0"/>
          <a:ea typeface="+mn-ea"/>
          <a:cs typeface="Arial" pitchFamily="34" charset="0"/>
        </a:defRPr>
      </a:lvl1pPr>
      <a:lvl2pPr marL="557213" indent="-214313" algn="l" rtl="0" eaLnBrk="1" fontAlgn="base" hangingPunct="1">
        <a:spcBef>
          <a:spcPts val="900"/>
        </a:spcBef>
        <a:spcAft>
          <a:spcPct val="0"/>
        </a:spcAft>
        <a:buFont typeface="Arial" panose="020B0604020202020204" pitchFamily="34" charset="0"/>
        <a:buChar char="–"/>
        <a:defRPr lang="en-US" sz="1500" kern="1200" dirty="0">
          <a:solidFill>
            <a:schemeClr val="tx1"/>
          </a:solidFill>
          <a:latin typeface="Arial" panose="020B0604020202020204" pitchFamily="34" charset="0"/>
          <a:ea typeface="+mn-ea"/>
          <a:cs typeface="Arial" pitchFamily="34" charset="0"/>
        </a:defRPr>
      </a:lvl2pPr>
      <a:lvl3pPr marL="204788" indent="-204788" algn="l" rtl="0" eaLnBrk="1" fontAlgn="base" hangingPunct="1">
        <a:spcBef>
          <a:spcPts val="900"/>
        </a:spcBef>
        <a:spcAft>
          <a:spcPct val="0"/>
        </a:spcAft>
        <a:buClr>
          <a:srgbClr val="97989A"/>
        </a:buClr>
        <a:buFont typeface="Arial" charset="0"/>
        <a:buChar char="■"/>
        <a:defRPr lang="en-US" sz="1200" kern="1200" dirty="0">
          <a:solidFill>
            <a:schemeClr val="tx1"/>
          </a:solidFill>
          <a:latin typeface="+mn-lt"/>
          <a:ea typeface="+mn-ea"/>
          <a:cs typeface="Arial" pitchFamily="34" charset="0"/>
        </a:defRPr>
      </a:lvl3pPr>
      <a:lvl4pPr marL="402431" indent="-197644" algn="l" rtl="0" eaLnBrk="1" fontAlgn="base" hangingPunct="1">
        <a:spcBef>
          <a:spcPts val="900"/>
        </a:spcBef>
        <a:spcAft>
          <a:spcPct val="0"/>
        </a:spcAft>
        <a:buClr>
          <a:srgbClr val="97989A"/>
        </a:buClr>
        <a:buFont typeface="Arial" charset="0"/>
        <a:buChar char="–"/>
        <a:defRPr lang="en-US" sz="1200" kern="1200" dirty="0">
          <a:solidFill>
            <a:schemeClr val="tx1"/>
          </a:solidFill>
          <a:latin typeface="+mn-lt"/>
          <a:ea typeface="+mn-ea"/>
          <a:cs typeface="Arial" pitchFamily="34" charset="0"/>
        </a:defRPr>
      </a:lvl4pPr>
      <a:lvl5pPr marL="607219" indent="-203597" algn="l" rtl="0" eaLnBrk="1" fontAlgn="base" hangingPunct="1">
        <a:spcBef>
          <a:spcPts val="900"/>
        </a:spcBef>
        <a:spcAft>
          <a:spcPct val="0"/>
        </a:spcAft>
        <a:buClr>
          <a:srgbClr val="97989A"/>
        </a:buClr>
        <a:buFont typeface="Arial" charset="0"/>
        <a:buChar char="■"/>
        <a:defRPr lang="en-GB" sz="1200" kern="1200" dirty="0">
          <a:solidFill>
            <a:schemeClr val="tx1"/>
          </a:solidFill>
          <a:latin typeface="+mn-lt"/>
          <a:ea typeface="+mn-ea"/>
          <a:cs typeface="Arial" pitchFamily="34" charset="0"/>
        </a:defRPr>
      </a:lvl5pPr>
      <a:lvl6pPr marL="812006" indent="-204788" algn="l" defTabSz="670322" rtl="0" eaLnBrk="1" latinLnBrk="0" hangingPunct="1">
        <a:lnSpc>
          <a:spcPct val="100000"/>
        </a:lnSpc>
        <a:spcBef>
          <a:spcPts val="900"/>
        </a:spcBef>
        <a:buClr>
          <a:srgbClr val="97989A"/>
        </a:buClr>
        <a:buFont typeface="Arial" pitchFamily="34" charset="0"/>
        <a:buChar char="–"/>
        <a:defRPr lang="en-GB" sz="1200" kern="1200" dirty="0" smtClean="0">
          <a:solidFill>
            <a:schemeClr val="tx1"/>
          </a:solidFill>
          <a:latin typeface="Arial"/>
          <a:ea typeface="+mn-ea"/>
          <a:cs typeface="Arial" pitchFamily="34" charset="0"/>
        </a:defRPr>
      </a:lvl6pPr>
      <a:lvl7pPr marL="1008460" indent="-200025" algn="l" defTabSz="685800" rtl="0" eaLnBrk="1" latinLnBrk="0" hangingPunct="1">
        <a:lnSpc>
          <a:spcPct val="100000"/>
        </a:lnSpc>
        <a:spcBef>
          <a:spcPts val="900"/>
        </a:spcBef>
        <a:buClr>
          <a:srgbClr val="97989A"/>
        </a:buClr>
        <a:buFont typeface="Arial" pitchFamily="34" charset="0"/>
        <a:buChar char="■"/>
        <a:defRPr lang="en-GB" sz="1200" kern="1200" baseline="0" dirty="0" smtClean="0">
          <a:solidFill>
            <a:schemeClr val="tx1"/>
          </a:solidFill>
          <a:latin typeface="Arial"/>
          <a:ea typeface="+mn-ea"/>
          <a:cs typeface="Arial" pitchFamily="34" charset="0"/>
        </a:defRPr>
      </a:lvl7pPr>
      <a:lvl8pPr marL="1214438" indent="-205979" algn="l" defTabSz="685800" rtl="0" eaLnBrk="1" latinLnBrk="0" hangingPunct="1">
        <a:lnSpc>
          <a:spcPct val="100000"/>
        </a:lnSpc>
        <a:spcBef>
          <a:spcPts val="900"/>
        </a:spcBef>
        <a:buClr>
          <a:srgbClr val="97989A"/>
        </a:buClr>
        <a:buFont typeface="Arial" pitchFamily="34" charset="0"/>
        <a:buChar char="–"/>
        <a:defRPr lang="en-GB" sz="1200" kern="1200" dirty="0" smtClean="0">
          <a:solidFill>
            <a:schemeClr val="tx1"/>
          </a:solidFill>
          <a:latin typeface="Arial"/>
          <a:ea typeface="+mn-ea"/>
          <a:cs typeface="+mn-cs"/>
        </a:defRPr>
      </a:lvl8pPr>
      <a:lvl9pPr marL="1407319" indent="-192881" algn="l" defTabSz="685800" rtl="0" eaLnBrk="1" latinLnBrk="0" hangingPunct="1">
        <a:lnSpc>
          <a:spcPct val="100000"/>
        </a:lnSpc>
        <a:spcBef>
          <a:spcPts val="900"/>
        </a:spcBef>
        <a:buClr>
          <a:srgbClr val="97989A"/>
        </a:buClr>
        <a:buFont typeface="Arial" pitchFamily="34" charset="0"/>
        <a:buChar char="■"/>
        <a:defRPr lang="en-GB" sz="1200" kern="1200" dirty="0" smtClean="0">
          <a:solidFill>
            <a:schemeClr val="tx1"/>
          </a:solidFill>
          <a:latin typeface="Arial"/>
          <a:ea typeface="+mn-ea"/>
          <a:cs typeface="Arial" pitchFamily="34" charset="0"/>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nchor="ctr">
            <a:normAutofit lnSpcReduction="10000"/>
          </a:bodyPr>
          <a:lstStyle/>
          <a:p>
            <a:r>
              <a:rPr lang="en-US" sz="8800" dirty="0">
                <a:solidFill>
                  <a:schemeClr val="accent4"/>
                </a:solidFill>
              </a:rPr>
              <a:t>Risk </a:t>
            </a:r>
            <a:r>
              <a:rPr lang="en-US" sz="8800" dirty="0" smtClean="0">
                <a:solidFill>
                  <a:schemeClr val="accent4"/>
                </a:solidFill>
              </a:rPr>
              <a:t>Interconnectedness</a:t>
            </a:r>
            <a:endParaRPr lang="en-US" sz="8800" dirty="0">
              <a:solidFill>
                <a:schemeClr val="accent4"/>
              </a:solidFill>
            </a:endParaRPr>
          </a:p>
        </p:txBody>
      </p:sp>
      <p:sp>
        <p:nvSpPr>
          <p:cNvPr id="14" name="Text Placeholder 13"/>
          <p:cNvSpPr>
            <a:spLocks noGrp="1"/>
          </p:cNvSpPr>
          <p:nvPr>
            <p:ph type="body" sz="quarter" idx="14"/>
          </p:nvPr>
        </p:nvSpPr>
        <p:spPr/>
        <p:txBody>
          <a:bodyPr>
            <a:normAutofit fontScale="92500" lnSpcReduction="20000"/>
          </a:bodyPr>
          <a:lstStyle/>
          <a:p>
            <a:r>
              <a:rPr lang="en-US" sz="1500" dirty="0" smtClean="0">
                <a:solidFill>
                  <a:schemeClr val="tx1"/>
                </a:solidFill>
              </a:rPr>
              <a:t>&lt;Client Name&gt;</a:t>
            </a:r>
            <a:endParaRPr lang="en-US" sz="1500" dirty="0">
              <a:solidFill>
                <a:schemeClr val="tx1"/>
              </a:solidFill>
            </a:endParaRPr>
          </a:p>
        </p:txBody>
      </p:sp>
      <p:sp>
        <p:nvSpPr>
          <p:cNvPr id="15" name="Text Placeholder 14"/>
          <p:cNvSpPr>
            <a:spLocks noGrp="1"/>
          </p:cNvSpPr>
          <p:nvPr>
            <p:ph type="body" sz="quarter" idx="15"/>
          </p:nvPr>
        </p:nvSpPr>
        <p:spPr/>
        <p:txBody>
          <a:bodyPr/>
          <a:lstStyle/>
          <a:p>
            <a:r>
              <a:rPr lang="en-US" sz="1200" dirty="0" smtClean="0">
                <a:solidFill>
                  <a:schemeClr val="tx1"/>
                </a:solidFill>
              </a:rPr>
              <a:t>&lt;Partner Name&gt;</a:t>
            </a:r>
            <a:endParaRPr lang="en-US" sz="1200" dirty="0">
              <a:solidFill>
                <a:schemeClr val="tx1"/>
              </a:solidFill>
            </a:endParaRPr>
          </a:p>
        </p:txBody>
      </p:sp>
      <p:sp>
        <p:nvSpPr>
          <p:cNvPr id="5" name="Text Placeholder 14"/>
          <p:cNvSpPr>
            <a:spLocks noGrp="1"/>
          </p:cNvSpPr>
          <p:nvPr>
            <p:ph type="body" sz="quarter" idx="16"/>
          </p:nvPr>
        </p:nvSpPr>
        <p:spPr/>
        <p:txBody>
          <a:bodyPr/>
          <a:lstStyle/>
          <a:p>
            <a:r>
              <a:rPr lang="en-US" sz="1200" dirty="0" smtClean="0">
                <a:solidFill>
                  <a:schemeClr val="tx1"/>
                </a:solidFill>
              </a:rPr>
              <a:t>&lt;Month &amp; Year&gt;</a:t>
            </a:r>
            <a:endParaRPr lang="en-US" sz="1200" dirty="0">
              <a:solidFill>
                <a:schemeClr val="tx1"/>
              </a:solidFill>
            </a:endParaRPr>
          </a:p>
        </p:txBody>
      </p:sp>
      <p:sp>
        <p:nvSpPr>
          <p:cNvPr id="2" name="Title 1"/>
          <p:cNvSpPr>
            <a:spLocks noGrp="1"/>
          </p:cNvSpPr>
          <p:nvPr>
            <p:ph type="title" idx="4294967295"/>
          </p:nvPr>
        </p:nvSpPr>
        <p:spPr>
          <a:xfrm>
            <a:off x="0" y="43887"/>
            <a:ext cx="9169400" cy="1240971"/>
          </a:xfrm>
        </p:spPr>
        <p:txBody>
          <a:bodyPr/>
          <a:lstStyle/>
          <a:p>
            <a:pPr algn="ctr"/>
            <a:r>
              <a:rPr lang="en-US" sz="2800" dirty="0">
                <a:solidFill>
                  <a:schemeClr val="accent2"/>
                </a:solidFill>
                <a:latin typeface="KPMG Light"/>
                <a:cs typeface="KPMG Light"/>
              </a:rPr>
              <a:t>Dynamic Risk Assessment</a:t>
            </a:r>
            <a:endParaRPr lang="en-US" sz="2800" dirty="0">
              <a:solidFill>
                <a:schemeClr val="accent2"/>
              </a:solidFill>
            </a:endParaRPr>
          </a:p>
        </p:txBody>
      </p:sp>
    </p:spTree>
    <p:extLst>
      <p:ext uri="{BB962C8B-B14F-4D97-AF65-F5344CB8AC3E}">
        <p14:creationId xmlns:p14="http://schemas.microsoft.com/office/powerpoint/2010/main" val="416386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3. Risk </a:t>
            </a:r>
            <a:r>
              <a:rPr lang="en-US" dirty="0" smtClean="0"/>
              <a:t>Cluster 5</a:t>
            </a:r>
            <a:endParaRPr lang="en-US" dirty="0"/>
          </a:p>
        </p:txBody>
      </p:sp>
      <p:sp>
        <p:nvSpPr>
          <p:cNvPr id="24" name="Graph Area"/>
          <p:cNvSpPr/>
          <p:nvPr/>
        </p:nvSpPr>
        <p:spPr>
          <a:xfrm>
            <a:off x="1149129" y="1343914"/>
            <a:ext cx="7386786" cy="4379784"/>
          </a:xfrm>
          <a:prstGeom prst="rect">
            <a:avLst/>
          </a:prstGeom>
          <a:gradFill flip="none" rotWithShape="1">
            <a:gsLst>
              <a:gs pos="17000">
                <a:schemeClr val="bg1">
                  <a:lumMod val="85000"/>
                  <a:alpha val="15000"/>
                </a:schemeClr>
              </a:gs>
              <a:gs pos="100000">
                <a:schemeClr val="accent4">
                  <a:alpha val="11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flipH="1" flipV="1">
            <a:off x="4831390" y="1311934"/>
            <a:ext cx="3393" cy="4528180"/>
          </a:xfrm>
          <a:prstGeom prst="line">
            <a:avLst/>
          </a:prstGeom>
          <a:ln w="12700" cmpd="sng">
            <a:solidFill>
              <a:schemeClr val="bg1">
                <a:lumMod val="50000"/>
                <a:alpha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1114683" y="3526366"/>
            <a:ext cx="7429102" cy="13797"/>
          </a:xfrm>
          <a:prstGeom prst="line">
            <a:avLst/>
          </a:prstGeom>
          <a:ln w="12700" cmpd="sng">
            <a:solidFill>
              <a:schemeClr val="bg1">
                <a:lumMod val="50000"/>
                <a:alpha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8072058" y="5981462"/>
            <a:ext cx="944876" cy="287691"/>
            <a:chOff x="6988194" y="4959825"/>
            <a:chExt cx="966707" cy="294337"/>
          </a:xfrm>
        </p:grpSpPr>
        <p:grpSp>
          <p:nvGrpSpPr>
            <p:cNvPr id="44" name="Group 43"/>
            <p:cNvGrpSpPr/>
            <p:nvPr/>
          </p:nvGrpSpPr>
          <p:grpSpPr>
            <a:xfrm rot="10800000">
              <a:off x="6988194" y="4959825"/>
              <a:ext cx="966707" cy="294337"/>
              <a:chOff x="180565" y="741550"/>
              <a:chExt cx="966707" cy="412263"/>
            </a:xfrm>
          </p:grpSpPr>
          <p:sp>
            <p:nvSpPr>
              <p:cNvPr id="46" name="Rectangle 45"/>
              <p:cNvSpPr/>
              <p:nvPr/>
            </p:nvSpPr>
            <p:spPr>
              <a:xfrm>
                <a:off x="180565" y="741550"/>
                <a:ext cx="966707" cy="26951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dirty="0"/>
              </a:p>
            </p:txBody>
          </p:sp>
          <p:sp>
            <p:nvSpPr>
              <p:cNvPr id="47" name="Isosceles Triangle 46"/>
              <p:cNvSpPr/>
              <p:nvPr/>
            </p:nvSpPr>
            <p:spPr>
              <a:xfrm rot="10800000" flipH="1">
                <a:off x="574784" y="977270"/>
                <a:ext cx="187236" cy="176543"/>
              </a:xfrm>
              <a:prstGeom prst="triangl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p>
            </p:txBody>
          </p:sp>
        </p:grpSp>
        <p:sp>
          <p:nvSpPr>
            <p:cNvPr id="45" name="TextBox 44"/>
            <p:cNvSpPr txBox="1"/>
            <p:nvPr/>
          </p:nvSpPr>
          <p:spPr>
            <a:xfrm>
              <a:off x="7076644" y="5084829"/>
              <a:ext cx="768885" cy="141698"/>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900" dirty="0" smtClean="0">
                  <a:solidFill>
                    <a:schemeClr val="bg1"/>
                  </a:solidFill>
                </a:rPr>
                <a:t>Likelihood</a:t>
              </a:r>
            </a:p>
          </p:txBody>
        </p:sp>
      </p:grpSp>
      <p:grpSp>
        <p:nvGrpSpPr>
          <p:cNvPr id="48" name="Group 47"/>
          <p:cNvGrpSpPr/>
          <p:nvPr/>
        </p:nvGrpSpPr>
        <p:grpSpPr>
          <a:xfrm>
            <a:off x="676683" y="896334"/>
            <a:ext cx="944892" cy="287727"/>
            <a:chOff x="533428" y="80484"/>
            <a:chExt cx="966707" cy="294337"/>
          </a:xfrm>
        </p:grpSpPr>
        <p:grpSp>
          <p:nvGrpSpPr>
            <p:cNvPr id="49" name="Group 48"/>
            <p:cNvGrpSpPr/>
            <p:nvPr/>
          </p:nvGrpSpPr>
          <p:grpSpPr>
            <a:xfrm>
              <a:off x="533428" y="80484"/>
              <a:ext cx="966707" cy="294337"/>
              <a:chOff x="180565" y="741550"/>
              <a:chExt cx="966707" cy="412263"/>
            </a:xfrm>
          </p:grpSpPr>
          <p:sp>
            <p:nvSpPr>
              <p:cNvPr id="51" name="Rectangle 50"/>
              <p:cNvSpPr/>
              <p:nvPr/>
            </p:nvSpPr>
            <p:spPr>
              <a:xfrm>
                <a:off x="180565" y="741550"/>
                <a:ext cx="966707" cy="26951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dirty="0"/>
              </a:p>
            </p:txBody>
          </p:sp>
          <p:sp>
            <p:nvSpPr>
              <p:cNvPr id="52" name="Isosceles Triangle 51"/>
              <p:cNvSpPr/>
              <p:nvPr/>
            </p:nvSpPr>
            <p:spPr>
              <a:xfrm rot="10800000" flipH="1">
                <a:off x="574784" y="977270"/>
                <a:ext cx="187236" cy="176543"/>
              </a:xfrm>
              <a:prstGeom prst="triangl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p>
            </p:txBody>
          </p:sp>
        </p:grpSp>
        <p:sp>
          <p:nvSpPr>
            <p:cNvPr id="50" name="TextBox 3"/>
            <p:cNvSpPr txBox="1"/>
            <p:nvPr/>
          </p:nvSpPr>
          <p:spPr>
            <a:xfrm>
              <a:off x="621878" y="115287"/>
              <a:ext cx="768885" cy="141699"/>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900" dirty="0" smtClean="0">
                  <a:solidFill>
                    <a:schemeClr val="bg1"/>
                  </a:solidFill>
                </a:rPr>
                <a:t>Severity</a:t>
              </a:r>
            </a:p>
          </p:txBody>
        </p:sp>
      </p:grpSp>
      <p:cxnSp>
        <p:nvCxnSpPr>
          <p:cNvPr id="53" name="Straight Connector 52"/>
          <p:cNvCxnSpPr/>
          <p:nvPr/>
        </p:nvCxnSpPr>
        <p:spPr>
          <a:xfrm>
            <a:off x="1149129" y="1311934"/>
            <a:ext cx="0" cy="4528180"/>
          </a:xfrm>
          <a:prstGeom prst="line">
            <a:avLst/>
          </a:prstGeom>
          <a:ln w="63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062005" y="5723698"/>
            <a:ext cx="7569613" cy="0"/>
          </a:xfrm>
          <a:prstGeom prst="line">
            <a:avLst/>
          </a:prstGeom>
          <a:ln w="63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086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90900" y="1215621"/>
            <a:ext cx="8431367" cy="4898110"/>
          </a:xfrm>
        </p:spPr>
        <p:txBody>
          <a:bodyPr/>
          <a:lstStyle/>
          <a:p>
            <a:pPr marL="0" indent="0">
              <a:lnSpc>
                <a:spcPct val="125000"/>
              </a:lnSpc>
              <a:spcAft>
                <a:spcPts val="0"/>
              </a:spcAft>
              <a:buNone/>
            </a:pPr>
            <a:r>
              <a:rPr lang="en-AU" sz="1100" b="1" dirty="0">
                <a:latin typeface="Univers for KPMG"/>
                <a:cs typeface="Univers for KPMG"/>
              </a:rPr>
              <a:t>Risk cluster score aggregation</a:t>
            </a:r>
          </a:p>
          <a:p>
            <a:pPr marL="0" indent="0">
              <a:lnSpc>
                <a:spcPct val="125000"/>
              </a:lnSpc>
              <a:spcAft>
                <a:spcPts val="0"/>
              </a:spcAft>
              <a:buClr>
                <a:srgbClr val="7AB800"/>
              </a:buClr>
              <a:buNone/>
            </a:pPr>
            <a:r>
              <a:rPr lang="en-AU" sz="1000" dirty="0">
                <a:latin typeface="Univers for KPMG Light" panose="020B0403020202020204" pitchFamily="34" charset="0"/>
              </a:rPr>
              <a:t>There is a number of alternative approaches in graph theory to aggregate risk nodes and produce an aggregate risk score for a risk cluster. However, there is no universally accepted approach when non-parametric, ordinal risk ranking scores are used. One applicable methodology is the use of Capacity Theory (</a:t>
            </a:r>
            <a:r>
              <a:rPr lang="en-AU" sz="1000" dirty="0" err="1">
                <a:latin typeface="Univers for KPMG Light" panose="020B0403020202020204" pitchFamily="34" charset="0"/>
              </a:rPr>
              <a:t>Grabisch</a:t>
            </a:r>
            <a:r>
              <a:rPr lang="en-AU" sz="1000" dirty="0">
                <a:latin typeface="Univers for KPMG Light" panose="020B0403020202020204" pitchFamily="34" charset="0"/>
              </a:rPr>
              <a:t> et.al.) which already has a history of application in risk analyses and engineering.</a:t>
            </a:r>
          </a:p>
          <a:p>
            <a:pPr marL="0" indent="0">
              <a:lnSpc>
                <a:spcPct val="125000"/>
              </a:lnSpc>
              <a:spcAft>
                <a:spcPts val="0"/>
              </a:spcAft>
              <a:buClr>
                <a:srgbClr val="7AB800"/>
              </a:buClr>
              <a:buNone/>
            </a:pPr>
            <a:r>
              <a:rPr lang="en-AU" sz="1000" dirty="0">
                <a:latin typeface="Univers for KPMG Light" panose="020B0403020202020204" pitchFamily="34" charset="0"/>
              </a:rPr>
              <a:t>Capacity Theory and the </a:t>
            </a:r>
            <a:r>
              <a:rPr lang="en-AU" sz="1000" dirty="0" err="1">
                <a:latin typeface="Univers for KPMG Light" panose="020B0403020202020204" pitchFamily="34" charset="0"/>
              </a:rPr>
              <a:t>Choquet</a:t>
            </a:r>
            <a:r>
              <a:rPr lang="en-AU" sz="1000" dirty="0">
                <a:latin typeface="Univers for KPMG Light" panose="020B0403020202020204" pitchFamily="34" charset="0"/>
              </a:rPr>
              <a:t> Integral, in particular, capture:</a:t>
            </a:r>
          </a:p>
          <a:p>
            <a:pPr>
              <a:lnSpc>
                <a:spcPct val="125000"/>
              </a:lnSpc>
              <a:spcBef>
                <a:spcPts val="600"/>
              </a:spcBef>
              <a:spcAft>
                <a:spcPts val="0"/>
              </a:spcAft>
              <a:buClr>
                <a:schemeClr val="accent4"/>
              </a:buClr>
            </a:pPr>
            <a:r>
              <a:rPr lang="en-AU" sz="1000" dirty="0">
                <a:latin typeface="Univers for KPMG Light" panose="020B0403020202020204" pitchFamily="34" charset="0"/>
              </a:rPr>
              <a:t>The risk score of the nodes;</a:t>
            </a:r>
          </a:p>
          <a:p>
            <a:pPr>
              <a:lnSpc>
                <a:spcPct val="125000"/>
              </a:lnSpc>
              <a:spcBef>
                <a:spcPts val="600"/>
              </a:spcBef>
              <a:spcAft>
                <a:spcPts val="0"/>
              </a:spcAft>
              <a:buClr>
                <a:schemeClr val="accent4"/>
              </a:buClr>
            </a:pPr>
            <a:r>
              <a:rPr lang="en-AU" sz="1000" dirty="0">
                <a:latin typeface="Univers for KPMG Light" panose="020B0403020202020204" pitchFamily="34" charset="0"/>
              </a:rPr>
              <a:t>The number of connections of the risks;</a:t>
            </a:r>
          </a:p>
          <a:p>
            <a:pPr>
              <a:lnSpc>
                <a:spcPct val="125000"/>
              </a:lnSpc>
              <a:spcBef>
                <a:spcPts val="600"/>
              </a:spcBef>
              <a:spcAft>
                <a:spcPts val="0"/>
              </a:spcAft>
              <a:buClr>
                <a:schemeClr val="accent4"/>
              </a:buClr>
            </a:pPr>
            <a:r>
              <a:rPr lang="en-AU" sz="1000" dirty="0">
                <a:latin typeface="Univers for KPMG Light" panose="020B0403020202020204" pitchFamily="34" charset="0"/>
              </a:rPr>
              <a:t>The strength of these connections; and</a:t>
            </a:r>
          </a:p>
          <a:p>
            <a:pPr>
              <a:lnSpc>
                <a:spcPct val="125000"/>
              </a:lnSpc>
              <a:spcBef>
                <a:spcPts val="600"/>
              </a:spcBef>
              <a:spcAft>
                <a:spcPts val="0"/>
              </a:spcAft>
              <a:buClr>
                <a:schemeClr val="accent4"/>
              </a:buClr>
            </a:pPr>
            <a:r>
              <a:rPr lang="en-AU" sz="1000" dirty="0">
                <a:latin typeface="Univers for KPMG Light" panose="020B0403020202020204" pitchFamily="34" charset="0"/>
              </a:rPr>
              <a:t>The number and strength of the subsequent higher order connections of the risks to which the risk connects (its “neighbours”).</a:t>
            </a:r>
          </a:p>
          <a:p>
            <a:pPr marL="0" indent="0">
              <a:lnSpc>
                <a:spcPct val="125000"/>
              </a:lnSpc>
              <a:spcAft>
                <a:spcPts val="0"/>
              </a:spcAft>
              <a:buClr>
                <a:schemeClr val="accent4"/>
              </a:buClr>
              <a:buNone/>
            </a:pPr>
            <a:r>
              <a:rPr lang="en-AU" sz="1000" dirty="0">
                <a:latin typeface="Univers for KPMG Light" panose="020B0403020202020204" pitchFamily="34" charset="0"/>
              </a:rPr>
              <a:t>In this way the measure applies a contagion effect to the risk score of the cluster as a whole. This is controlled by the use of the “contagion order”. First order captures the intrinsic cluster only risk. Second order and above captures intra-cluster and extra-cluster contagion effects.</a:t>
            </a:r>
          </a:p>
          <a:p>
            <a:pPr marL="0" indent="0">
              <a:lnSpc>
                <a:spcPct val="125000"/>
              </a:lnSpc>
              <a:spcAft>
                <a:spcPts val="0"/>
              </a:spcAft>
              <a:buClr>
                <a:srgbClr val="7AB800"/>
              </a:buClr>
              <a:buNone/>
            </a:pPr>
            <a:r>
              <a:rPr lang="en-AU" sz="1000" dirty="0">
                <a:latin typeface="Univers for KPMG Light" panose="020B0403020202020204" pitchFamily="34" charset="0"/>
              </a:rPr>
              <a:t>A number of alternative methodologies for risk cluster aggregation only captures one, or two of the above factors. The chosen method has the key benefit of being able to </a:t>
            </a:r>
            <a:r>
              <a:rPr lang="en-AU" sz="1000">
                <a:latin typeface="Univers for KPMG Light" panose="020B0403020202020204" pitchFamily="34" charset="0"/>
              </a:rPr>
              <a:t>use </a:t>
            </a:r>
            <a:r>
              <a:rPr lang="en-AU" sz="1000" smtClean="0">
                <a:solidFill>
                  <a:schemeClr val="accent2"/>
                </a:solidFill>
                <a:latin typeface="Univers for KPMG Light" panose="020B0403020202020204" pitchFamily="34" charset="0"/>
              </a:rPr>
              <a:t>Client’s </a:t>
            </a:r>
            <a:r>
              <a:rPr lang="en-AU" sz="1000" dirty="0">
                <a:latin typeface="Univers for KPMG Light" panose="020B0403020202020204" pitchFamily="34" charset="0"/>
              </a:rPr>
              <a:t>current risk scoring methodology as an input, and to generate information that can be compared against that scoring methodology</a:t>
            </a:r>
            <a:r>
              <a:rPr lang="en-AU" sz="1000" dirty="0" smtClean="0">
                <a:latin typeface="Univers for KPMG Light" panose="020B0403020202020204" pitchFamily="34" charset="0"/>
              </a:rPr>
              <a:t>.</a:t>
            </a:r>
            <a:endParaRPr lang="en-AU" sz="1000" dirty="0">
              <a:latin typeface="Univers for KPMG Light" panose="020B0403020202020204" pitchFamily="34" charset="0"/>
            </a:endParaRPr>
          </a:p>
          <a:p>
            <a:pPr marL="0" indent="0">
              <a:lnSpc>
                <a:spcPct val="125000"/>
              </a:lnSpc>
              <a:spcAft>
                <a:spcPts val="0"/>
              </a:spcAft>
              <a:buClr>
                <a:srgbClr val="7AB800"/>
              </a:buClr>
              <a:buNone/>
            </a:pPr>
            <a:r>
              <a:rPr lang="en-AU" sz="1100" b="1" dirty="0">
                <a:latin typeface="Univers for KPMG"/>
                <a:cs typeface="Univers for KPMG"/>
              </a:rPr>
              <a:t>Algorithmic validation</a:t>
            </a:r>
          </a:p>
          <a:p>
            <a:pPr marL="0" indent="0">
              <a:lnSpc>
                <a:spcPct val="125000"/>
              </a:lnSpc>
              <a:spcAft>
                <a:spcPts val="0"/>
              </a:spcAft>
              <a:buClr>
                <a:srgbClr val="7AB800"/>
              </a:buClr>
              <a:buNone/>
            </a:pPr>
            <a:r>
              <a:rPr lang="en-AU" sz="1000" dirty="0">
                <a:latin typeface="Univers for KPMG Light" panose="020B0403020202020204" pitchFamily="34" charset="0"/>
              </a:rPr>
              <a:t>The capacity calculation code has been tested for first and second order validity with parallel development in R and Mathematica. No adverse discrepancies were observed for a series of test networks</a:t>
            </a:r>
            <a:r>
              <a:rPr lang="en-AU" sz="1000" dirty="0" smtClean="0">
                <a:latin typeface="Univers for KPMG Light" panose="020B0403020202020204" pitchFamily="34" charset="0"/>
              </a:rPr>
              <a:t>.</a:t>
            </a:r>
            <a:endParaRPr lang="en-AU" sz="1000" dirty="0"/>
          </a:p>
        </p:txBody>
      </p:sp>
      <p:sp>
        <p:nvSpPr>
          <p:cNvPr id="5" name="Title"/>
          <p:cNvSpPr>
            <a:spLocks noGrp="1"/>
          </p:cNvSpPr>
          <p:nvPr>
            <p:ph type="title"/>
          </p:nvPr>
        </p:nvSpPr>
        <p:spPr/>
        <p:txBody>
          <a:bodyPr/>
          <a:lstStyle/>
          <a:p>
            <a:r>
              <a:rPr lang="en-US" dirty="0"/>
              <a:t>3. Risk Clusters </a:t>
            </a:r>
            <a:r>
              <a:rPr lang="en-US" dirty="0" smtClean="0"/>
              <a:t>(cont’d)</a:t>
            </a:r>
            <a:endParaRPr lang="en-US" dirty="0"/>
          </a:p>
        </p:txBody>
      </p:sp>
    </p:spTree>
    <p:extLst>
      <p:ext uri="{BB962C8B-B14F-4D97-AF65-F5344CB8AC3E}">
        <p14:creationId xmlns:p14="http://schemas.microsoft.com/office/powerpoint/2010/main" val="3211476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title"/>
          </p:nvPr>
        </p:nvSpPr>
        <p:spPr/>
        <p:txBody>
          <a:bodyPr/>
          <a:lstStyle/>
          <a:p>
            <a:r>
              <a:rPr lang="en-US" dirty="0"/>
              <a:t>3. Risk Clusters (</a:t>
            </a:r>
            <a:r>
              <a:rPr lang="en-US"/>
              <a:t>cont’d</a:t>
            </a:r>
            <a:r>
              <a:rPr lang="en-US" smtClean="0"/>
              <a:t>) 1</a:t>
            </a:r>
            <a:endParaRPr lang="en-US" dirty="0"/>
          </a:p>
        </p:txBody>
      </p:sp>
      <p:sp>
        <p:nvSpPr>
          <p:cNvPr id="6" name="TextBox 5"/>
          <p:cNvSpPr txBox="1"/>
          <p:nvPr/>
        </p:nvSpPr>
        <p:spPr>
          <a:xfrm>
            <a:off x="480000" y="4838870"/>
            <a:ext cx="8946000" cy="953562"/>
          </a:xfrm>
          <a:prstGeom prst="rect">
            <a:avLst/>
          </a:prstGeom>
          <a:noFill/>
        </p:spPr>
        <p:txBody>
          <a:bodyPr wrap="square" lIns="54000" tIns="54000" rIns="54000" bIns="54000" rtlCol="0">
            <a:noAutofit/>
          </a:bodyPr>
          <a:lstStyle/>
          <a:p>
            <a:pPr>
              <a:lnSpc>
                <a:spcPct val="125000"/>
              </a:lnSpc>
              <a:spcAft>
                <a:spcPts val="600"/>
              </a:spcAft>
            </a:pPr>
            <a:r>
              <a:rPr lang="en-AU" sz="1100" b="1" dirty="0">
                <a:latin typeface="Univers for KPMG"/>
                <a:cs typeface="Univers for KPMG"/>
              </a:rPr>
              <a:t>Risk Ratings Comparison</a:t>
            </a:r>
          </a:p>
          <a:p>
            <a:pPr>
              <a:lnSpc>
                <a:spcPct val="125000"/>
              </a:lnSpc>
              <a:spcAft>
                <a:spcPts val="600"/>
              </a:spcAft>
              <a:buClr>
                <a:srgbClr val="7AB800"/>
              </a:buClr>
            </a:pPr>
            <a:r>
              <a:rPr lang="en-AU" sz="1000" dirty="0">
                <a:latin typeface="Univers for KPMG Light" panose="020B0403020202020204" pitchFamily="34" charset="0"/>
              </a:rPr>
              <a:t>The likelihood score, severity score and risk ratings are listed above for risk clusters and the 5 most significant individual risks by risk rating. The risk rating scores of the risk clusters far exceed that of any individual risk in the network, highlighting the effect of contagion and combined severity and likelihood on the greatest potential losses </a:t>
            </a:r>
            <a:r>
              <a:rPr lang="en-AU" sz="1000" dirty="0">
                <a:solidFill>
                  <a:schemeClr val="accent2"/>
                </a:solidFill>
                <a:latin typeface="Univers for KPMG Light" panose="020B0403020202020204" pitchFamily="34" charset="0"/>
              </a:rPr>
              <a:t>Client’s </a:t>
            </a:r>
            <a:r>
              <a:rPr lang="en-AU" sz="1000" dirty="0">
                <a:latin typeface="Univers for KPMG Light" panose="020B0403020202020204" pitchFamily="34" charset="0"/>
              </a:rPr>
              <a:t>can be expected to experience. </a:t>
            </a:r>
          </a:p>
          <a:p>
            <a:endParaRPr lang="en-AU" sz="1400" dirty="0">
              <a:latin typeface="Univers for KPMG Light" panose="020B0403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933451687"/>
              </p:ext>
            </p:extLst>
          </p:nvPr>
        </p:nvGraphicFramePr>
        <p:xfrm>
          <a:off x="362607" y="1182607"/>
          <a:ext cx="9175530" cy="408266"/>
        </p:xfrm>
        <a:graphic>
          <a:graphicData uri="http://schemas.openxmlformats.org/drawingml/2006/table">
            <a:tbl>
              <a:tblPr firstRow="1" bandRow="1">
                <a:tableStyleId>{1E171933-4619-4E11-9A3F-F7608DF75F80}</a:tableStyleId>
              </a:tblPr>
              <a:tblGrid>
                <a:gridCol w="2793222"/>
                <a:gridCol w="1422706"/>
                <a:gridCol w="1893024"/>
                <a:gridCol w="1552045"/>
                <a:gridCol w="1514533"/>
              </a:tblGrid>
              <a:tr h="408266">
                <a:tc>
                  <a:txBody>
                    <a:bodyPr/>
                    <a:lstStyle/>
                    <a:p>
                      <a:pPr marL="108000" algn="l" rtl="0" fontAlgn="ctr"/>
                      <a:r>
                        <a:rPr lang="en-AU" sz="1000" u="none" strike="noStrike" dirty="0" smtClean="0">
                          <a:effectLst/>
                        </a:rPr>
                        <a:t>    Risk cluster</a:t>
                      </a:r>
                      <a:endParaRPr lang="en-AU" sz="1000" b="1" i="0" u="none" strike="noStrike" dirty="0" smtClean="0">
                        <a:solidFill>
                          <a:srgbClr val="FFFFFF"/>
                        </a:solidFill>
                        <a:effectLst/>
                        <a:latin typeface="Univers 45 Light" pitchFamily="2" charset="0"/>
                      </a:endParaRPr>
                    </a:p>
                  </a:txBody>
                  <a:tcPr marL="0" marR="0" marT="0" marB="0" anchor="ctr"/>
                </a:tc>
                <a:tc>
                  <a:txBody>
                    <a:bodyPr/>
                    <a:lstStyle/>
                    <a:p>
                      <a:pPr algn="ctr" rtl="0" fontAlgn="ctr"/>
                      <a:r>
                        <a:rPr lang="en-AU" sz="1000" u="none" strike="noStrike" dirty="0" smtClean="0">
                          <a:effectLst/>
                        </a:rPr>
                        <a:t>Aggregation</a:t>
                      </a:r>
                    </a:p>
                    <a:p>
                      <a:pPr algn="ctr" rtl="0" fontAlgn="ctr"/>
                      <a:r>
                        <a:rPr lang="en-AU" sz="1000" u="none" strike="noStrike" dirty="0" smtClean="0">
                          <a:effectLst/>
                        </a:rPr>
                        <a:t>Order</a:t>
                      </a:r>
                      <a:endParaRPr lang="en-AU" sz="1000" b="1" i="0" u="none" strike="noStrike" dirty="0">
                        <a:solidFill>
                          <a:srgbClr val="FFFFFF"/>
                        </a:solidFill>
                        <a:effectLst/>
                        <a:latin typeface="Univers 45 Light" pitchFamily="2" charset="0"/>
                      </a:endParaRPr>
                    </a:p>
                  </a:txBody>
                  <a:tcPr marL="0" marR="0" marT="0" marB="0" anchor="ctr"/>
                </a:tc>
                <a:tc>
                  <a:txBody>
                    <a:bodyPr/>
                    <a:lstStyle/>
                    <a:p>
                      <a:pPr algn="ctr" rtl="0" fontAlgn="ctr"/>
                      <a:r>
                        <a:rPr lang="en-AU" sz="1000" u="none" strike="noStrike" dirty="0" smtClean="0">
                          <a:effectLst/>
                        </a:rPr>
                        <a:t>Combined</a:t>
                      </a:r>
                      <a:r>
                        <a:rPr lang="en-AU" sz="1000" u="none" strike="noStrike" baseline="0" dirty="0" smtClean="0">
                          <a:effectLst/>
                        </a:rPr>
                        <a:t> </a:t>
                      </a:r>
                      <a:r>
                        <a:rPr lang="en-AU" sz="1000" u="none" strike="noStrike" dirty="0" smtClean="0">
                          <a:effectLst/>
                        </a:rPr>
                        <a:t>Likelihood</a:t>
                      </a:r>
                      <a:br>
                        <a:rPr lang="en-AU" sz="1000" u="none" strike="noStrike" dirty="0" smtClean="0">
                          <a:effectLst/>
                        </a:rPr>
                      </a:br>
                      <a:r>
                        <a:rPr lang="en-AU" sz="1000" u="none" strike="noStrike" dirty="0" smtClean="0">
                          <a:effectLst/>
                        </a:rPr>
                        <a:t>Score</a:t>
                      </a:r>
                      <a:endParaRPr lang="en-AU" sz="1000" b="1" i="0" u="none" strike="noStrike" dirty="0">
                        <a:solidFill>
                          <a:srgbClr val="FFFFFF"/>
                        </a:solidFill>
                        <a:effectLst/>
                        <a:latin typeface="Univers 45 Light" pitchFamily="2" charset="0"/>
                      </a:endParaRPr>
                    </a:p>
                  </a:txBody>
                  <a:tcPr marL="0" marR="0" marT="0" marB="0" anchor="ctr"/>
                </a:tc>
                <a:tc>
                  <a:txBody>
                    <a:bodyPr/>
                    <a:lstStyle/>
                    <a:p>
                      <a:pPr algn="ctr" rtl="0" fontAlgn="ctr"/>
                      <a:r>
                        <a:rPr lang="en-AU" sz="1000" u="none" strike="noStrike" dirty="0" smtClean="0">
                          <a:effectLst/>
                        </a:rPr>
                        <a:t>Combined </a:t>
                      </a:r>
                    </a:p>
                    <a:p>
                      <a:pPr algn="ctr" rtl="0" fontAlgn="ctr"/>
                      <a:r>
                        <a:rPr lang="en-AU" sz="1000" u="none" strike="noStrike" dirty="0" smtClean="0">
                          <a:effectLst/>
                        </a:rPr>
                        <a:t>Severity Score</a:t>
                      </a:r>
                      <a:endParaRPr lang="en-AU" sz="1000" b="1" i="0" u="none" strike="noStrike" dirty="0">
                        <a:solidFill>
                          <a:srgbClr val="FFFFFF"/>
                        </a:solidFill>
                        <a:effectLst/>
                        <a:latin typeface="Univers 45 Light" pitchFamily="2" charset="0"/>
                      </a:endParaRPr>
                    </a:p>
                  </a:txBody>
                  <a:tcPr marL="0" marR="0" marT="0" marB="0" anchor="ctr"/>
                </a:tc>
                <a:tc>
                  <a:txBody>
                    <a:bodyPr/>
                    <a:lstStyle/>
                    <a:p>
                      <a:pPr algn="ctr" rtl="0" fontAlgn="ctr"/>
                      <a:r>
                        <a:rPr lang="en-AU" sz="1000" u="none" strike="noStrike" dirty="0" smtClean="0">
                          <a:effectLst/>
                        </a:rPr>
                        <a:t>Risk Rating</a:t>
                      </a:r>
                      <a:endParaRPr lang="en-AU" sz="1000" b="1" i="0" u="none" strike="noStrike" dirty="0">
                        <a:solidFill>
                          <a:srgbClr val="FFFFFF"/>
                        </a:solidFill>
                        <a:effectLst/>
                        <a:latin typeface="Univers 45 Light" pitchFamily="2" charset="0"/>
                      </a:endParaRPr>
                    </a:p>
                  </a:txBody>
                  <a:tcPr marL="0" marR="0" marT="0" marB="0" anchor="ctr"/>
                </a:tc>
              </a:tr>
            </a:tbl>
          </a:graphicData>
        </a:graphic>
      </p:graphicFrame>
    </p:spTree>
    <p:extLst>
      <p:ext uri="{BB962C8B-B14F-4D97-AF65-F5344CB8AC3E}">
        <p14:creationId xmlns:p14="http://schemas.microsoft.com/office/powerpoint/2010/main" val="2977013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title"/>
          </p:nvPr>
        </p:nvSpPr>
        <p:spPr/>
        <p:txBody>
          <a:bodyPr/>
          <a:lstStyle/>
          <a:p>
            <a:r>
              <a:rPr lang="en-US" dirty="0"/>
              <a:t>4. Centrality (“aggregate concentration”)</a:t>
            </a:r>
          </a:p>
        </p:txBody>
      </p:sp>
      <p:graphicFrame>
        <p:nvGraphicFramePr>
          <p:cNvPr id="9" name="Table 8"/>
          <p:cNvGraphicFramePr>
            <a:graphicFrameLocks noGrp="1"/>
          </p:cNvGraphicFramePr>
          <p:nvPr>
            <p:extLst>
              <p:ext uri="{D42A27DB-BD31-4B8C-83A1-F6EECF244321}">
                <p14:modId xmlns:p14="http://schemas.microsoft.com/office/powerpoint/2010/main" val="3995578311"/>
              </p:ext>
            </p:extLst>
          </p:nvPr>
        </p:nvGraphicFramePr>
        <p:xfrm>
          <a:off x="378372" y="1403057"/>
          <a:ext cx="9159766" cy="282365"/>
        </p:xfrm>
        <a:graphic>
          <a:graphicData uri="http://schemas.openxmlformats.org/drawingml/2006/table">
            <a:tbl>
              <a:tblPr firstRow="1" bandRow="1">
                <a:tableStyleId>{1E171933-4619-4E11-9A3F-F7608DF75F80}</a:tableStyleId>
              </a:tblPr>
              <a:tblGrid>
                <a:gridCol w="942810"/>
                <a:gridCol w="3579883"/>
                <a:gridCol w="904213"/>
                <a:gridCol w="3732860"/>
              </a:tblGrid>
              <a:tr h="282365">
                <a:tc>
                  <a:txBody>
                    <a:bodyPr/>
                    <a:lstStyle/>
                    <a:p>
                      <a:pPr algn="ctr" rtl="0" fontAlgn="ctr"/>
                      <a:r>
                        <a:rPr lang="en-AU" sz="1000" u="none" strike="noStrike" dirty="0">
                          <a:effectLst/>
                        </a:rPr>
                        <a:t>Cause Rank</a:t>
                      </a:r>
                      <a:endParaRPr lang="en-AU" sz="1000" b="1" i="0" u="none" strike="noStrike" dirty="0">
                        <a:solidFill>
                          <a:srgbClr val="FFFFFF"/>
                        </a:solidFill>
                        <a:effectLst/>
                        <a:latin typeface="Univers for KPMG Light" panose="020B0403020202020204" pitchFamily="34" charset="0"/>
                      </a:endParaRPr>
                    </a:p>
                  </a:txBody>
                  <a:tcPr marL="0" marR="0" marT="0" marB="0" anchor="ctr"/>
                </a:tc>
                <a:tc>
                  <a:txBody>
                    <a:bodyPr/>
                    <a:lstStyle/>
                    <a:p>
                      <a:pPr marL="108000" algn="l" rtl="0" fontAlgn="ctr"/>
                      <a:r>
                        <a:rPr lang="en-AU" sz="1000" u="none" strike="noStrike" dirty="0" smtClean="0">
                          <a:effectLst/>
                        </a:rPr>
                        <a:t>   Risk</a:t>
                      </a:r>
                      <a:endParaRPr lang="en-AU" sz="1000" b="1" i="0" u="none" strike="noStrike" dirty="0">
                        <a:solidFill>
                          <a:srgbClr val="FFFFFF"/>
                        </a:solidFill>
                        <a:effectLst/>
                        <a:latin typeface="Univers for KPMG Light" panose="020B0403020202020204" pitchFamily="34" charset="0"/>
                      </a:endParaRPr>
                    </a:p>
                  </a:txBody>
                  <a:tcPr marL="0" marR="0" marT="0" marB="0" anchor="ctr"/>
                </a:tc>
                <a:tc>
                  <a:txBody>
                    <a:bodyPr/>
                    <a:lstStyle/>
                    <a:p>
                      <a:pPr algn="ctr" rtl="0" fontAlgn="ctr"/>
                      <a:r>
                        <a:rPr lang="en-AU" sz="1000" u="none" strike="noStrike" dirty="0">
                          <a:effectLst/>
                        </a:rPr>
                        <a:t>Effect Rank</a:t>
                      </a:r>
                      <a:endParaRPr lang="en-AU" sz="1000" b="1" i="0" u="none" strike="noStrike" dirty="0">
                        <a:solidFill>
                          <a:srgbClr val="FFFFFF"/>
                        </a:solidFill>
                        <a:effectLst/>
                        <a:latin typeface="Univers for KPMG Light" panose="020B0403020202020204" pitchFamily="34" charset="0"/>
                      </a:endParaRPr>
                    </a:p>
                  </a:txBody>
                  <a:tcPr marL="0" marR="0" marT="0" marB="0" anchor="ctr"/>
                </a:tc>
                <a:tc>
                  <a:txBody>
                    <a:bodyPr/>
                    <a:lstStyle/>
                    <a:p>
                      <a:pPr marL="108000" algn="l" rtl="0" fontAlgn="ctr"/>
                      <a:r>
                        <a:rPr lang="en-AU" sz="1000" u="none" strike="noStrike" dirty="0" smtClean="0">
                          <a:effectLst/>
                        </a:rPr>
                        <a:t>   Risk</a:t>
                      </a:r>
                      <a:endParaRPr lang="en-AU" sz="1000" b="1" i="0" u="none" strike="noStrike" dirty="0">
                        <a:solidFill>
                          <a:srgbClr val="FFFFFF"/>
                        </a:solidFill>
                        <a:effectLst/>
                        <a:latin typeface="Univers for KPMG Light" panose="020B0403020202020204" pitchFamily="34" charset="0"/>
                      </a:endParaRPr>
                    </a:p>
                  </a:txBody>
                  <a:tcPr marL="0" marR="0" marT="0" marB="0" anchor="ctr"/>
                </a:tc>
              </a:tr>
            </a:tbl>
          </a:graphicData>
        </a:graphic>
      </p:graphicFrame>
    </p:spTree>
    <p:extLst>
      <p:ext uri="{BB962C8B-B14F-4D97-AF65-F5344CB8AC3E}">
        <p14:creationId xmlns:p14="http://schemas.microsoft.com/office/powerpoint/2010/main" val="2453995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589576325"/>
              </p:ext>
            </p:extLst>
          </p:nvPr>
        </p:nvGraphicFramePr>
        <p:xfrm>
          <a:off x="378372" y="1403057"/>
          <a:ext cx="9159765" cy="282365"/>
        </p:xfrm>
        <a:graphic>
          <a:graphicData uri="http://schemas.openxmlformats.org/drawingml/2006/table">
            <a:tbl>
              <a:tblPr firstRow="1" bandRow="1">
                <a:tableStyleId>{1E171933-4619-4E11-9A3F-F7608DF75F80}</a:tableStyleId>
              </a:tblPr>
              <a:tblGrid>
                <a:gridCol w="942810"/>
                <a:gridCol w="3579882"/>
                <a:gridCol w="904213"/>
                <a:gridCol w="3732860"/>
              </a:tblGrid>
              <a:tr h="282365">
                <a:tc>
                  <a:txBody>
                    <a:bodyPr/>
                    <a:lstStyle/>
                    <a:p>
                      <a:pPr algn="ctr" rtl="0" fontAlgn="ctr"/>
                      <a:r>
                        <a:rPr lang="en-AU" sz="1000" u="none" strike="noStrike" dirty="0">
                          <a:effectLst/>
                        </a:rPr>
                        <a:t>Cause Rank</a:t>
                      </a:r>
                      <a:endParaRPr lang="en-AU" sz="1000" b="1" i="0" u="none" strike="noStrike" dirty="0">
                        <a:solidFill>
                          <a:srgbClr val="FFFFFF"/>
                        </a:solidFill>
                        <a:effectLst/>
                        <a:latin typeface="Univers for KPMG Light" panose="020B0403020202020204" pitchFamily="34" charset="0"/>
                      </a:endParaRPr>
                    </a:p>
                  </a:txBody>
                  <a:tcPr marL="0" marR="0" marT="0" marB="0" anchor="ctr"/>
                </a:tc>
                <a:tc>
                  <a:txBody>
                    <a:bodyPr/>
                    <a:lstStyle/>
                    <a:p>
                      <a:pPr marL="108000" algn="l" rtl="0" fontAlgn="ctr"/>
                      <a:r>
                        <a:rPr lang="en-AU" sz="1000" u="none" strike="noStrike" dirty="0" smtClean="0">
                          <a:effectLst/>
                        </a:rPr>
                        <a:t>   Risk</a:t>
                      </a:r>
                      <a:endParaRPr lang="en-AU" sz="1000" b="1" i="0" u="none" strike="noStrike" dirty="0">
                        <a:solidFill>
                          <a:srgbClr val="FFFFFF"/>
                        </a:solidFill>
                        <a:effectLst/>
                        <a:latin typeface="Univers for KPMG Light" panose="020B0403020202020204" pitchFamily="34" charset="0"/>
                      </a:endParaRPr>
                    </a:p>
                  </a:txBody>
                  <a:tcPr marL="0" marR="0" marT="0" marB="0" anchor="ctr"/>
                </a:tc>
                <a:tc>
                  <a:txBody>
                    <a:bodyPr/>
                    <a:lstStyle/>
                    <a:p>
                      <a:pPr algn="ctr" rtl="0" fontAlgn="ctr"/>
                      <a:r>
                        <a:rPr lang="en-AU" sz="1000" u="none" strike="noStrike" dirty="0">
                          <a:effectLst/>
                        </a:rPr>
                        <a:t>Effect Rank</a:t>
                      </a:r>
                      <a:endParaRPr lang="en-AU" sz="1000" b="1" i="0" u="none" strike="noStrike" dirty="0">
                        <a:solidFill>
                          <a:srgbClr val="FFFFFF"/>
                        </a:solidFill>
                        <a:effectLst/>
                        <a:latin typeface="Univers for KPMG Light" panose="020B0403020202020204" pitchFamily="34" charset="0"/>
                      </a:endParaRPr>
                    </a:p>
                  </a:txBody>
                  <a:tcPr marL="0" marR="0" marT="0" marB="0" anchor="ctr"/>
                </a:tc>
                <a:tc>
                  <a:txBody>
                    <a:bodyPr/>
                    <a:lstStyle/>
                    <a:p>
                      <a:pPr marL="108000" algn="l" rtl="0" fontAlgn="ctr"/>
                      <a:r>
                        <a:rPr lang="en-AU" sz="1000" u="none" strike="noStrike" dirty="0" smtClean="0">
                          <a:effectLst/>
                        </a:rPr>
                        <a:t>   Risk</a:t>
                      </a:r>
                      <a:endParaRPr lang="en-AU" sz="1000" b="1" i="0" u="none" strike="noStrike" dirty="0">
                        <a:solidFill>
                          <a:srgbClr val="FFFFFF"/>
                        </a:solidFill>
                        <a:effectLst/>
                        <a:latin typeface="Univers for KPMG Light" panose="020B0403020202020204" pitchFamily="34" charset="0"/>
                      </a:endParaRPr>
                    </a:p>
                  </a:txBody>
                  <a:tcPr marL="0" marR="0" marT="0" marB="0" anchor="ctr"/>
                </a:tc>
              </a:tr>
            </a:tbl>
          </a:graphicData>
        </a:graphic>
      </p:graphicFrame>
      <p:sp>
        <p:nvSpPr>
          <p:cNvPr id="5" name="Title"/>
          <p:cNvSpPr>
            <a:spLocks noGrp="1"/>
          </p:cNvSpPr>
          <p:nvPr>
            <p:ph type="title"/>
          </p:nvPr>
        </p:nvSpPr>
        <p:spPr/>
        <p:txBody>
          <a:bodyPr/>
          <a:lstStyle/>
          <a:p>
            <a:r>
              <a:rPr lang="en-US" dirty="0"/>
              <a:t>4. Centrality (“aggregate concentration”) </a:t>
            </a:r>
            <a:r>
              <a:rPr lang="en-US" dirty="0" smtClean="0"/>
              <a:t>(</a:t>
            </a:r>
            <a:r>
              <a:rPr lang="en-US" dirty="0"/>
              <a:t>cont’d</a:t>
            </a:r>
            <a:r>
              <a:rPr lang="en-US" dirty="0" smtClean="0"/>
              <a:t>)</a:t>
            </a:r>
            <a:endParaRPr lang="en-US" dirty="0"/>
          </a:p>
        </p:txBody>
      </p:sp>
    </p:spTree>
    <p:extLst>
      <p:ext uri="{BB962C8B-B14F-4D97-AF65-F5344CB8AC3E}">
        <p14:creationId xmlns:p14="http://schemas.microsoft.com/office/powerpoint/2010/main" val="2043815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5096300" y="6248401"/>
            <a:ext cx="3912234" cy="363066"/>
            <a:chOff x="295699" y="5774267"/>
            <a:chExt cx="3912234" cy="363066"/>
          </a:xfrm>
        </p:grpSpPr>
        <p:sp>
          <p:nvSpPr>
            <p:cNvPr id="20" name="Rectangle 19"/>
            <p:cNvSpPr/>
            <p:nvPr/>
          </p:nvSpPr>
          <p:spPr>
            <a:xfrm>
              <a:off x="295699" y="5774267"/>
              <a:ext cx="3912234" cy="363066"/>
            </a:xfrm>
            <a:prstGeom prst="rect">
              <a:avLst/>
            </a:prstGeom>
            <a:solidFill>
              <a:srgbClr val="CDCECC">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flipH="1">
              <a:off x="550639" y="5858933"/>
              <a:ext cx="327130" cy="198206"/>
            </a:xfrm>
            <a:prstGeom prst="rightArrow">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AU" sz="900" dirty="0" smtClean="0">
                <a:solidFill>
                  <a:schemeClr val="bg1"/>
                </a:solidFill>
              </a:endParaRPr>
            </a:p>
          </p:txBody>
        </p:sp>
        <p:sp>
          <p:nvSpPr>
            <p:cNvPr id="8" name="TextBox 7"/>
            <p:cNvSpPr txBox="1"/>
            <p:nvPr/>
          </p:nvSpPr>
          <p:spPr>
            <a:xfrm>
              <a:off x="918635" y="5824443"/>
              <a:ext cx="1599337" cy="270214"/>
            </a:xfrm>
            <a:prstGeom prst="rect">
              <a:avLst/>
            </a:prstGeom>
            <a:noFill/>
          </p:spPr>
          <p:txBody>
            <a:bodyPr wrap="square" lIns="54610" tIns="54610" rIns="54610" bIns="54610" rtlCol="0">
              <a:noAutofit/>
            </a:bodyPr>
            <a:lstStyle/>
            <a:p>
              <a:pPr>
                <a:spcAft>
                  <a:spcPts val="600"/>
                </a:spcAft>
              </a:pPr>
              <a:r>
                <a:rPr lang="en-AU" sz="900" dirty="0" smtClean="0">
                  <a:solidFill>
                    <a:srgbClr val="000000"/>
                  </a:solidFill>
                </a:rPr>
                <a:t>Risk cannot go wrong</a:t>
              </a:r>
            </a:p>
          </p:txBody>
        </p:sp>
        <p:sp>
          <p:nvSpPr>
            <p:cNvPr id="10" name="TextBox 9"/>
            <p:cNvSpPr txBox="1"/>
            <p:nvPr/>
          </p:nvSpPr>
          <p:spPr>
            <a:xfrm>
              <a:off x="2715564" y="5826657"/>
              <a:ext cx="1458504" cy="241251"/>
            </a:xfrm>
            <a:prstGeom prst="rect">
              <a:avLst/>
            </a:prstGeom>
            <a:noFill/>
          </p:spPr>
          <p:txBody>
            <a:bodyPr wrap="square" lIns="54610" tIns="54610" rIns="54610" bIns="54610" rtlCol="0">
              <a:noAutofit/>
            </a:bodyPr>
            <a:lstStyle/>
            <a:p>
              <a:pPr>
                <a:spcAft>
                  <a:spcPts val="600"/>
                </a:spcAft>
              </a:pPr>
              <a:r>
                <a:rPr lang="en-AU" sz="900" dirty="0" smtClean="0">
                  <a:solidFill>
                    <a:srgbClr val="000000"/>
                  </a:solidFill>
                </a:rPr>
                <a:t>Risk that has to go right</a:t>
              </a:r>
            </a:p>
          </p:txBody>
        </p:sp>
        <p:sp>
          <p:nvSpPr>
            <p:cNvPr id="24" name="Right Arrow 23"/>
            <p:cNvSpPr/>
            <p:nvPr/>
          </p:nvSpPr>
          <p:spPr>
            <a:xfrm flipH="1">
              <a:off x="2335212" y="5858933"/>
              <a:ext cx="327130" cy="198206"/>
            </a:xfrm>
            <a:prstGeom prst="rightArrow">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AU" sz="900" dirty="0" smtClean="0">
                <a:solidFill>
                  <a:schemeClr val="bg1"/>
                </a:solidFill>
              </a:endParaRPr>
            </a:p>
          </p:txBody>
        </p:sp>
      </p:grpSp>
      <p:sp>
        <p:nvSpPr>
          <p:cNvPr id="2" name="Title"/>
          <p:cNvSpPr>
            <a:spLocks noGrp="1"/>
          </p:cNvSpPr>
          <p:nvPr>
            <p:ph type="title"/>
          </p:nvPr>
        </p:nvSpPr>
        <p:spPr/>
        <p:txBody>
          <a:bodyPr/>
          <a:lstStyle/>
          <a:p>
            <a:r>
              <a:rPr lang="en-US" dirty="0"/>
              <a:t>4. </a:t>
            </a:r>
            <a:r>
              <a:rPr lang="en-US" dirty="0" smtClean="0"/>
              <a:t>Centrality Highlights</a:t>
            </a:r>
            <a:endParaRPr lang="en-US" dirty="0"/>
          </a:p>
        </p:txBody>
      </p:sp>
      <p:sp>
        <p:nvSpPr>
          <p:cNvPr id="22" name="Graph Area"/>
          <p:cNvSpPr/>
          <p:nvPr/>
        </p:nvSpPr>
        <p:spPr>
          <a:xfrm>
            <a:off x="590550" y="899609"/>
            <a:ext cx="8505825" cy="48058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8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4. </a:t>
            </a:r>
            <a:r>
              <a:rPr lang="en-US" dirty="0" smtClean="0"/>
              <a:t>Centrality Highlights 2</a:t>
            </a:r>
            <a:endParaRPr lang="en-US" dirty="0"/>
          </a:p>
        </p:txBody>
      </p:sp>
      <p:sp>
        <p:nvSpPr>
          <p:cNvPr id="22" name="Graph Area"/>
          <p:cNvSpPr/>
          <p:nvPr/>
        </p:nvSpPr>
        <p:spPr>
          <a:xfrm>
            <a:off x="590550" y="899609"/>
            <a:ext cx="8505825" cy="48058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5465449" y="6162675"/>
            <a:ext cx="2707001" cy="418540"/>
            <a:chOff x="5634017" y="6145856"/>
            <a:chExt cx="2462959" cy="550333"/>
          </a:xfrm>
        </p:grpSpPr>
        <p:sp>
          <p:nvSpPr>
            <p:cNvPr id="13" name="Rectangle 12"/>
            <p:cNvSpPr/>
            <p:nvPr/>
          </p:nvSpPr>
          <p:spPr>
            <a:xfrm>
              <a:off x="5634017" y="6145856"/>
              <a:ext cx="2462959" cy="550333"/>
            </a:xfrm>
            <a:prstGeom prst="rect">
              <a:avLst/>
            </a:prstGeom>
            <a:solidFill>
              <a:srgbClr val="CDCECC">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5770745" y="6149713"/>
              <a:ext cx="2203085" cy="468626"/>
              <a:chOff x="5678383" y="5752724"/>
              <a:chExt cx="2252939" cy="468626"/>
            </a:xfrm>
          </p:grpSpPr>
          <p:sp>
            <p:nvSpPr>
              <p:cNvPr id="15" name="Rectangle 14"/>
              <p:cNvSpPr/>
              <p:nvPr/>
            </p:nvSpPr>
            <p:spPr>
              <a:xfrm>
                <a:off x="5678383" y="5834684"/>
                <a:ext cx="392530" cy="134902"/>
              </a:xfrm>
              <a:prstGeom prst="rect">
                <a:avLst/>
              </a:prstGeom>
              <a:solidFill>
                <a:srgbClr val="EDD0FF"/>
              </a:solidFill>
              <a:ln w="9525"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AU"/>
              </a:p>
            </p:txBody>
          </p:sp>
          <p:sp>
            <p:nvSpPr>
              <p:cNvPr id="16" name="Rectangle 15"/>
              <p:cNvSpPr/>
              <p:nvPr/>
            </p:nvSpPr>
            <p:spPr>
              <a:xfrm>
                <a:off x="5683149" y="6066436"/>
                <a:ext cx="392530" cy="134902"/>
              </a:xfrm>
              <a:prstGeom prst="rect">
                <a:avLst/>
              </a:prstGeom>
              <a:noFill/>
              <a:ln w="9525" cmpd="sng">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AU"/>
              </a:p>
            </p:txBody>
          </p:sp>
          <p:sp>
            <p:nvSpPr>
              <p:cNvPr id="17" name="TextBox 16"/>
              <p:cNvSpPr txBox="1"/>
              <p:nvPr/>
            </p:nvSpPr>
            <p:spPr>
              <a:xfrm>
                <a:off x="6137610" y="5752724"/>
                <a:ext cx="1793712" cy="204044"/>
              </a:xfrm>
              <a:prstGeom prst="rect">
                <a:avLst/>
              </a:prstGeom>
              <a:noFill/>
            </p:spPr>
            <p:txBody>
              <a:bodyPr wrap="square" lIns="54000" tIns="54000" rIns="54000" bIns="54000" rtlCol="0">
                <a:noAutofit/>
              </a:bodyPr>
              <a:lstStyle/>
              <a:p>
                <a:r>
                  <a:rPr lang="en-AU" sz="700" dirty="0" smtClean="0">
                    <a:solidFill>
                      <a:srgbClr val="000000"/>
                    </a:solidFill>
                    <a:latin typeface="Univers for KPMG Light"/>
                    <a:cs typeface="Univers for KPMG Light"/>
                  </a:rPr>
                  <a:t>Top 5 Risks in terms of Centrality - Cause</a:t>
                </a:r>
              </a:p>
            </p:txBody>
          </p:sp>
          <p:sp>
            <p:nvSpPr>
              <p:cNvPr id="18" name="TextBox 17"/>
              <p:cNvSpPr txBox="1"/>
              <p:nvPr/>
            </p:nvSpPr>
            <p:spPr>
              <a:xfrm>
                <a:off x="6152617" y="5999101"/>
                <a:ext cx="1770833" cy="222249"/>
              </a:xfrm>
              <a:prstGeom prst="rect">
                <a:avLst/>
              </a:prstGeom>
              <a:noFill/>
            </p:spPr>
            <p:txBody>
              <a:bodyPr wrap="square" lIns="54000" tIns="54000" rIns="54000" bIns="54000" rtlCol="0">
                <a:noAutofit/>
              </a:bodyPr>
              <a:lstStyle/>
              <a:p>
                <a:r>
                  <a:rPr lang="en-AU" sz="700" dirty="0" smtClean="0">
                    <a:solidFill>
                      <a:srgbClr val="000000"/>
                    </a:solidFill>
                    <a:latin typeface="Univers for KPMG Light"/>
                    <a:cs typeface="Univers for KPMG Light"/>
                  </a:rPr>
                  <a:t>Top 5 Risks in terms of Centrality - Effect</a:t>
                </a:r>
              </a:p>
            </p:txBody>
          </p:sp>
        </p:grpSp>
      </p:grpSp>
    </p:spTree>
    <p:extLst>
      <p:ext uri="{BB962C8B-B14F-4D97-AF65-F5344CB8AC3E}">
        <p14:creationId xmlns:p14="http://schemas.microsoft.com/office/powerpoint/2010/main" val="1808291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Graph Area"/>
          <p:cNvSpPr/>
          <p:nvPr/>
        </p:nvSpPr>
        <p:spPr>
          <a:xfrm>
            <a:off x="1149129" y="1343914"/>
            <a:ext cx="7386786" cy="4379784"/>
          </a:xfrm>
          <a:prstGeom prst="rect">
            <a:avLst/>
          </a:prstGeom>
          <a:gradFill flip="none" rotWithShape="1">
            <a:gsLst>
              <a:gs pos="17000">
                <a:schemeClr val="bg1">
                  <a:lumMod val="85000"/>
                  <a:alpha val="15000"/>
                </a:schemeClr>
              </a:gs>
              <a:gs pos="100000">
                <a:schemeClr val="accent4">
                  <a:alpha val="11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flipH="1" flipV="1">
            <a:off x="4831390" y="1311934"/>
            <a:ext cx="3393" cy="4528180"/>
          </a:xfrm>
          <a:prstGeom prst="line">
            <a:avLst/>
          </a:prstGeom>
          <a:ln w="12700" cmpd="sng">
            <a:solidFill>
              <a:schemeClr val="bg1">
                <a:lumMod val="50000"/>
                <a:alpha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1114683" y="3526366"/>
            <a:ext cx="7429102" cy="13797"/>
          </a:xfrm>
          <a:prstGeom prst="line">
            <a:avLst/>
          </a:prstGeom>
          <a:ln w="12700" cmpd="sng">
            <a:solidFill>
              <a:schemeClr val="bg1">
                <a:lumMod val="50000"/>
                <a:alpha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8072058" y="5981462"/>
            <a:ext cx="944876" cy="287691"/>
            <a:chOff x="6988194" y="4959825"/>
            <a:chExt cx="966707" cy="294337"/>
          </a:xfrm>
        </p:grpSpPr>
        <p:grpSp>
          <p:nvGrpSpPr>
            <p:cNvPr id="24" name="Group 23"/>
            <p:cNvGrpSpPr/>
            <p:nvPr/>
          </p:nvGrpSpPr>
          <p:grpSpPr>
            <a:xfrm rot="10800000">
              <a:off x="6988194" y="4959825"/>
              <a:ext cx="966707" cy="294337"/>
              <a:chOff x="180565" y="741550"/>
              <a:chExt cx="966707" cy="412263"/>
            </a:xfrm>
          </p:grpSpPr>
          <p:sp>
            <p:nvSpPr>
              <p:cNvPr id="26" name="Rectangle 25"/>
              <p:cNvSpPr/>
              <p:nvPr/>
            </p:nvSpPr>
            <p:spPr>
              <a:xfrm>
                <a:off x="180565" y="741550"/>
                <a:ext cx="966707" cy="26951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dirty="0"/>
              </a:p>
            </p:txBody>
          </p:sp>
          <p:sp>
            <p:nvSpPr>
              <p:cNvPr id="27" name="Isosceles Triangle 26"/>
              <p:cNvSpPr/>
              <p:nvPr/>
            </p:nvSpPr>
            <p:spPr>
              <a:xfrm rot="10800000" flipH="1">
                <a:off x="574784" y="977270"/>
                <a:ext cx="187236" cy="176543"/>
              </a:xfrm>
              <a:prstGeom prst="triangl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p>
            </p:txBody>
          </p:sp>
        </p:grpSp>
        <p:sp>
          <p:nvSpPr>
            <p:cNvPr id="25" name="TextBox 24"/>
            <p:cNvSpPr txBox="1"/>
            <p:nvPr/>
          </p:nvSpPr>
          <p:spPr>
            <a:xfrm>
              <a:off x="7076644" y="5084829"/>
              <a:ext cx="768885" cy="141698"/>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900" dirty="0" smtClean="0">
                  <a:solidFill>
                    <a:schemeClr val="bg1"/>
                  </a:solidFill>
                </a:rPr>
                <a:t>Likelihood</a:t>
              </a:r>
            </a:p>
          </p:txBody>
        </p:sp>
      </p:grpSp>
      <p:sp>
        <p:nvSpPr>
          <p:cNvPr id="3" name="Title"/>
          <p:cNvSpPr>
            <a:spLocks noGrp="1"/>
          </p:cNvSpPr>
          <p:nvPr>
            <p:ph type="title"/>
          </p:nvPr>
        </p:nvSpPr>
        <p:spPr/>
        <p:txBody>
          <a:bodyPr/>
          <a:lstStyle/>
          <a:p>
            <a:r>
              <a:rPr lang="en-US" dirty="0" smtClean="0"/>
              <a:t>4. Centrality Highlights 3</a:t>
            </a:r>
            <a:endParaRPr lang="en-US" dirty="0"/>
          </a:p>
        </p:txBody>
      </p:sp>
      <p:grpSp>
        <p:nvGrpSpPr>
          <p:cNvPr id="12" name="Group 11"/>
          <p:cNvGrpSpPr/>
          <p:nvPr/>
        </p:nvGrpSpPr>
        <p:grpSpPr>
          <a:xfrm>
            <a:off x="676683" y="896334"/>
            <a:ext cx="944892" cy="287727"/>
            <a:chOff x="533428" y="80484"/>
            <a:chExt cx="966707" cy="294337"/>
          </a:xfrm>
        </p:grpSpPr>
        <p:grpSp>
          <p:nvGrpSpPr>
            <p:cNvPr id="13" name="Group 12"/>
            <p:cNvGrpSpPr/>
            <p:nvPr/>
          </p:nvGrpSpPr>
          <p:grpSpPr>
            <a:xfrm>
              <a:off x="533428" y="80484"/>
              <a:ext cx="966707" cy="294337"/>
              <a:chOff x="180565" y="741550"/>
              <a:chExt cx="966707" cy="412263"/>
            </a:xfrm>
          </p:grpSpPr>
          <p:sp>
            <p:nvSpPr>
              <p:cNvPr id="16" name="Rectangle 15"/>
              <p:cNvSpPr/>
              <p:nvPr/>
            </p:nvSpPr>
            <p:spPr>
              <a:xfrm>
                <a:off x="180565" y="741550"/>
                <a:ext cx="966707" cy="26951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dirty="0"/>
              </a:p>
            </p:txBody>
          </p:sp>
          <p:sp>
            <p:nvSpPr>
              <p:cNvPr id="17" name="Isosceles Triangle 16"/>
              <p:cNvSpPr/>
              <p:nvPr/>
            </p:nvSpPr>
            <p:spPr>
              <a:xfrm rot="10800000" flipH="1">
                <a:off x="574784" y="977270"/>
                <a:ext cx="187236" cy="176543"/>
              </a:xfrm>
              <a:prstGeom prst="triangl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p>
            </p:txBody>
          </p:sp>
        </p:grpSp>
        <p:sp>
          <p:nvSpPr>
            <p:cNvPr id="14" name="TextBox 3"/>
            <p:cNvSpPr txBox="1"/>
            <p:nvPr/>
          </p:nvSpPr>
          <p:spPr>
            <a:xfrm>
              <a:off x="621878" y="115287"/>
              <a:ext cx="768885" cy="141699"/>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900" dirty="0" smtClean="0">
                  <a:solidFill>
                    <a:schemeClr val="bg1"/>
                  </a:solidFill>
                </a:rPr>
                <a:t>Severity</a:t>
              </a:r>
            </a:p>
          </p:txBody>
        </p:sp>
      </p:grpSp>
      <p:cxnSp>
        <p:nvCxnSpPr>
          <p:cNvPr id="4" name="Straight Connector 3"/>
          <p:cNvCxnSpPr/>
          <p:nvPr/>
        </p:nvCxnSpPr>
        <p:spPr>
          <a:xfrm>
            <a:off x="1149129" y="1311934"/>
            <a:ext cx="0" cy="4528180"/>
          </a:xfrm>
          <a:prstGeom prst="line">
            <a:avLst/>
          </a:prstGeom>
          <a:ln w="63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62005" y="5723698"/>
            <a:ext cx="7569613" cy="0"/>
          </a:xfrm>
          <a:prstGeom prst="line">
            <a:avLst/>
          </a:prstGeom>
          <a:ln w="635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4829234" y="6087562"/>
            <a:ext cx="2707001" cy="418540"/>
            <a:chOff x="5634017" y="6145856"/>
            <a:chExt cx="2462959" cy="550333"/>
          </a:xfrm>
        </p:grpSpPr>
        <p:sp>
          <p:nvSpPr>
            <p:cNvPr id="22" name="Rectangle 21"/>
            <p:cNvSpPr/>
            <p:nvPr/>
          </p:nvSpPr>
          <p:spPr>
            <a:xfrm>
              <a:off x="5634017" y="6145856"/>
              <a:ext cx="2462959" cy="550333"/>
            </a:xfrm>
            <a:prstGeom prst="rect">
              <a:avLst/>
            </a:prstGeom>
            <a:solidFill>
              <a:srgbClr val="CDCECC">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a:off x="5770745" y="6149713"/>
              <a:ext cx="2203085" cy="468626"/>
              <a:chOff x="5678383" y="5752724"/>
              <a:chExt cx="2252939" cy="468626"/>
            </a:xfrm>
          </p:grpSpPr>
          <p:sp>
            <p:nvSpPr>
              <p:cNvPr id="29" name="Rectangle 28"/>
              <p:cNvSpPr/>
              <p:nvPr/>
            </p:nvSpPr>
            <p:spPr>
              <a:xfrm>
                <a:off x="5678383" y="5834684"/>
                <a:ext cx="392530" cy="134902"/>
              </a:xfrm>
              <a:prstGeom prst="rect">
                <a:avLst/>
              </a:prstGeom>
              <a:solidFill>
                <a:srgbClr val="EDD0FF"/>
              </a:solidFill>
              <a:ln w="9525"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AU"/>
              </a:p>
            </p:txBody>
          </p:sp>
          <p:sp>
            <p:nvSpPr>
              <p:cNvPr id="31" name="Rectangle 30"/>
              <p:cNvSpPr/>
              <p:nvPr/>
            </p:nvSpPr>
            <p:spPr>
              <a:xfrm>
                <a:off x="5683149" y="6066436"/>
                <a:ext cx="392530" cy="134902"/>
              </a:xfrm>
              <a:prstGeom prst="rect">
                <a:avLst/>
              </a:prstGeom>
              <a:noFill/>
              <a:ln w="9525" cmpd="sng">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AU"/>
              </a:p>
            </p:txBody>
          </p:sp>
          <p:sp>
            <p:nvSpPr>
              <p:cNvPr id="32" name="TextBox 31"/>
              <p:cNvSpPr txBox="1"/>
              <p:nvPr/>
            </p:nvSpPr>
            <p:spPr>
              <a:xfrm>
                <a:off x="6137610" y="5752724"/>
                <a:ext cx="1793712" cy="204044"/>
              </a:xfrm>
              <a:prstGeom prst="rect">
                <a:avLst/>
              </a:prstGeom>
              <a:noFill/>
            </p:spPr>
            <p:txBody>
              <a:bodyPr wrap="square" lIns="54000" tIns="54000" rIns="54000" bIns="54000" rtlCol="0">
                <a:noAutofit/>
              </a:bodyPr>
              <a:lstStyle/>
              <a:p>
                <a:r>
                  <a:rPr lang="en-AU" sz="700" dirty="0" smtClean="0">
                    <a:solidFill>
                      <a:srgbClr val="000000"/>
                    </a:solidFill>
                    <a:latin typeface="Univers for KPMG Light"/>
                    <a:cs typeface="Univers for KPMG Light"/>
                  </a:rPr>
                  <a:t>Top 5 Risks in terms of Centrality - Cause</a:t>
                </a:r>
              </a:p>
            </p:txBody>
          </p:sp>
          <p:sp>
            <p:nvSpPr>
              <p:cNvPr id="33" name="TextBox 32"/>
              <p:cNvSpPr txBox="1"/>
              <p:nvPr/>
            </p:nvSpPr>
            <p:spPr>
              <a:xfrm>
                <a:off x="6152617" y="5999101"/>
                <a:ext cx="1770833" cy="222249"/>
              </a:xfrm>
              <a:prstGeom prst="rect">
                <a:avLst/>
              </a:prstGeom>
              <a:noFill/>
            </p:spPr>
            <p:txBody>
              <a:bodyPr wrap="square" lIns="54000" tIns="54000" rIns="54000" bIns="54000" rtlCol="0">
                <a:noAutofit/>
              </a:bodyPr>
              <a:lstStyle/>
              <a:p>
                <a:r>
                  <a:rPr lang="en-AU" sz="700" dirty="0" smtClean="0">
                    <a:solidFill>
                      <a:srgbClr val="000000"/>
                    </a:solidFill>
                    <a:latin typeface="Univers for KPMG Light"/>
                    <a:cs typeface="Univers for KPMG Light"/>
                  </a:rPr>
                  <a:t>Top 5 Risks in terms of Centrality - Effect</a:t>
                </a:r>
              </a:p>
            </p:txBody>
          </p:sp>
        </p:grpSp>
      </p:grpSp>
    </p:spTree>
    <p:extLst>
      <p:ext uri="{BB962C8B-B14F-4D97-AF65-F5344CB8AC3E}">
        <p14:creationId xmlns:p14="http://schemas.microsoft.com/office/powerpoint/2010/main" val="2702888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Graph Area"/>
          <p:cNvSpPr/>
          <p:nvPr/>
        </p:nvSpPr>
        <p:spPr>
          <a:xfrm>
            <a:off x="1149129" y="1343914"/>
            <a:ext cx="7386786" cy="4379784"/>
          </a:xfrm>
          <a:prstGeom prst="rect">
            <a:avLst/>
          </a:prstGeom>
          <a:gradFill flip="none" rotWithShape="1">
            <a:gsLst>
              <a:gs pos="17000">
                <a:schemeClr val="bg1">
                  <a:lumMod val="85000"/>
                  <a:alpha val="15000"/>
                </a:schemeClr>
              </a:gs>
              <a:gs pos="100000">
                <a:schemeClr val="accent4">
                  <a:alpha val="11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flipH="1" flipV="1">
            <a:off x="4831390" y="1311934"/>
            <a:ext cx="3393" cy="4528180"/>
          </a:xfrm>
          <a:prstGeom prst="line">
            <a:avLst/>
          </a:prstGeom>
          <a:ln w="12700" cmpd="sng">
            <a:solidFill>
              <a:schemeClr val="bg1">
                <a:lumMod val="50000"/>
                <a:alpha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1114683" y="3526366"/>
            <a:ext cx="7429102" cy="13797"/>
          </a:xfrm>
          <a:prstGeom prst="line">
            <a:avLst/>
          </a:prstGeom>
          <a:ln w="12700" cmpd="sng">
            <a:solidFill>
              <a:schemeClr val="bg1">
                <a:lumMod val="50000"/>
                <a:alpha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 name="Title"/>
          <p:cNvSpPr>
            <a:spLocks noGrp="1"/>
          </p:cNvSpPr>
          <p:nvPr>
            <p:ph type="title"/>
          </p:nvPr>
        </p:nvSpPr>
        <p:spPr/>
        <p:txBody>
          <a:bodyPr/>
          <a:lstStyle/>
          <a:p>
            <a:r>
              <a:rPr lang="en-US" dirty="0" smtClean="0"/>
              <a:t>4. Centrality Highlights 4</a:t>
            </a:r>
            <a:endParaRPr lang="en-US" dirty="0"/>
          </a:p>
        </p:txBody>
      </p:sp>
      <p:cxnSp>
        <p:nvCxnSpPr>
          <p:cNvPr id="4" name="Straight Connector 3"/>
          <p:cNvCxnSpPr/>
          <p:nvPr/>
        </p:nvCxnSpPr>
        <p:spPr>
          <a:xfrm>
            <a:off x="1149129" y="1311934"/>
            <a:ext cx="0" cy="4528180"/>
          </a:xfrm>
          <a:prstGeom prst="line">
            <a:avLst/>
          </a:prstGeom>
          <a:ln w="63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62005" y="5723698"/>
            <a:ext cx="7569613" cy="0"/>
          </a:xfrm>
          <a:prstGeom prst="line">
            <a:avLst/>
          </a:prstGeom>
          <a:ln w="635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8063477" y="5882467"/>
            <a:ext cx="944876" cy="287691"/>
            <a:chOff x="6988194" y="4959825"/>
            <a:chExt cx="966707" cy="294337"/>
          </a:xfrm>
        </p:grpSpPr>
        <p:grpSp>
          <p:nvGrpSpPr>
            <p:cNvPr id="22" name="Group 21"/>
            <p:cNvGrpSpPr/>
            <p:nvPr/>
          </p:nvGrpSpPr>
          <p:grpSpPr>
            <a:xfrm rot="10800000">
              <a:off x="6988194" y="4959825"/>
              <a:ext cx="966707" cy="294337"/>
              <a:chOff x="180565" y="741550"/>
              <a:chExt cx="966707" cy="412263"/>
            </a:xfrm>
          </p:grpSpPr>
          <p:sp>
            <p:nvSpPr>
              <p:cNvPr id="29" name="Rectangle 28"/>
              <p:cNvSpPr/>
              <p:nvPr/>
            </p:nvSpPr>
            <p:spPr>
              <a:xfrm>
                <a:off x="180565" y="741550"/>
                <a:ext cx="966707" cy="26951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dirty="0"/>
              </a:p>
            </p:txBody>
          </p:sp>
          <p:sp>
            <p:nvSpPr>
              <p:cNvPr id="31" name="Isosceles Triangle 30"/>
              <p:cNvSpPr/>
              <p:nvPr/>
            </p:nvSpPr>
            <p:spPr>
              <a:xfrm rot="10800000" flipH="1">
                <a:off x="574784" y="977270"/>
                <a:ext cx="187236" cy="176543"/>
              </a:xfrm>
              <a:prstGeom prst="triangl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p>
            </p:txBody>
          </p:sp>
        </p:grpSp>
        <p:sp>
          <p:nvSpPr>
            <p:cNvPr id="28" name="TextBox 27"/>
            <p:cNvSpPr txBox="1"/>
            <p:nvPr/>
          </p:nvSpPr>
          <p:spPr>
            <a:xfrm>
              <a:off x="7076644" y="5084829"/>
              <a:ext cx="768885" cy="141698"/>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900" dirty="0" smtClean="0">
                  <a:solidFill>
                    <a:schemeClr val="bg1"/>
                  </a:solidFill>
                </a:rPr>
                <a:t>Velocity</a:t>
              </a:r>
            </a:p>
          </p:txBody>
        </p:sp>
      </p:grpSp>
      <p:grpSp>
        <p:nvGrpSpPr>
          <p:cNvPr id="32" name="Group 31"/>
          <p:cNvGrpSpPr/>
          <p:nvPr/>
        </p:nvGrpSpPr>
        <p:grpSpPr>
          <a:xfrm>
            <a:off x="676691" y="941682"/>
            <a:ext cx="944875" cy="287691"/>
            <a:chOff x="533428" y="80484"/>
            <a:chExt cx="966707" cy="294337"/>
          </a:xfrm>
        </p:grpSpPr>
        <p:grpSp>
          <p:nvGrpSpPr>
            <p:cNvPr id="33" name="Group 32"/>
            <p:cNvGrpSpPr/>
            <p:nvPr/>
          </p:nvGrpSpPr>
          <p:grpSpPr>
            <a:xfrm>
              <a:off x="533428" y="80484"/>
              <a:ext cx="966707" cy="294337"/>
              <a:chOff x="180565" y="741550"/>
              <a:chExt cx="966707" cy="412263"/>
            </a:xfrm>
          </p:grpSpPr>
          <p:sp>
            <p:nvSpPr>
              <p:cNvPr id="35" name="Rectangle 34"/>
              <p:cNvSpPr/>
              <p:nvPr/>
            </p:nvSpPr>
            <p:spPr>
              <a:xfrm>
                <a:off x="180565" y="741550"/>
                <a:ext cx="966707" cy="26951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dirty="0"/>
              </a:p>
            </p:txBody>
          </p:sp>
          <p:sp>
            <p:nvSpPr>
              <p:cNvPr id="36" name="Isosceles Triangle 35"/>
              <p:cNvSpPr/>
              <p:nvPr/>
            </p:nvSpPr>
            <p:spPr>
              <a:xfrm rot="10800000" flipH="1">
                <a:off x="574784" y="977270"/>
                <a:ext cx="187236" cy="176543"/>
              </a:xfrm>
              <a:prstGeom prst="triangl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p>
            </p:txBody>
          </p:sp>
        </p:grpSp>
        <p:sp>
          <p:nvSpPr>
            <p:cNvPr id="34" name="TextBox 33"/>
            <p:cNvSpPr txBox="1"/>
            <p:nvPr/>
          </p:nvSpPr>
          <p:spPr>
            <a:xfrm>
              <a:off x="621878" y="102673"/>
              <a:ext cx="768885" cy="141698"/>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900" dirty="0" smtClean="0">
                  <a:solidFill>
                    <a:schemeClr val="bg1"/>
                  </a:solidFill>
                </a:rPr>
                <a:t>Connections</a:t>
              </a:r>
            </a:p>
          </p:txBody>
        </p:sp>
      </p:grpSp>
      <p:grpSp>
        <p:nvGrpSpPr>
          <p:cNvPr id="23" name="Group 22"/>
          <p:cNvGrpSpPr/>
          <p:nvPr/>
        </p:nvGrpSpPr>
        <p:grpSpPr>
          <a:xfrm>
            <a:off x="4946873" y="6087562"/>
            <a:ext cx="2707001" cy="418540"/>
            <a:chOff x="5634017" y="6145856"/>
            <a:chExt cx="2462959" cy="550333"/>
          </a:xfrm>
        </p:grpSpPr>
        <p:sp>
          <p:nvSpPr>
            <p:cNvPr id="24" name="Rectangle 23"/>
            <p:cNvSpPr/>
            <p:nvPr/>
          </p:nvSpPr>
          <p:spPr>
            <a:xfrm>
              <a:off x="5634017" y="6145856"/>
              <a:ext cx="2462959" cy="550333"/>
            </a:xfrm>
            <a:prstGeom prst="rect">
              <a:avLst/>
            </a:prstGeom>
            <a:solidFill>
              <a:srgbClr val="CDCECC">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5770745" y="6149713"/>
              <a:ext cx="2203085" cy="468626"/>
              <a:chOff x="5678383" y="5752724"/>
              <a:chExt cx="2252939" cy="468626"/>
            </a:xfrm>
          </p:grpSpPr>
          <p:sp>
            <p:nvSpPr>
              <p:cNvPr id="26" name="Rectangle 25"/>
              <p:cNvSpPr/>
              <p:nvPr/>
            </p:nvSpPr>
            <p:spPr>
              <a:xfrm>
                <a:off x="5678383" y="5834684"/>
                <a:ext cx="392530" cy="134902"/>
              </a:xfrm>
              <a:prstGeom prst="rect">
                <a:avLst/>
              </a:prstGeom>
              <a:solidFill>
                <a:srgbClr val="EDD0FF"/>
              </a:solidFill>
              <a:ln w="9525"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AU"/>
              </a:p>
            </p:txBody>
          </p:sp>
          <p:sp>
            <p:nvSpPr>
              <p:cNvPr id="27" name="Rectangle 26"/>
              <p:cNvSpPr/>
              <p:nvPr/>
            </p:nvSpPr>
            <p:spPr>
              <a:xfrm>
                <a:off x="5683149" y="6066436"/>
                <a:ext cx="392530" cy="134902"/>
              </a:xfrm>
              <a:prstGeom prst="rect">
                <a:avLst/>
              </a:prstGeom>
              <a:noFill/>
              <a:ln w="9525" cmpd="sng">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AU"/>
              </a:p>
            </p:txBody>
          </p:sp>
          <p:sp>
            <p:nvSpPr>
              <p:cNvPr id="37" name="TextBox 36"/>
              <p:cNvSpPr txBox="1"/>
              <p:nvPr/>
            </p:nvSpPr>
            <p:spPr>
              <a:xfrm>
                <a:off x="6137610" y="5752724"/>
                <a:ext cx="1793712" cy="204044"/>
              </a:xfrm>
              <a:prstGeom prst="rect">
                <a:avLst/>
              </a:prstGeom>
              <a:noFill/>
            </p:spPr>
            <p:txBody>
              <a:bodyPr wrap="square" lIns="54000" tIns="54000" rIns="54000" bIns="54000" rtlCol="0">
                <a:noAutofit/>
              </a:bodyPr>
              <a:lstStyle/>
              <a:p>
                <a:r>
                  <a:rPr lang="en-AU" sz="700" dirty="0" smtClean="0">
                    <a:solidFill>
                      <a:srgbClr val="000000"/>
                    </a:solidFill>
                    <a:latin typeface="Univers for KPMG Light"/>
                    <a:cs typeface="Univers for KPMG Light"/>
                  </a:rPr>
                  <a:t>Top 5 Risks in terms of Centrality - Cause</a:t>
                </a:r>
              </a:p>
            </p:txBody>
          </p:sp>
          <p:sp>
            <p:nvSpPr>
              <p:cNvPr id="38" name="TextBox 37"/>
              <p:cNvSpPr txBox="1"/>
              <p:nvPr/>
            </p:nvSpPr>
            <p:spPr>
              <a:xfrm>
                <a:off x="6152617" y="5999101"/>
                <a:ext cx="1770833" cy="222249"/>
              </a:xfrm>
              <a:prstGeom prst="rect">
                <a:avLst/>
              </a:prstGeom>
              <a:noFill/>
            </p:spPr>
            <p:txBody>
              <a:bodyPr wrap="square" lIns="54000" tIns="54000" rIns="54000" bIns="54000" rtlCol="0">
                <a:noAutofit/>
              </a:bodyPr>
              <a:lstStyle/>
              <a:p>
                <a:r>
                  <a:rPr lang="en-AU" sz="700" dirty="0" smtClean="0">
                    <a:solidFill>
                      <a:srgbClr val="000000"/>
                    </a:solidFill>
                    <a:latin typeface="Univers for KPMG Light"/>
                    <a:cs typeface="Univers for KPMG Light"/>
                  </a:rPr>
                  <a:t>Top 5 Risks in terms of Centrality - Effect</a:t>
                </a:r>
              </a:p>
            </p:txBody>
          </p:sp>
        </p:grpSp>
      </p:grpSp>
    </p:spTree>
    <p:extLst>
      <p:ext uri="{BB962C8B-B14F-4D97-AF65-F5344CB8AC3E}">
        <p14:creationId xmlns:p14="http://schemas.microsoft.com/office/powerpoint/2010/main" val="1835439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Graph Area"/>
          <p:cNvSpPr/>
          <p:nvPr/>
        </p:nvSpPr>
        <p:spPr>
          <a:xfrm>
            <a:off x="1272752" y="1139114"/>
            <a:ext cx="7386786" cy="4181664"/>
          </a:xfrm>
          <a:prstGeom prst="rect">
            <a:avLst/>
          </a:prstGeom>
          <a:gradFill flip="none" rotWithShape="1">
            <a:gsLst>
              <a:gs pos="17000">
                <a:schemeClr val="bg1">
                  <a:lumMod val="85000"/>
                  <a:alpha val="15000"/>
                </a:schemeClr>
              </a:gs>
              <a:gs pos="100000">
                <a:schemeClr val="accent4">
                  <a:alpha val="11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flipV="1">
            <a:off x="4942820" y="1107134"/>
            <a:ext cx="12194" cy="4324976"/>
          </a:xfrm>
          <a:prstGeom prst="line">
            <a:avLst/>
          </a:prstGeom>
          <a:ln w="12700" cmpd="sng">
            <a:solidFill>
              <a:schemeClr val="bg1">
                <a:lumMod val="50000"/>
                <a:alpha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1238306" y="3321566"/>
            <a:ext cx="7429102" cy="13797"/>
          </a:xfrm>
          <a:prstGeom prst="line">
            <a:avLst/>
          </a:prstGeom>
          <a:ln w="12700" cmpd="sng">
            <a:solidFill>
              <a:schemeClr val="bg1">
                <a:lumMod val="50000"/>
                <a:alpha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8180607" y="5562132"/>
            <a:ext cx="944876" cy="287691"/>
            <a:chOff x="6988194" y="4959825"/>
            <a:chExt cx="966707" cy="294337"/>
          </a:xfrm>
        </p:grpSpPr>
        <p:grpSp>
          <p:nvGrpSpPr>
            <p:cNvPr id="24" name="Group 23"/>
            <p:cNvGrpSpPr/>
            <p:nvPr/>
          </p:nvGrpSpPr>
          <p:grpSpPr>
            <a:xfrm rot="10800000">
              <a:off x="6988194" y="4959825"/>
              <a:ext cx="966707" cy="294337"/>
              <a:chOff x="180565" y="741550"/>
              <a:chExt cx="966707" cy="412263"/>
            </a:xfrm>
          </p:grpSpPr>
          <p:sp>
            <p:nvSpPr>
              <p:cNvPr id="26" name="Rectangle 25"/>
              <p:cNvSpPr/>
              <p:nvPr/>
            </p:nvSpPr>
            <p:spPr>
              <a:xfrm>
                <a:off x="180565" y="741550"/>
                <a:ext cx="966707" cy="26951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dirty="0"/>
              </a:p>
            </p:txBody>
          </p:sp>
          <p:sp>
            <p:nvSpPr>
              <p:cNvPr id="27" name="Isosceles Triangle 26"/>
              <p:cNvSpPr/>
              <p:nvPr/>
            </p:nvSpPr>
            <p:spPr>
              <a:xfrm rot="10800000" flipH="1">
                <a:off x="574784" y="977270"/>
                <a:ext cx="187236" cy="176543"/>
              </a:xfrm>
              <a:prstGeom prst="triangl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p>
            </p:txBody>
          </p:sp>
        </p:grpSp>
        <p:sp>
          <p:nvSpPr>
            <p:cNvPr id="25" name="TextBox 24"/>
            <p:cNvSpPr txBox="1"/>
            <p:nvPr/>
          </p:nvSpPr>
          <p:spPr>
            <a:xfrm>
              <a:off x="7076644" y="5084829"/>
              <a:ext cx="768885" cy="141698"/>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900" dirty="0" smtClean="0">
                  <a:solidFill>
                    <a:schemeClr val="bg1"/>
                  </a:solidFill>
                </a:rPr>
                <a:t>Connections</a:t>
              </a:r>
            </a:p>
          </p:txBody>
        </p:sp>
      </p:grpSp>
      <p:sp>
        <p:nvSpPr>
          <p:cNvPr id="3" name="Title"/>
          <p:cNvSpPr>
            <a:spLocks noGrp="1"/>
          </p:cNvSpPr>
          <p:nvPr>
            <p:ph type="title"/>
          </p:nvPr>
        </p:nvSpPr>
        <p:spPr>
          <a:xfrm>
            <a:off x="216957" y="40525"/>
            <a:ext cx="9169191" cy="627238"/>
          </a:xfrm>
        </p:spPr>
        <p:txBody>
          <a:bodyPr/>
          <a:lstStyle/>
          <a:p>
            <a:r>
              <a:rPr lang="en-US" dirty="0" smtClean="0"/>
              <a:t>6. In Sum…</a:t>
            </a:r>
            <a:endParaRPr lang="en-US" dirty="0"/>
          </a:p>
        </p:txBody>
      </p:sp>
      <p:grpSp>
        <p:nvGrpSpPr>
          <p:cNvPr id="12" name="Group 11"/>
          <p:cNvGrpSpPr/>
          <p:nvPr/>
        </p:nvGrpSpPr>
        <p:grpSpPr>
          <a:xfrm>
            <a:off x="800306" y="807862"/>
            <a:ext cx="944892" cy="287727"/>
            <a:chOff x="533428" y="80484"/>
            <a:chExt cx="966707" cy="294337"/>
          </a:xfrm>
        </p:grpSpPr>
        <p:grpSp>
          <p:nvGrpSpPr>
            <p:cNvPr id="13" name="Group 12"/>
            <p:cNvGrpSpPr/>
            <p:nvPr/>
          </p:nvGrpSpPr>
          <p:grpSpPr>
            <a:xfrm>
              <a:off x="533428" y="80484"/>
              <a:ext cx="966707" cy="294337"/>
              <a:chOff x="180565" y="741550"/>
              <a:chExt cx="966707" cy="412263"/>
            </a:xfrm>
          </p:grpSpPr>
          <p:sp>
            <p:nvSpPr>
              <p:cNvPr id="16" name="Rectangle 15"/>
              <p:cNvSpPr/>
              <p:nvPr/>
            </p:nvSpPr>
            <p:spPr>
              <a:xfrm>
                <a:off x="180565" y="741550"/>
                <a:ext cx="966707" cy="26951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dirty="0"/>
              </a:p>
            </p:txBody>
          </p:sp>
          <p:sp>
            <p:nvSpPr>
              <p:cNvPr id="17" name="Isosceles Triangle 16"/>
              <p:cNvSpPr/>
              <p:nvPr/>
            </p:nvSpPr>
            <p:spPr>
              <a:xfrm rot="10800000" flipH="1">
                <a:off x="574784" y="977270"/>
                <a:ext cx="187236" cy="176543"/>
              </a:xfrm>
              <a:prstGeom prst="triangl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p>
            </p:txBody>
          </p:sp>
        </p:grpSp>
        <p:sp>
          <p:nvSpPr>
            <p:cNvPr id="14" name="TextBox 3"/>
            <p:cNvSpPr txBox="1"/>
            <p:nvPr/>
          </p:nvSpPr>
          <p:spPr>
            <a:xfrm>
              <a:off x="621878" y="115287"/>
              <a:ext cx="768885" cy="141699"/>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900" dirty="0" smtClean="0">
                  <a:solidFill>
                    <a:schemeClr val="bg1"/>
                  </a:solidFill>
                </a:rPr>
                <a:t>Likelihood</a:t>
              </a:r>
            </a:p>
          </p:txBody>
        </p:sp>
      </p:grpSp>
      <p:cxnSp>
        <p:nvCxnSpPr>
          <p:cNvPr id="4" name="Straight Connector 3"/>
          <p:cNvCxnSpPr/>
          <p:nvPr/>
        </p:nvCxnSpPr>
        <p:spPr>
          <a:xfrm>
            <a:off x="1272752" y="1107134"/>
            <a:ext cx="0" cy="4213644"/>
          </a:xfrm>
          <a:prstGeom prst="line">
            <a:avLst/>
          </a:prstGeom>
          <a:ln w="63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272752" y="5320778"/>
            <a:ext cx="7482489" cy="0"/>
          </a:xfrm>
          <a:prstGeom prst="line">
            <a:avLst/>
          </a:prstGeom>
          <a:ln w="635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175047" y="5657097"/>
            <a:ext cx="7993166" cy="550333"/>
            <a:chOff x="354967" y="5699432"/>
            <a:chExt cx="7993166" cy="550333"/>
          </a:xfrm>
        </p:grpSpPr>
        <p:sp>
          <p:nvSpPr>
            <p:cNvPr id="22" name="Rectangle 21"/>
            <p:cNvSpPr/>
            <p:nvPr/>
          </p:nvSpPr>
          <p:spPr>
            <a:xfrm>
              <a:off x="354967" y="5699432"/>
              <a:ext cx="7993166" cy="550333"/>
            </a:xfrm>
            <a:prstGeom prst="rect">
              <a:avLst/>
            </a:prstGeom>
            <a:solidFill>
              <a:srgbClr val="CDCECC">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Box 7"/>
            <p:cNvSpPr txBox="1">
              <a:spLocks noChangeArrowheads="1"/>
            </p:cNvSpPr>
            <p:nvPr/>
          </p:nvSpPr>
          <p:spPr bwMode="auto">
            <a:xfrm>
              <a:off x="483326" y="5807256"/>
              <a:ext cx="874096" cy="146831"/>
            </a:xfrm>
            <a:prstGeom prst="rect">
              <a:avLst/>
            </a:prstGeom>
            <a:noFill/>
            <a:ln w="9525">
              <a:noFill/>
              <a:miter lim="800000"/>
              <a:headEnd/>
              <a:tailEnd/>
            </a:ln>
          </p:spPr>
          <p:txBody>
            <a:bodyPr lIns="27432" tIns="22860" rIns="0" bIns="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defRPr sz="1000"/>
              </a:pPr>
              <a:r>
                <a:rPr lang="en-AU" sz="800" b="1" dirty="0">
                  <a:solidFill>
                    <a:srgbClr val="000000"/>
                  </a:solidFill>
                  <a:latin typeface="Univers 45 Light" pitchFamily="2" charset="0"/>
                  <a:cs typeface="Arial"/>
                </a:rPr>
                <a:t>Relative </a:t>
              </a:r>
              <a:r>
                <a:rPr lang="en-AU" sz="800" b="1" dirty="0" smtClean="0">
                  <a:solidFill>
                    <a:srgbClr val="000000"/>
                  </a:solidFill>
                  <a:latin typeface="Univers 45 Light" pitchFamily="2" charset="0"/>
                  <a:cs typeface="Arial"/>
                </a:rPr>
                <a:t>Severity</a:t>
              </a:r>
              <a:endParaRPr lang="en-AU" sz="800" b="1" dirty="0">
                <a:solidFill>
                  <a:srgbClr val="000000"/>
                </a:solidFill>
                <a:latin typeface="Univers 45 Light" pitchFamily="2" charset="0"/>
                <a:cs typeface="Arial"/>
              </a:endParaRPr>
            </a:p>
          </p:txBody>
        </p:sp>
        <p:grpSp>
          <p:nvGrpSpPr>
            <p:cNvPr id="29" name="Group 28"/>
            <p:cNvGrpSpPr/>
            <p:nvPr/>
          </p:nvGrpSpPr>
          <p:grpSpPr>
            <a:xfrm>
              <a:off x="1686925" y="5743989"/>
              <a:ext cx="787603" cy="221898"/>
              <a:chOff x="1620932" y="5747532"/>
              <a:chExt cx="926368" cy="260994"/>
            </a:xfrm>
          </p:grpSpPr>
          <p:sp>
            <p:nvSpPr>
              <p:cNvPr id="44" name="Oval 106"/>
              <p:cNvSpPr>
                <a:spLocks noChangeArrowheads="1"/>
              </p:cNvSpPr>
              <p:nvPr/>
            </p:nvSpPr>
            <p:spPr bwMode="auto">
              <a:xfrm>
                <a:off x="2265053" y="5747532"/>
                <a:ext cx="282247" cy="260994"/>
              </a:xfrm>
              <a:prstGeom prst="ellipse">
                <a:avLst/>
              </a:prstGeom>
              <a:noFill/>
              <a:ln w="9525">
                <a:solidFill>
                  <a:schemeClr val="bg2">
                    <a:lumMod val="50000"/>
                  </a:schemeClr>
                </a:solidFill>
                <a:round/>
                <a:headEnd/>
                <a:tailEnd/>
              </a:ln>
            </p:spPr>
            <p:txBody>
              <a:bodyPr/>
              <a:lstStyle/>
              <a:p>
                <a:endParaRPr lang="en-US" sz="800">
                  <a:latin typeface="Univers 45 Light" pitchFamily="2" charset="0"/>
                </a:endParaRPr>
              </a:p>
            </p:txBody>
          </p:sp>
          <p:sp>
            <p:nvSpPr>
              <p:cNvPr id="45" name="Oval 107"/>
              <p:cNvSpPr>
                <a:spLocks noChangeArrowheads="1"/>
              </p:cNvSpPr>
              <p:nvPr/>
            </p:nvSpPr>
            <p:spPr bwMode="auto">
              <a:xfrm>
                <a:off x="1887800" y="5828536"/>
                <a:ext cx="194596" cy="179990"/>
              </a:xfrm>
              <a:prstGeom prst="ellipse">
                <a:avLst/>
              </a:prstGeom>
              <a:noFill/>
              <a:ln w="9525">
                <a:solidFill>
                  <a:schemeClr val="bg2">
                    <a:lumMod val="50000"/>
                  </a:schemeClr>
                </a:solidFill>
                <a:round/>
                <a:headEnd/>
                <a:tailEnd/>
              </a:ln>
            </p:spPr>
            <p:txBody>
              <a:bodyPr/>
              <a:lstStyle/>
              <a:p>
                <a:endParaRPr lang="en-US" sz="800">
                  <a:latin typeface="Univers 45 Light" pitchFamily="2" charset="0"/>
                </a:endParaRPr>
              </a:p>
            </p:txBody>
          </p:sp>
          <p:sp>
            <p:nvSpPr>
              <p:cNvPr id="46" name="Oval 108"/>
              <p:cNvSpPr>
                <a:spLocks noChangeArrowheads="1"/>
              </p:cNvSpPr>
              <p:nvPr/>
            </p:nvSpPr>
            <p:spPr bwMode="auto">
              <a:xfrm>
                <a:off x="1620932" y="5918531"/>
                <a:ext cx="97338" cy="89995"/>
              </a:xfrm>
              <a:prstGeom prst="ellipse">
                <a:avLst/>
              </a:prstGeom>
              <a:noFill/>
              <a:ln w="9525">
                <a:solidFill>
                  <a:schemeClr val="bg2">
                    <a:lumMod val="50000"/>
                  </a:schemeClr>
                </a:solidFill>
                <a:round/>
                <a:headEnd/>
                <a:tailEnd/>
              </a:ln>
            </p:spPr>
            <p:txBody>
              <a:bodyPr/>
              <a:lstStyle/>
              <a:p>
                <a:endParaRPr lang="en-US" sz="800">
                  <a:latin typeface="Univers 45 Light" pitchFamily="2" charset="0"/>
                </a:endParaRPr>
              </a:p>
            </p:txBody>
          </p:sp>
        </p:grpSp>
        <p:sp>
          <p:nvSpPr>
            <p:cNvPr id="31" name="Rectangle 30"/>
            <p:cNvSpPr/>
            <p:nvPr/>
          </p:nvSpPr>
          <p:spPr>
            <a:xfrm>
              <a:off x="3894553" y="5749636"/>
              <a:ext cx="1400808" cy="215516"/>
            </a:xfrm>
            <a:prstGeom prst="rect">
              <a:avLst/>
            </a:prstGeom>
            <a:gradFill flip="none" rotWithShape="1">
              <a:gsLst>
                <a:gs pos="0">
                  <a:schemeClr val="accent4">
                    <a:lumMod val="20000"/>
                    <a:lumOff val="80000"/>
                    <a:alpha val="0"/>
                  </a:schemeClr>
                </a:gs>
                <a:gs pos="100000">
                  <a:schemeClr val="accent4">
                    <a:alpha val="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p:cNvGrpSpPr/>
            <p:nvPr/>
          </p:nvGrpSpPr>
          <p:grpSpPr>
            <a:xfrm>
              <a:off x="2861679" y="5780424"/>
              <a:ext cx="2618403" cy="430662"/>
              <a:chOff x="2877073" y="5780424"/>
              <a:chExt cx="2618403" cy="430662"/>
            </a:xfrm>
          </p:grpSpPr>
          <p:sp>
            <p:nvSpPr>
              <p:cNvPr id="40" name="Text Box 7"/>
              <p:cNvSpPr txBox="1">
                <a:spLocks noChangeArrowheads="1"/>
              </p:cNvSpPr>
              <p:nvPr/>
            </p:nvSpPr>
            <p:spPr bwMode="auto">
              <a:xfrm>
                <a:off x="2877073" y="5807256"/>
                <a:ext cx="874096" cy="146831"/>
              </a:xfrm>
              <a:prstGeom prst="rect">
                <a:avLst/>
              </a:prstGeom>
              <a:noFill/>
              <a:ln w="9525">
                <a:noFill/>
                <a:miter lim="800000"/>
                <a:headEnd/>
                <a:tailEnd/>
              </a:ln>
            </p:spPr>
            <p:txBody>
              <a:bodyPr lIns="27432" tIns="22860" rIns="0" bIns="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defRPr sz="1000"/>
                </a:pPr>
                <a:r>
                  <a:rPr lang="en-AU" sz="800" b="1" dirty="0" smtClean="0">
                    <a:solidFill>
                      <a:srgbClr val="000000"/>
                    </a:solidFill>
                    <a:latin typeface="Univers 45 Light" pitchFamily="2" charset="0"/>
                    <a:cs typeface="Arial"/>
                  </a:rPr>
                  <a:t>Risk Velocity</a:t>
                </a:r>
                <a:endParaRPr lang="en-AU" sz="800" b="1" dirty="0">
                  <a:solidFill>
                    <a:srgbClr val="000000"/>
                  </a:solidFill>
                  <a:latin typeface="Univers 45 Light" pitchFamily="2" charset="0"/>
                  <a:cs typeface="Arial"/>
                </a:endParaRPr>
              </a:p>
            </p:txBody>
          </p:sp>
          <p:sp>
            <p:nvSpPr>
              <p:cNvPr id="41" name="Rectangle 40"/>
              <p:cNvSpPr/>
              <p:nvPr/>
            </p:nvSpPr>
            <p:spPr>
              <a:xfrm>
                <a:off x="3909947" y="5780424"/>
                <a:ext cx="1585529" cy="161637"/>
              </a:xfrm>
              <a:prstGeom prst="rect">
                <a:avLst/>
              </a:prstGeom>
              <a:gradFill flip="none" rotWithShape="1">
                <a:gsLst>
                  <a:gs pos="0">
                    <a:schemeClr val="accent4">
                      <a:lumMod val="20000"/>
                      <a:lumOff val="80000"/>
                    </a:schemeClr>
                  </a:gs>
                  <a:gs pos="100000">
                    <a:schemeClr val="accent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Box 10"/>
              <p:cNvSpPr txBox="1">
                <a:spLocks noChangeArrowheads="1"/>
              </p:cNvSpPr>
              <p:nvPr/>
            </p:nvSpPr>
            <p:spPr bwMode="auto">
              <a:xfrm>
                <a:off x="3986264" y="6057502"/>
                <a:ext cx="1359568" cy="153584"/>
              </a:xfrm>
              <a:prstGeom prst="rect">
                <a:avLst/>
              </a:prstGeom>
              <a:noFill/>
              <a:ln w="9525">
                <a:noFill/>
                <a:miter lim="800000"/>
                <a:headEnd/>
                <a:tailEnd/>
              </a:ln>
            </p:spPr>
            <p:txBody>
              <a:bodyPr lIns="27432" tIns="22860" rIns="0" bIns="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defRPr sz="1000"/>
                </a:pPr>
                <a:r>
                  <a:rPr lang="en-AU" sz="700" b="0" dirty="0" smtClean="0">
                    <a:solidFill>
                      <a:srgbClr val="000000"/>
                    </a:solidFill>
                    <a:latin typeface="Univers 45 Light" pitchFamily="2" charset="0"/>
                    <a:cs typeface="Arial"/>
                  </a:rPr>
                  <a:t>Increasing Velocity</a:t>
                </a:r>
                <a:endParaRPr lang="en-AU" sz="700" b="0" dirty="0">
                  <a:solidFill>
                    <a:srgbClr val="000000"/>
                  </a:solidFill>
                  <a:latin typeface="Univers 45 Light" pitchFamily="2" charset="0"/>
                  <a:cs typeface="Arial"/>
                </a:endParaRPr>
              </a:p>
            </p:txBody>
          </p:sp>
          <p:cxnSp>
            <p:nvCxnSpPr>
              <p:cNvPr id="43" name="Straight Connector 42"/>
              <p:cNvCxnSpPr/>
              <p:nvPr/>
            </p:nvCxnSpPr>
            <p:spPr>
              <a:xfrm>
                <a:off x="3902250" y="6026727"/>
                <a:ext cx="1570136" cy="0"/>
              </a:xfrm>
              <a:prstGeom prst="line">
                <a:avLst/>
              </a:prstGeom>
              <a:ln w="6350">
                <a:solidFill>
                  <a:schemeClr val="bg1">
                    <a:lumMod val="50000"/>
                  </a:schemeClr>
                </a:solidFill>
                <a:headEnd type="none"/>
                <a:tailEnd type="arrow"/>
              </a:ln>
            </p:spPr>
            <p:style>
              <a:lnRef idx="1">
                <a:schemeClr val="accent1"/>
              </a:lnRef>
              <a:fillRef idx="0">
                <a:schemeClr val="accent1"/>
              </a:fillRef>
              <a:effectRef idx="0">
                <a:schemeClr val="accent1"/>
              </a:effectRef>
              <a:fontRef idx="minor">
                <a:schemeClr val="tx1"/>
              </a:fontRef>
            </p:style>
          </p:cxnSp>
        </p:grpSp>
        <p:sp>
          <p:nvSpPr>
            <p:cNvPr id="33" name="Text Box 10"/>
            <p:cNvSpPr txBox="1">
              <a:spLocks noChangeArrowheads="1"/>
            </p:cNvSpPr>
            <p:nvPr/>
          </p:nvSpPr>
          <p:spPr bwMode="auto">
            <a:xfrm>
              <a:off x="1462382" y="6049818"/>
              <a:ext cx="1323840" cy="161268"/>
            </a:xfrm>
            <a:prstGeom prst="rect">
              <a:avLst/>
            </a:prstGeom>
            <a:noFill/>
            <a:ln w="9525">
              <a:noFill/>
              <a:miter lim="800000"/>
              <a:headEnd/>
              <a:tailEnd/>
            </a:ln>
          </p:spPr>
          <p:txBody>
            <a:bodyPr lIns="27432" tIns="22860" rIns="0" bIns="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defRPr sz="1000"/>
              </a:pPr>
              <a:r>
                <a:rPr lang="en-AU" sz="700" b="0" dirty="0" smtClean="0">
                  <a:solidFill>
                    <a:srgbClr val="000000"/>
                  </a:solidFill>
                  <a:latin typeface="Univers 45 Light" pitchFamily="2" charset="0"/>
                  <a:cs typeface="Arial"/>
                </a:rPr>
                <a:t>Increasing Severity</a:t>
              </a:r>
              <a:endParaRPr lang="en-AU" sz="700" b="0" dirty="0">
                <a:solidFill>
                  <a:srgbClr val="000000"/>
                </a:solidFill>
                <a:latin typeface="Univers 45 Light" pitchFamily="2" charset="0"/>
                <a:cs typeface="Arial"/>
              </a:endParaRPr>
            </a:p>
          </p:txBody>
        </p:sp>
        <p:cxnSp>
          <p:nvCxnSpPr>
            <p:cNvPr id="34" name="Straight Connector 33"/>
            <p:cNvCxnSpPr/>
            <p:nvPr/>
          </p:nvCxnSpPr>
          <p:spPr>
            <a:xfrm>
              <a:off x="1554743" y="6026727"/>
              <a:ext cx="1185298" cy="0"/>
            </a:xfrm>
            <a:prstGeom prst="line">
              <a:avLst/>
            </a:prstGeom>
            <a:ln w="6350">
              <a:solidFill>
                <a:schemeClr val="bg1">
                  <a:lumMod val="50000"/>
                </a:schemeClr>
              </a:solidFill>
              <a:headEnd type="none"/>
              <a:tailEnd type="arrow"/>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6025510" y="5777199"/>
              <a:ext cx="2203085" cy="356400"/>
              <a:chOff x="5678383" y="5752724"/>
              <a:chExt cx="2252939" cy="468626"/>
            </a:xfrm>
          </p:grpSpPr>
          <p:sp>
            <p:nvSpPr>
              <p:cNvPr id="36" name="Rectangle 35"/>
              <p:cNvSpPr/>
              <p:nvPr/>
            </p:nvSpPr>
            <p:spPr>
              <a:xfrm>
                <a:off x="5678383" y="5834684"/>
                <a:ext cx="392530" cy="134902"/>
              </a:xfrm>
              <a:prstGeom prst="rect">
                <a:avLst/>
              </a:prstGeom>
              <a:solidFill>
                <a:srgbClr val="EDD0FF"/>
              </a:solidFill>
              <a:ln w="9525"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AU"/>
              </a:p>
            </p:txBody>
          </p:sp>
          <p:sp>
            <p:nvSpPr>
              <p:cNvPr id="37" name="Rectangle 36"/>
              <p:cNvSpPr/>
              <p:nvPr/>
            </p:nvSpPr>
            <p:spPr>
              <a:xfrm>
                <a:off x="5683149" y="6066436"/>
                <a:ext cx="392530" cy="134902"/>
              </a:xfrm>
              <a:prstGeom prst="rect">
                <a:avLst/>
              </a:prstGeom>
              <a:noFill/>
              <a:ln w="9525" cmpd="sng">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AU"/>
              </a:p>
            </p:txBody>
          </p:sp>
          <p:sp>
            <p:nvSpPr>
              <p:cNvPr id="38" name="TextBox 37"/>
              <p:cNvSpPr txBox="1"/>
              <p:nvPr/>
            </p:nvSpPr>
            <p:spPr>
              <a:xfrm>
                <a:off x="6137610" y="5752724"/>
                <a:ext cx="1793712" cy="204044"/>
              </a:xfrm>
              <a:prstGeom prst="rect">
                <a:avLst/>
              </a:prstGeom>
              <a:noFill/>
            </p:spPr>
            <p:txBody>
              <a:bodyPr wrap="square" lIns="54000" tIns="54000" rIns="54000" bIns="54000" rtlCol="0">
                <a:noAutofit/>
              </a:bodyPr>
              <a:lstStyle/>
              <a:p>
                <a:r>
                  <a:rPr lang="en-AU" sz="700" dirty="0" smtClean="0">
                    <a:solidFill>
                      <a:srgbClr val="000000"/>
                    </a:solidFill>
                    <a:latin typeface="Univers for KPMG Light"/>
                    <a:cs typeface="Univers for KPMG Light"/>
                  </a:rPr>
                  <a:t>Top 5 Risks in terms of Centrality - Cause</a:t>
                </a:r>
              </a:p>
            </p:txBody>
          </p:sp>
          <p:sp>
            <p:nvSpPr>
              <p:cNvPr id="39" name="TextBox 38"/>
              <p:cNvSpPr txBox="1"/>
              <p:nvPr/>
            </p:nvSpPr>
            <p:spPr>
              <a:xfrm>
                <a:off x="6152617" y="5999101"/>
                <a:ext cx="1770833" cy="222249"/>
              </a:xfrm>
              <a:prstGeom prst="rect">
                <a:avLst/>
              </a:prstGeom>
              <a:noFill/>
            </p:spPr>
            <p:txBody>
              <a:bodyPr wrap="square" lIns="54000" tIns="54000" rIns="54000" bIns="54000" rtlCol="0">
                <a:noAutofit/>
              </a:bodyPr>
              <a:lstStyle/>
              <a:p>
                <a:r>
                  <a:rPr lang="en-AU" sz="700" dirty="0" smtClean="0">
                    <a:solidFill>
                      <a:srgbClr val="000000"/>
                    </a:solidFill>
                    <a:latin typeface="Univers for KPMG Light"/>
                    <a:cs typeface="Univers for KPMG Light"/>
                  </a:rPr>
                  <a:t>Top 5 Risks in terms of Centrality - Effect</a:t>
                </a:r>
              </a:p>
            </p:txBody>
          </p:sp>
        </p:grpSp>
      </p:grpSp>
    </p:spTree>
    <p:extLst>
      <p:ext uri="{BB962C8B-B14F-4D97-AF65-F5344CB8AC3E}">
        <p14:creationId xmlns:p14="http://schemas.microsoft.com/office/powerpoint/2010/main" val="1615197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Graph Area"/>
          <p:cNvSpPr/>
          <p:nvPr/>
        </p:nvSpPr>
        <p:spPr>
          <a:xfrm>
            <a:off x="1149129" y="1343914"/>
            <a:ext cx="7386786" cy="4379784"/>
          </a:xfrm>
          <a:prstGeom prst="rect">
            <a:avLst/>
          </a:prstGeom>
          <a:gradFill flip="none" rotWithShape="1">
            <a:gsLst>
              <a:gs pos="17000">
                <a:schemeClr val="bg1">
                  <a:lumMod val="85000"/>
                  <a:alpha val="15000"/>
                </a:schemeClr>
              </a:gs>
              <a:gs pos="100000">
                <a:schemeClr val="accent4">
                  <a:alpha val="11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flipH="1" flipV="1">
            <a:off x="4831390" y="1311934"/>
            <a:ext cx="3393" cy="4528180"/>
          </a:xfrm>
          <a:prstGeom prst="line">
            <a:avLst/>
          </a:prstGeom>
          <a:ln w="12700" cmpd="sng">
            <a:solidFill>
              <a:schemeClr val="bg1">
                <a:lumMod val="50000"/>
                <a:alpha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1114683" y="3526366"/>
            <a:ext cx="7429102" cy="13797"/>
          </a:xfrm>
          <a:prstGeom prst="line">
            <a:avLst/>
          </a:prstGeom>
          <a:ln w="12700" cmpd="sng">
            <a:solidFill>
              <a:schemeClr val="bg1">
                <a:lumMod val="50000"/>
                <a:alpha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8072058" y="5981462"/>
            <a:ext cx="944876" cy="287691"/>
            <a:chOff x="6988194" y="4959825"/>
            <a:chExt cx="966707" cy="294337"/>
          </a:xfrm>
        </p:grpSpPr>
        <p:grpSp>
          <p:nvGrpSpPr>
            <p:cNvPr id="24" name="Group 23"/>
            <p:cNvGrpSpPr/>
            <p:nvPr/>
          </p:nvGrpSpPr>
          <p:grpSpPr>
            <a:xfrm rot="10800000">
              <a:off x="6988194" y="4959825"/>
              <a:ext cx="966707" cy="294337"/>
              <a:chOff x="180565" y="741550"/>
              <a:chExt cx="966707" cy="412263"/>
            </a:xfrm>
          </p:grpSpPr>
          <p:sp>
            <p:nvSpPr>
              <p:cNvPr id="26" name="Rectangle 25"/>
              <p:cNvSpPr/>
              <p:nvPr/>
            </p:nvSpPr>
            <p:spPr>
              <a:xfrm>
                <a:off x="180565" y="741550"/>
                <a:ext cx="966707" cy="26951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dirty="0"/>
              </a:p>
            </p:txBody>
          </p:sp>
          <p:sp>
            <p:nvSpPr>
              <p:cNvPr id="27" name="Isosceles Triangle 26"/>
              <p:cNvSpPr/>
              <p:nvPr/>
            </p:nvSpPr>
            <p:spPr>
              <a:xfrm rot="10800000" flipH="1">
                <a:off x="574784" y="977270"/>
                <a:ext cx="187236" cy="176543"/>
              </a:xfrm>
              <a:prstGeom prst="triangl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p>
            </p:txBody>
          </p:sp>
        </p:grpSp>
        <p:sp>
          <p:nvSpPr>
            <p:cNvPr id="25" name="TextBox 24"/>
            <p:cNvSpPr txBox="1"/>
            <p:nvPr/>
          </p:nvSpPr>
          <p:spPr>
            <a:xfrm>
              <a:off x="7076644" y="5084829"/>
              <a:ext cx="768885" cy="141698"/>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900" dirty="0" smtClean="0">
                  <a:solidFill>
                    <a:schemeClr val="bg1"/>
                  </a:solidFill>
                </a:rPr>
                <a:t>Likelihood</a:t>
              </a:r>
            </a:p>
          </p:txBody>
        </p:sp>
      </p:grpSp>
      <p:sp>
        <p:nvSpPr>
          <p:cNvPr id="3" name="Title"/>
          <p:cNvSpPr>
            <a:spLocks noGrp="1"/>
          </p:cNvSpPr>
          <p:nvPr>
            <p:ph type="title"/>
          </p:nvPr>
        </p:nvSpPr>
        <p:spPr/>
        <p:txBody>
          <a:bodyPr/>
          <a:lstStyle/>
          <a:p>
            <a:r>
              <a:rPr lang="en-US" dirty="0"/>
              <a:t>1. Severity and Likelihood</a:t>
            </a:r>
          </a:p>
        </p:txBody>
      </p:sp>
      <p:grpSp>
        <p:nvGrpSpPr>
          <p:cNvPr id="12" name="Group 11"/>
          <p:cNvGrpSpPr/>
          <p:nvPr/>
        </p:nvGrpSpPr>
        <p:grpSpPr>
          <a:xfrm>
            <a:off x="676683" y="896334"/>
            <a:ext cx="944892" cy="287727"/>
            <a:chOff x="533428" y="80484"/>
            <a:chExt cx="966707" cy="294337"/>
          </a:xfrm>
        </p:grpSpPr>
        <p:grpSp>
          <p:nvGrpSpPr>
            <p:cNvPr id="13" name="Group 12"/>
            <p:cNvGrpSpPr/>
            <p:nvPr/>
          </p:nvGrpSpPr>
          <p:grpSpPr>
            <a:xfrm>
              <a:off x="533428" y="80484"/>
              <a:ext cx="966707" cy="294337"/>
              <a:chOff x="180565" y="741550"/>
              <a:chExt cx="966707" cy="412263"/>
            </a:xfrm>
          </p:grpSpPr>
          <p:sp>
            <p:nvSpPr>
              <p:cNvPr id="16" name="Rectangle 15"/>
              <p:cNvSpPr/>
              <p:nvPr/>
            </p:nvSpPr>
            <p:spPr>
              <a:xfrm>
                <a:off x="180565" y="741550"/>
                <a:ext cx="966707" cy="26951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dirty="0"/>
              </a:p>
            </p:txBody>
          </p:sp>
          <p:sp>
            <p:nvSpPr>
              <p:cNvPr id="17" name="Isosceles Triangle 16"/>
              <p:cNvSpPr/>
              <p:nvPr/>
            </p:nvSpPr>
            <p:spPr>
              <a:xfrm rot="10800000" flipH="1">
                <a:off x="574784" y="977270"/>
                <a:ext cx="187236" cy="176543"/>
              </a:xfrm>
              <a:prstGeom prst="triangl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p>
            </p:txBody>
          </p:sp>
        </p:grpSp>
        <p:sp>
          <p:nvSpPr>
            <p:cNvPr id="14" name="TextBox 3"/>
            <p:cNvSpPr txBox="1"/>
            <p:nvPr/>
          </p:nvSpPr>
          <p:spPr>
            <a:xfrm>
              <a:off x="621878" y="115287"/>
              <a:ext cx="768885" cy="141699"/>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900" dirty="0" smtClean="0">
                  <a:solidFill>
                    <a:schemeClr val="bg1"/>
                  </a:solidFill>
                </a:rPr>
                <a:t>Severity</a:t>
              </a:r>
            </a:p>
          </p:txBody>
        </p:sp>
      </p:grpSp>
      <p:cxnSp>
        <p:nvCxnSpPr>
          <p:cNvPr id="4" name="Straight Connector 3"/>
          <p:cNvCxnSpPr/>
          <p:nvPr/>
        </p:nvCxnSpPr>
        <p:spPr>
          <a:xfrm>
            <a:off x="1149129" y="1311934"/>
            <a:ext cx="0" cy="4528180"/>
          </a:xfrm>
          <a:prstGeom prst="line">
            <a:avLst/>
          </a:prstGeom>
          <a:ln w="63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62005" y="5723698"/>
            <a:ext cx="7569613" cy="0"/>
          </a:xfrm>
          <a:prstGeom prst="line">
            <a:avLst/>
          </a:prstGeom>
          <a:ln w="63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517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301580960"/>
              </p:ext>
            </p:extLst>
          </p:nvPr>
        </p:nvGraphicFramePr>
        <p:xfrm>
          <a:off x="394138" y="1300787"/>
          <a:ext cx="9144000" cy="330971"/>
        </p:xfrm>
        <a:graphic>
          <a:graphicData uri="http://schemas.openxmlformats.org/drawingml/2006/table">
            <a:tbl>
              <a:tblPr firstRow="1" bandRow="1">
                <a:tableStyleId>{1E171933-4619-4E11-9A3F-F7608DF75F80}</a:tableStyleId>
              </a:tblPr>
              <a:tblGrid>
                <a:gridCol w="571184"/>
                <a:gridCol w="2022068"/>
                <a:gridCol w="6550748"/>
              </a:tblGrid>
              <a:tr h="330971">
                <a:tc>
                  <a:txBody>
                    <a:bodyPr/>
                    <a:lstStyle/>
                    <a:p>
                      <a:pPr algn="ctr" rtl="0" fontAlgn="ctr"/>
                      <a:r>
                        <a:rPr lang="en-AU" sz="1000" u="none" strike="noStrike" dirty="0">
                          <a:effectLst/>
                        </a:rPr>
                        <a:t>No.</a:t>
                      </a:r>
                      <a:endParaRPr lang="en-AU" sz="1000" b="1" i="0" u="none" strike="noStrike" dirty="0">
                        <a:solidFill>
                          <a:srgbClr val="FFFFFF"/>
                        </a:solidFill>
                        <a:effectLst/>
                        <a:latin typeface="Univers for KPMG Light" panose="020B0403020202020204" pitchFamily="34" charset="0"/>
                      </a:endParaRPr>
                    </a:p>
                  </a:txBody>
                  <a:tcPr marL="0" marR="0" marT="0" marB="0" anchor="ctr"/>
                </a:tc>
                <a:tc>
                  <a:txBody>
                    <a:bodyPr/>
                    <a:lstStyle/>
                    <a:p>
                      <a:pPr marL="108000" algn="l" rtl="0" fontAlgn="ctr">
                        <a:spcAft>
                          <a:spcPts val="0"/>
                        </a:spcAft>
                      </a:pPr>
                      <a:r>
                        <a:rPr lang="en-AU" sz="1000" b="1" u="none" strike="noStrike" dirty="0" smtClean="0">
                          <a:effectLst/>
                        </a:rPr>
                        <a:t>   Risk</a:t>
                      </a:r>
                      <a:endParaRPr lang="en-AU" sz="1000" b="1" i="0" u="none" strike="noStrike" dirty="0">
                        <a:solidFill>
                          <a:srgbClr val="FFFFFF"/>
                        </a:solidFill>
                        <a:effectLst/>
                        <a:latin typeface="Univers for KPMG Light" panose="020B0403020202020204" pitchFamily="34" charset="0"/>
                      </a:endParaRPr>
                    </a:p>
                  </a:txBody>
                  <a:tcPr marL="0" marR="0" marT="0" marB="0" anchor="ctr"/>
                </a:tc>
                <a:tc>
                  <a:txBody>
                    <a:bodyPr/>
                    <a:lstStyle/>
                    <a:p>
                      <a:pPr algn="l" rtl="0" fontAlgn="ctr"/>
                      <a:r>
                        <a:rPr lang="en-AU" sz="1000" u="none" strike="noStrike" dirty="0" smtClean="0">
                          <a:effectLst/>
                        </a:rPr>
                        <a:t>       Description</a:t>
                      </a:r>
                      <a:endParaRPr lang="en-AU" sz="1000" b="1" i="0" u="none" strike="noStrike" dirty="0">
                        <a:solidFill>
                          <a:srgbClr val="FFFFFF"/>
                        </a:solidFill>
                        <a:effectLst/>
                        <a:latin typeface="Univers for KPMG Light" panose="020B0403020202020204" pitchFamily="34" charset="0"/>
                      </a:endParaRPr>
                    </a:p>
                  </a:txBody>
                  <a:tcPr marL="0" marR="0" marT="0" marB="0" anchor="ctr"/>
                </a:tc>
              </a:tr>
            </a:tbl>
          </a:graphicData>
        </a:graphic>
      </p:graphicFrame>
      <p:sp>
        <p:nvSpPr>
          <p:cNvPr id="2" name="Title"/>
          <p:cNvSpPr>
            <a:spLocks noGrp="1"/>
          </p:cNvSpPr>
          <p:nvPr>
            <p:ph type="title"/>
          </p:nvPr>
        </p:nvSpPr>
        <p:spPr/>
        <p:txBody>
          <a:bodyPr/>
          <a:lstStyle/>
          <a:p>
            <a:r>
              <a:rPr lang="en-US" dirty="0"/>
              <a:t>Risk Definitions</a:t>
            </a:r>
          </a:p>
        </p:txBody>
      </p:sp>
    </p:spTree>
    <p:extLst>
      <p:ext uri="{BB962C8B-B14F-4D97-AF65-F5344CB8AC3E}">
        <p14:creationId xmlns:p14="http://schemas.microsoft.com/office/powerpoint/2010/main" val="109744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949753086"/>
              </p:ext>
            </p:extLst>
          </p:nvPr>
        </p:nvGraphicFramePr>
        <p:xfrm>
          <a:off x="394139" y="1300787"/>
          <a:ext cx="9144000" cy="330971"/>
        </p:xfrm>
        <a:graphic>
          <a:graphicData uri="http://schemas.openxmlformats.org/drawingml/2006/table">
            <a:tbl>
              <a:tblPr firstRow="1" bandRow="1">
                <a:tableStyleId>{1E171933-4619-4E11-9A3F-F7608DF75F80}</a:tableStyleId>
              </a:tblPr>
              <a:tblGrid>
                <a:gridCol w="571183"/>
                <a:gridCol w="2022068"/>
                <a:gridCol w="6550749"/>
              </a:tblGrid>
              <a:tr h="330971">
                <a:tc>
                  <a:txBody>
                    <a:bodyPr/>
                    <a:lstStyle/>
                    <a:p>
                      <a:pPr algn="ctr" rtl="0" fontAlgn="ctr"/>
                      <a:r>
                        <a:rPr lang="en-AU" sz="1000" u="none" strike="noStrike" dirty="0">
                          <a:effectLst/>
                        </a:rPr>
                        <a:t>No.</a:t>
                      </a:r>
                      <a:endParaRPr lang="en-AU" sz="1000" b="1" i="0" u="none" strike="noStrike" dirty="0">
                        <a:solidFill>
                          <a:srgbClr val="FFFFFF"/>
                        </a:solidFill>
                        <a:effectLst/>
                        <a:latin typeface="Univers for KPMG Light" panose="020B0403020202020204" pitchFamily="34" charset="0"/>
                      </a:endParaRPr>
                    </a:p>
                  </a:txBody>
                  <a:tcPr marL="0" marR="0" marT="0" marB="0" anchor="ctr"/>
                </a:tc>
                <a:tc>
                  <a:txBody>
                    <a:bodyPr/>
                    <a:lstStyle/>
                    <a:p>
                      <a:pPr marL="108000" algn="l" rtl="0" fontAlgn="ctr">
                        <a:spcAft>
                          <a:spcPts val="0"/>
                        </a:spcAft>
                      </a:pPr>
                      <a:r>
                        <a:rPr lang="en-AU" sz="1000" b="1" u="none" strike="noStrike" dirty="0" smtClean="0">
                          <a:effectLst/>
                        </a:rPr>
                        <a:t>   Risk</a:t>
                      </a:r>
                      <a:endParaRPr lang="en-AU" sz="1000" b="1" i="0" u="none" strike="noStrike" dirty="0">
                        <a:solidFill>
                          <a:srgbClr val="FFFFFF"/>
                        </a:solidFill>
                        <a:effectLst/>
                        <a:latin typeface="Univers for KPMG Light" panose="020B0403020202020204" pitchFamily="34" charset="0"/>
                      </a:endParaRPr>
                    </a:p>
                  </a:txBody>
                  <a:tcPr marL="0" marR="0" marT="0" marB="0" anchor="ctr"/>
                </a:tc>
                <a:tc>
                  <a:txBody>
                    <a:bodyPr/>
                    <a:lstStyle/>
                    <a:p>
                      <a:pPr algn="l" rtl="0" fontAlgn="ctr"/>
                      <a:r>
                        <a:rPr lang="en-AU" sz="1000" u="none" strike="noStrike" dirty="0" smtClean="0">
                          <a:effectLst/>
                        </a:rPr>
                        <a:t>       Description</a:t>
                      </a:r>
                      <a:endParaRPr lang="en-AU" sz="1000" b="1" i="0" u="none" strike="noStrike" dirty="0">
                        <a:solidFill>
                          <a:srgbClr val="FFFFFF"/>
                        </a:solidFill>
                        <a:effectLst/>
                        <a:latin typeface="Univers for KPMG Light" panose="020B0403020202020204" pitchFamily="34" charset="0"/>
                      </a:endParaRPr>
                    </a:p>
                  </a:txBody>
                  <a:tcPr marL="0" marR="0" marT="0" marB="0" anchor="ctr"/>
                </a:tc>
              </a:tr>
            </a:tbl>
          </a:graphicData>
        </a:graphic>
      </p:graphicFrame>
      <p:sp>
        <p:nvSpPr>
          <p:cNvPr id="2" name="Title"/>
          <p:cNvSpPr>
            <a:spLocks noGrp="1"/>
          </p:cNvSpPr>
          <p:nvPr>
            <p:ph type="title"/>
          </p:nvPr>
        </p:nvSpPr>
        <p:spPr/>
        <p:txBody>
          <a:bodyPr/>
          <a:lstStyle/>
          <a:p>
            <a:r>
              <a:rPr lang="en-US" dirty="0"/>
              <a:t>Risk Definitions (Continued)</a:t>
            </a:r>
          </a:p>
        </p:txBody>
      </p:sp>
    </p:spTree>
    <p:extLst>
      <p:ext uri="{BB962C8B-B14F-4D97-AF65-F5344CB8AC3E}">
        <p14:creationId xmlns:p14="http://schemas.microsoft.com/office/powerpoint/2010/main" val="2780069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title"/>
          </p:nvPr>
        </p:nvSpPr>
        <p:spPr/>
        <p:txBody>
          <a:bodyPr/>
          <a:lstStyle/>
          <a:p>
            <a:r>
              <a:rPr lang="en-US" dirty="0"/>
              <a:t>Appendix </a:t>
            </a:r>
            <a:r>
              <a:rPr lang="en-US" dirty="0" smtClean="0"/>
              <a:t>Risk Clusters 1</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26157799"/>
              </p:ext>
            </p:extLst>
          </p:nvPr>
        </p:nvGraphicFramePr>
        <p:xfrm>
          <a:off x="394140" y="1291262"/>
          <a:ext cx="9143999" cy="457200"/>
        </p:xfrm>
        <a:graphic>
          <a:graphicData uri="http://schemas.openxmlformats.org/drawingml/2006/table">
            <a:tbl>
              <a:tblPr firstRow="1" bandRow="1">
                <a:tableStyleId>{1E171933-4619-4E11-9A3F-F7608DF75F80}</a:tableStyleId>
              </a:tblPr>
              <a:tblGrid>
                <a:gridCol w="1361508"/>
                <a:gridCol w="782600"/>
                <a:gridCol w="945931"/>
                <a:gridCol w="1758611"/>
                <a:gridCol w="998781"/>
                <a:gridCol w="998781"/>
                <a:gridCol w="998781"/>
                <a:gridCol w="1299006"/>
              </a:tblGrid>
              <a:tr h="330971">
                <a:tc>
                  <a:txBody>
                    <a:bodyPr/>
                    <a:lstStyle/>
                    <a:p>
                      <a:pPr algn="ctr" rtl="0" fontAlgn="ctr"/>
                      <a:r>
                        <a:rPr lang="en-AU" sz="1000" b="1" i="0" u="none" strike="noStrike" dirty="0" smtClean="0">
                          <a:solidFill>
                            <a:srgbClr val="FFFFFF"/>
                          </a:solidFill>
                          <a:effectLst/>
                          <a:latin typeface="Arial Bold"/>
                          <a:cs typeface="Arial Bold"/>
                        </a:rPr>
                        <a:t> Cluster</a:t>
                      </a:r>
                      <a:r>
                        <a:rPr lang="en-AU" sz="1000" b="1" i="0" u="none" strike="noStrike" baseline="0" dirty="0" smtClean="0">
                          <a:solidFill>
                            <a:srgbClr val="FFFFFF"/>
                          </a:solidFill>
                          <a:effectLst/>
                          <a:latin typeface="Arial Bold"/>
                          <a:cs typeface="Arial Bold"/>
                        </a:rPr>
                        <a:t> </a:t>
                      </a:r>
                      <a:r>
                        <a:rPr lang="en-AU" sz="1000" b="1" i="0" u="none" strike="noStrike" dirty="0" smtClean="0">
                          <a:solidFill>
                            <a:srgbClr val="FFFFFF"/>
                          </a:solidFill>
                          <a:effectLst/>
                          <a:latin typeface="Arial Bold"/>
                          <a:cs typeface="Arial Bold"/>
                        </a:rPr>
                        <a:t>Name</a:t>
                      </a:r>
                      <a:endParaRPr lang="en-AU" sz="1000" b="1" i="0" u="none" strike="noStrike" dirty="0">
                        <a:solidFill>
                          <a:srgbClr val="FFFFFF"/>
                        </a:solidFill>
                        <a:effectLst/>
                        <a:latin typeface="Arial Bold"/>
                        <a:cs typeface="Arial Bold"/>
                      </a:endParaRPr>
                    </a:p>
                  </a:txBody>
                  <a:tcPr marL="0" marR="0" marT="0" marB="0" anchor="ctr"/>
                </a:tc>
                <a:tc>
                  <a:txBody>
                    <a:bodyPr/>
                    <a:lstStyle/>
                    <a:p>
                      <a:pPr marL="0" indent="0" algn="ctr" rtl="0" fontAlgn="ctr">
                        <a:spcAft>
                          <a:spcPts val="0"/>
                        </a:spcAft>
                      </a:pPr>
                      <a:r>
                        <a:rPr lang="en-AU" sz="1000" b="1" u="none" strike="noStrike" dirty="0" smtClean="0">
                          <a:effectLst/>
                          <a:latin typeface="Arial Bold"/>
                          <a:cs typeface="Arial Bold"/>
                        </a:rPr>
                        <a:t>Strength</a:t>
                      </a:r>
                      <a:endParaRPr lang="en-AU" sz="1000" b="1" i="0" u="none" strike="noStrike" dirty="0">
                        <a:solidFill>
                          <a:srgbClr val="FFFFFF"/>
                        </a:solidFill>
                        <a:effectLst/>
                        <a:latin typeface="Arial Bold"/>
                        <a:cs typeface="Arial Bold"/>
                      </a:endParaRPr>
                    </a:p>
                  </a:txBody>
                  <a:tcPr marL="0" marR="0" marT="0" marB="0" anchor="ctr"/>
                </a:tc>
                <a:tc>
                  <a:txBody>
                    <a:bodyPr/>
                    <a:lstStyle/>
                    <a:p>
                      <a:pPr marL="0" indent="0" algn="ctr" defTabSz="452438" rtl="0" fontAlgn="ctr">
                        <a:tabLst/>
                      </a:pPr>
                      <a:r>
                        <a:rPr lang="en-AU" sz="1000" u="none" strike="noStrike" dirty="0" smtClean="0">
                          <a:effectLst/>
                          <a:latin typeface="Arial Bold"/>
                          <a:cs typeface="Arial Bold"/>
                        </a:rPr>
                        <a:t>Average</a:t>
                      </a:r>
                      <a:r>
                        <a:rPr lang="en-AU" sz="1000" u="none" strike="noStrike" baseline="0" dirty="0" smtClean="0">
                          <a:effectLst/>
                          <a:latin typeface="Arial Bold"/>
                          <a:cs typeface="Arial Bold"/>
                        </a:rPr>
                        <a:t> Strength</a:t>
                      </a:r>
                      <a:endParaRPr lang="en-AU" sz="1000" b="1" i="0" u="none" strike="noStrike" dirty="0">
                        <a:solidFill>
                          <a:srgbClr val="FFFFFF"/>
                        </a:solidFill>
                        <a:effectLst/>
                        <a:latin typeface="Arial Bold"/>
                        <a:cs typeface="Arial Bold"/>
                      </a:endParaRPr>
                    </a:p>
                  </a:txBody>
                  <a:tcPr marL="0" marR="0" marT="0" marB="0" anchor="ctr"/>
                </a:tc>
                <a:tc>
                  <a:txBody>
                    <a:bodyPr/>
                    <a:lstStyle/>
                    <a:p>
                      <a:pPr marL="88900" indent="0" algn="l" rtl="0" fontAlgn="ctr"/>
                      <a:r>
                        <a:rPr lang="en-AU" sz="1000" b="1" i="0" u="none" strike="noStrike" dirty="0" smtClean="0">
                          <a:solidFill>
                            <a:srgbClr val="FFFFFF"/>
                          </a:solidFill>
                          <a:effectLst/>
                          <a:latin typeface="Arial Bold"/>
                          <a:cs typeface="Arial Bold"/>
                        </a:rPr>
                        <a:t> </a:t>
                      </a:r>
                      <a:r>
                        <a:rPr lang="en-AU" sz="1000" b="1" i="0" u="none" strike="noStrike" baseline="0" dirty="0" smtClean="0">
                          <a:solidFill>
                            <a:srgbClr val="FFFFFF"/>
                          </a:solidFill>
                          <a:effectLst/>
                          <a:latin typeface="Arial Bold"/>
                          <a:cs typeface="Arial Bold"/>
                        </a:rPr>
                        <a:t>    </a:t>
                      </a:r>
                      <a:r>
                        <a:rPr lang="en-AU" sz="1000" b="1" i="0" u="none" strike="noStrike" dirty="0" smtClean="0">
                          <a:solidFill>
                            <a:srgbClr val="FFFFFF"/>
                          </a:solidFill>
                          <a:effectLst/>
                          <a:latin typeface="Arial Bold"/>
                          <a:cs typeface="Arial Bold"/>
                        </a:rPr>
                        <a:t>Risk Names</a:t>
                      </a:r>
                      <a:endParaRPr lang="en-AU" sz="1000" b="1" i="0" u="none" strike="noStrike" dirty="0">
                        <a:solidFill>
                          <a:srgbClr val="FFFFFF"/>
                        </a:solidFill>
                        <a:effectLst/>
                        <a:latin typeface="Arial Bold"/>
                        <a:cs typeface="Arial Bold"/>
                      </a:endParaRPr>
                    </a:p>
                  </a:txBody>
                  <a:tcPr marL="0" marR="0" marT="0" marB="0" anchor="ctr"/>
                </a:tc>
                <a:tc>
                  <a:txBody>
                    <a:bodyPr/>
                    <a:lstStyle/>
                    <a:p>
                      <a:pPr algn="ctr" rtl="0" fontAlgn="ctr"/>
                      <a:r>
                        <a:rPr lang="en-AU" sz="1000" b="1" i="0" u="none" strike="noStrike" dirty="0" smtClean="0">
                          <a:solidFill>
                            <a:srgbClr val="FFFFFF"/>
                          </a:solidFill>
                          <a:effectLst/>
                          <a:latin typeface="Arial Bold"/>
                          <a:cs typeface="Arial Bold"/>
                        </a:rPr>
                        <a:t>Threshold Percentage</a:t>
                      </a:r>
                      <a:endParaRPr lang="en-AU" sz="1000" b="1" i="0" u="none" strike="noStrike" dirty="0">
                        <a:solidFill>
                          <a:srgbClr val="FFFFFF"/>
                        </a:solidFill>
                        <a:effectLst/>
                        <a:latin typeface="Arial Bold"/>
                        <a:cs typeface="Arial Bold"/>
                      </a:endParaRPr>
                    </a:p>
                  </a:txBody>
                  <a:tcPr marL="0" marR="0" marT="0" marB="0" anchor="ctr"/>
                </a:tc>
                <a:tc>
                  <a:txBody>
                    <a:bodyPr/>
                    <a:lstStyle/>
                    <a:p>
                      <a:pPr algn="ctr" rtl="0" fontAlgn="ctr"/>
                      <a:r>
                        <a:rPr lang="en-AU" sz="1000" b="1" i="0" u="none" strike="noStrike" dirty="0" smtClean="0">
                          <a:solidFill>
                            <a:srgbClr val="FFFFFF"/>
                          </a:solidFill>
                          <a:effectLst/>
                          <a:latin typeface="Arial Bold"/>
                          <a:cs typeface="Arial Bold"/>
                        </a:rPr>
                        <a:t>Combined Likelihood Score</a:t>
                      </a:r>
                      <a:endParaRPr lang="en-AU" sz="1000" b="1" i="0" u="none" strike="noStrike" dirty="0">
                        <a:solidFill>
                          <a:srgbClr val="FFFFFF"/>
                        </a:solidFill>
                        <a:effectLst/>
                        <a:latin typeface="Arial Bold"/>
                        <a:cs typeface="Arial Bold"/>
                      </a:endParaRPr>
                    </a:p>
                  </a:txBody>
                  <a:tcPr marL="0" marR="0" marT="0" marB="0" anchor="ctr"/>
                </a:tc>
                <a:tc>
                  <a:txBody>
                    <a:bodyPr/>
                    <a:lstStyle/>
                    <a:p>
                      <a:pPr algn="ctr" rtl="0" fontAlgn="ctr"/>
                      <a:r>
                        <a:rPr lang="en-AU" sz="1000" b="1" i="0" u="none" strike="noStrike" dirty="0" smtClean="0">
                          <a:solidFill>
                            <a:srgbClr val="FFFFFF"/>
                          </a:solidFill>
                          <a:effectLst/>
                          <a:latin typeface="Arial Bold"/>
                          <a:cs typeface="Arial Bold"/>
                        </a:rPr>
                        <a:t>Combined Severity Score</a:t>
                      </a:r>
                      <a:endParaRPr lang="en-AU" sz="1000" b="1" i="0" u="none" strike="noStrike" dirty="0">
                        <a:solidFill>
                          <a:srgbClr val="FFFFFF"/>
                        </a:solidFill>
                        <a:effectLst/>
                        <a:latin typeface="Arial Bold"/>
                        <a:cs typeface="Arial Bold"/>
                      </a:endParaRPr>
                    </a:p>
                  </a:txBody>
                  <a:tcPr marL="0" marR="0" marT="0" marB="0" anchor="ctr"/>
                </a:tc>
                <a:tc>
                  <a:txBody>
                    <a:bodyPr/>
                    <a:lstStyle/>
                    <a:p>
                      <a:pPr algn="ctr" rtl="0" fontAlgn="ctr"/>
                      <a:r>
                        <a:rPr lang="en-AU" sz="1000" b="1" i="0" u="none" strike="noStrike" dirty="0" smtClean="0">
                          <a:solidFill>
                            <a:srgbClr val="FFFFFF"/>
                          </a:solidFill>
                          <a:effectLst/>
                          <a:latin typeface="Arial Bold"/>
                          <a:cs typeface="Arial Bold"/>
                        </a:rPr>
                        <a:t>Risk Rating</a:t>
                      </a:r>
                      <a:endParaRPr lang="en-AU" sz="1000" b="1" i="0" u="none" strike="noStrike" dirty="0">
                        <a:solidFill>
                          <a:srgbClr val="FFFFFF"/>
                        </a:solidFill>
                        <a:effectLst/>
                        <a:latin typeface="Arial Bold"/>
                        <a:cs typeface="Arial Bold"/>
                      </a:endParaRPr>
                    </a:p>
                  </a:txBody>
                  <a:tcPr marL="0" marR="0" marT="0" marB="0" anchor="ctr"/>
                </a:tc>
              </a:tr>
            </a:tbl>
          </a:graphicData>
        </a:graphic>
      </p:graphicFrame>
    </p:spTree>
    <p:extLst>
      <p:ext uri="{BB962C8B-B14F-4D97-AF65-F5344CB8AC3E}">
        <p14:creationId xmlns:p14="http://schemas.microsoft.com/office/powerpoint/2010/main" val="3676196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title"/>
          </p:nvPr>
        </p:nvSpPr>
        <p:spPr/>
        <p:txBody>
          <a:bodyPr/>
          <a:lstStyle/>
          <a:p>
            <a:r>
              <a:rPr lang="en-US" dirty="0"/>
              <a:t>Appendix </a:t>
            </a:r>
            <a:r>
              <a:rPr lang="en-US" dirty="0" smtClean="0"/>
              <a:t>Risk Clusters 2</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26157799"/>
              </p:ext>
            </p:extLst>
          </p:nvPr>
        </p:nvGraphicFramePr>
        <p:xfrm>
          <a:off x="394140" y="1291262"/>
          <a:ext cx="9143999" cy="457200"/>
        </p:xfrm>
        <a:graphic>
          <a:graphicData uri="http://schemas.openxmlformats.org/drawingml/2006/table">
            <a:tbl>
              <a:tblPr firstRow="1" bandRow="1">
                <a:tableStyleId>{1E171933-4619-4E11-9A3F-F7608DF75F80}</a:tableStyleId>
              </a:tblPr>
              <a:tblGrid>
                <a:gridCol w="1361508"/>
                <a:gridCol w="782600"/>
                <a:gridCol w="945931"/>
                <a:gridCol w="1758611"/>
                <a:gridCol w="998781"/>
                <a:gridCol w="998781"/>
                <a:gridCol w="998781"/>
                <a:gridCol w="1299006"/>
              </a:tblGrid>
              <a:tr h="330971">
                <a:tc>
                  <a:txBody>
                    <a:bodyPr/>
                    <a:lstStyle/>
                    <a:p>
                      <a:pPr algn="ctr" rtl="0" fontAlgn="ctr"/>
                      <a:r>
                        <a:rPr lang="en-AU" sz="1000" b="1" i="0" u="none" strike="noStrike" dirty="0" smtClean="0">
                          <a:solidFill>
                            <a:srgbClr val="FFFFFF"/>
                          </a:solidFill>
                          <a:effectLst/>
                          <a:latin typeface="Arial Bold"/>
                          <a:cs typeface="Arial Bold"/>
                        </a:rPr>
                        <a:t> Cluster</a:t>
                      </a:r>
                      <a:r>
                        <a:rPr lang="en-AU" sz="1000" b="1" i="0" u="none" strike="noStrike" baseline="0" dirty="0" smtClean="0">
                          <a:solidFill>
                            <a:srgbClr val="FFFFFF"/>
                          </a:solidFill>
                          <a:effectLst/>
                          <a:latin typeface="Arial Bold"/>
                          <a:cs typeface="Arial Bold"/>
                        </a:rPr>
                        <a:t> </a:t>
                      </a:r>
                      <a:r>
                        <a:rPr lang="en-AU" sz="1000" b="1" i="0" u="none" strike="noStrike" dirty="0" smtClean="0">
                          <a:solidFill>
                            <a:srgbClr val="FFFFFF"/>
                          </a:solidFill>
                          <a:effectLst/>
                          <a:latin typeface="Arial Bold"/>
                          <a:cs typeface="Arial Bold"/>
                        </a:rPr>
                        <a:t>Name</a:t>
                      </a:r>
                      <a:endParaRPr lang="en-AU" sz="1000" b="1" i="0" u="none" strike="noStrike" dirty="0">
                        <a:solidFill>
                          <a:srgbClr val="FFFFFF"/>
                        </a:solidFill>
                        <a:effectLst/>
                        <a:latin typeface="Arial Bold"/>
                        <a:cs typeface="Arial Bold"/>
                      </a:endParaRPr>
                    </a:p>
                  </a:txBody>
                  <a:tcPr marL="0" marR="0" marT="0" marB="0" anchor="ctr"/>
                </a:tc>
                <a:tc>
                  <a:txBody>
                    <a:bodyPr/>
                    <a:lstStyle/>
                    <a:p>
                      <a:pPr marL="0" indent="0" algn="ctr" rtl="0" fontAlgn="ctr">
                        <a:spcAft>
                          <a:spcPts val="0"/>
                        </a:spcAft>
                      </a:pPr>
                      <a:r>
                        <a:rPr lang="en-AU" sz="1000" b="1" u="none" strike="noStrike" dirty="0" smtClean="0">
                          <a:effectLst/>
                          <a:latin typeface="Arial Bold"/>
                          <a:cs typeface="Arial Bold"/>
                        </a:rPr>
                        <a:t>Strength</a:t>
                      </a:r>
                      <a:endParaRPr lang="en-AU" sz="1000" b="1" i="0" u="none" strike="noStrike" dirty="0">
                        <a:solidFill>
                          <a:srgbClr val="FFFFFF"/>
                        </a:solidFill>
                        <a:effectLst/>
                        <a:latin typeface="Arial Bold"/>
                        <a:cs typeface="Arial Bold"/>
                      </a:endParaRPr>
                    </a:p>
                  </a:txBody>
                  <a:tcPr marL="0" marR="0" marT="0" marB="0" anchor="ctr"/>
                </a:tc>
                <a:tc>
                  <a:txBody>
                    <a:bodyPr/>
                    <a:lstStyle/>
                    <a:p>
                      <a:pPr marL="0" indent="0" algn="ctr" defTabSz="452438" rtl="0" fontAlgn="ctr">
                        <a:tabLst/>
                      </a:pPr>
                      <a:r>
                        <a:rPr lang="en-AU" sz="1000" u="none" strike="noStrike" dirty="0" smtClean="0">
                          <a:effectLst/>
                          <a:latin typeface="Arial Bold"/>
                          <a:cs typeface="Arial Bold"/>
                        </a:rPr>
                        <a:t>Average</a:t>
                      </a:r>
                      <a:r>
                        <a:rPr lang="en-AU" sz="1000" u="none" strike="noStrike" baseline="0" dirty="0" smtClean="0">
                          <a:effectLst/>
                          <a:latin typeface="Arial Bold"/>
                          <a:cs typeface="Arial Bold"/>
                        </a:rPr>
                        <a:t> Strength</a:t>
                      </a:r>
                      <a:endParaRPr lang="en-AU" sz="1000" b="1" i="0" u="none" strike="noStrike" dirty="0">
                        <a:solidFill>
                          <a:srgbClr val="FFFFFF"/>
                        </a:solidFill>
                        <a:effectLst/>
                        <a:latin typeface="Arial Bold"/>
                        <a:cs typeface="Arial Bold"/>
                      </a:endParaRPr>
                    </a:p>
                  </a:txBody>
                  <a:tcPr marL="0" marR="0" marT="0" marB="0" anchor="ctr"/>
                </a:tc>
                <a:tc>
                  <a:txBody>
                    <a:bodyPr/>
                    <a:lstStyle/>
                    <a:p>
                      <a:pPr marL="88900" indent="0" algn="l" rtl="0" fontAlgn="ctr"/>
                      <a:r>
                        <a:rPr lang="en-AU" sz="1000" b="1" i="0" u="none" strike="noStrike" dirty="0" smtClean="0">
                          <a:solidFill>
                            <a:srgbClr val="FFFFFF"/>
                          </a:solidFill>
                          <a:effectLst/>
                          <a:latin typeface="Arial Bold"/>
                          <a:cs typeface="Arial Bold"/>
                        </a:rPr>
                        <a:t> </a:t>
                      </a:r>
                      <a:r>
                        <a:rPr lang="en-AU" sz="1000" b="1" i="0" u="none" strike="noStrike" baseline="0" dirty="0" smtClean="0">
                          <a:solidFill>
                            <a:srgbClr val="FFFFFF"/>
                          </a:solidFill>
                          <a:effectLst/>
                          <a:latin typeface="Arial Bold"/>
                          <a:cs typeface="Arial Bold"/>
                        </a:rPr>
                        <a:t>    </a:t>
                      </a:r>
                      <a:r>
                        <a:rPr lang="en-AU" sz="1000" b="1" i="0" u="none" strike="noStrike" dirty="0" smtClean="0">
                          <a:solidFill>
                            <a:srgbClr val="FFFFFF"/>
                          </a:solidFill>
                          <a:effectLst/>
                          <a:latin typeface="Arial Bold"/>
                          <a:cs typeface="Arial Bold"/>
                        </a:rPr>
                        <a:t>Risk Names</a:t>
                      </a:r>
                      <a:endParaRPr lang="en-AU" sz="1000" b="1" i="0" u="none" strike="noStrike" dirty="0">
                        <a:solidFill>
                          <a:srgbClr val="FFFFFF"/>
                        </a:solidFill>
                        <a:effectLst/>
                        <a:latin typeface="Arial Bold"/>
                        <a:cs typeface="Arial Bold"/>
                      </a:endParaRPr>
                    </a:p>
                  </a:txBody>
                  <a:tcPr marL="0" marR="0" marT="0" marB="0" anchor="ctr"/>
                </a:tc>
                <a:tc>
                  <a:txBody>
                    <a:bodyPr/>
                    <a:lstStyle/>
                    <a:p>
                      <a:pPr algn="ctr" rtl="0" fontAlgn="ctr"/>
                      <a:r>
                        <a:rPr lang="en-AU" sz="1000" b="1" i="0" u="none" strike="noStrike" dirty="0" smtClean="0">
                          <a:solidFill>
                            <a:srgbClr val="FFFFFF"/>
                          </a:solidFill>
                          <a:effectLst/>
                          <a:latin typeface="Arial Bold"/>
                          <a:cs typeface="Arial Bold"/>
                        </a:rPr>
                        <a:t>Threshold Percentage</a:t>
                      </a:r>
                      <a:endParaRPr lang="en-AU" sz="1000" b="1" i="0" u="none" strike="noStrike" dirty="0">
                        <a:solidFill>
                          <a:srgbClr val="FFFFFF"/>
                        </a:solidFill>
                        <a:effectLst/>
                        <a:latin typeface="Arial Bold"/>
                        <a:cs typeface="Arial Bold"/>
                      </a:endParaRPr>
                    </a:p>
                  </a:txBody>
                  <a:tcPr marL="0" marR="0" marT="0" marB="0" anchor="ctr"/>
                </a:tc>
                <a:tc>
                  <a:txBody>
                    <a:bodyPr/>
                    <a:lstStyle/>
                    <a:p>
                      <a:pPr algn="ctr" rtl="0" fontAlgn="ctr"/>
                      <a:r>
                        <a:rPr lang="en-AU" sz="1000" b="1" i="0" u="none" strike="noStrike" dirty="0" smtClean="0">
                          <a:solidFill>
                            <a:srgbClr val="FFFFFF"/>
                          </a:solidFill>
                          <a:effectLst/>
                          <a:latin typeface="Arial Bold"/>
                          <a:cs typeface="Arial Bold"/>
                        </a:rPr>
                        <a:t>Combined Likelihood Score</a:t>
                      </a:r>
                      <a:endParaRPr lang="en-AU" sz="1000" b="1" i="0" u="none" strike="noStrike" dirty="0">
                        <a:solidFill>
                          <a:srgbClr val="FFFFFF"/>
                        </a:solidFill>
                        <a:effectLst/>
                        <a:latin typeface="Arial Bold"/>
                        <a:cs typeface="Arial Bold"/>
                      </a:endParaRPr>
                    </a:p>
                  </a:txBody>
                  <a:tcPr marL="0" marR="0" marT="0" marB="0" anchor="ctr"/>
                </a:tc>
                <a:tc>
                  <a:txBody>
                    <a:bodyPr/>
                    <a:lstStyle/>
                    <a:p>
                      <a:pPr algn="ctr" rtl="0" fontAlgn="ctr"/>
                      <a:r>
                        <a:rPr lang="en-AU" sz="1000" b="1" i="0" u="none" strike="noStrike" dirty="0" smtClean="0">
                          <a:solidFill>
                            <a:srgbClr val="FFFFFF"/>
                          </a:solidFill>
                          <a:effectLst/>
                          <a:latin typeface="Arial Bold"/>
                          <a:cs typeface="Arial Bold"/>
                        </a:rPr>
                        <a:t>Combined Severity Score</a:t>
                      </a:r>
                      <a:endParaRPr lang="en-AU" sz="1000" b="1" i="0" u="none" strike="noStrike" dirty="0">
                        <a:solidFill>
                          <a:srgbClr val="FFFFFF"/>
                        </a:solidFill>
                        <a:effectLst/>
                        <a:latin typeface="Arial Bold"/>
                        <a:cs typeface="Arial Bold"/>
                      </a:endParaRPr>
                    </a:p>
                  </a:txBody>
                  <a:tcPr marL="0" marR="0" marT="0" marB="0" anchor="ctr"/>
                </a:tc>
                <a:tc>
                  <a:txBody>
                    <a:bodyPr/>
                    <a:lstStyle/>
                    <a:p>
                      <a:pPr algn="ctr" rtl="0" fontAlgn="ctr"/>
                      <a:r>
                        <a:rPr lang="en-AU" sz="1000" b="1" i="0" u="none" strike="noStrike" dirty="0" smtClean="0">
                          <a:solidFill>
                            <a:srgbClr val="FFFFFF"/>
                          </a:solidFill>
                          <a:effectLst/>
                          <a:latin typeface="Arial Bold"/>
                          <a:cs typeface="Arial Bold"/>
                        </a:rPr>
                        <a:t>Risk Rating</a:t>
                      </a:r>
                      <a:endParaRPr lang="en-AU" sz="1000" b="1" i="0" u="none" strike="noStrike" dirty="0">
                        <a:solidFill>
                          <a:srgbClr val="FFFFFF"/>
                        </a:solidFill>
                        <a:effectLst/>
                        <a:latin typeface="Arial Bold"/>
                        <a:cs typeface="Arial Bold"/>
                      </a:endParaRPr>
                    </a:p>
                  </a:txBody>
                  <a:tcPr marL="0" marR="0" marT="0" marB="0" anchor="ctr"/>
                </a:tc>
              </a:tr>
            </a:tbl>
          </a:graphicData>
        </a:graphic>
      </p:graphicFrame>
    </p:spTree>
    <p:extLst>
      <p:ext uri="{BB962C8B-B14F-4D97-AF65-F5344CB8AC3E}">
        <p14:creationId xmlns:p14="http://schemas.microsoft.com/office/powerpoint/2010/main" val="2982335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title"/>
          </p:nvPr>
        </p:nvSpPr>
        <p:spPr/>
        <p:txBody>
          <a:bodyPr/>
          <a:lstStyle/>
          <a:p>
            <a:r>
              <a:rPr lang="en-US" dirty="0"/>
              <a:t>Appendix </a:t>
            </a:r>
            <a:r>
              <a:rPr lang="en-US" dirty="0" smtClean="0"/>
              <a:t>Risk Clusters 3</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82617119"/>
              </p:ext>
            </p:extLst>
          </p:nvPr>
        </p:nvGraphicFramePr>
        <p:xfrm>
          <a:off x="394140" y="1291262"/>
          <a:ext cx="9143999" cy="457200"/>
        </p:xfrm>
        <a:graphic>
          <a:graphicData uri="http://schemas.openxmlformats.org/drawingml/2006/table">
            <a:tbl>
              <a:tblPr firstRow="1" bandRow="1">
                <a:tableStyleId>{1E171933-4619-4E11-9A3F-F7608DF75F80}</a:tableStyleId>
              </a:tblPr>
              <a:tblGrid>
                <a:gridCol w="1361508"/>
                <a:gridCol w="782600"/>
                <a:gridCol w="945931"/>
                <a:gridCol w="1758611"/>
                <a:gridCol w="998781"/>
                <a:gridCol w="998781"/>
                <a:gridCol w="998781"/>
                <a:gridCol w="1299006"/>
              </a:tblGrid>
              <a:tr h="330971">
                <a:tc>
                  <a:txBody>
                    <a:bodyPr/>
                    <a:lstStyle/>
                    <a:p>
                      <a:pPr algn="ctr" rtl="0" fontAlgn="ctr"/>
                      <a:r>
                        <a:rPr lang="en-AU" sz="1000" b="1" i="0" u="none" strike="noStrike" dirty="0" smtClean="0">
                          <a:solidFill>
                            <a:srgbClr val="FFFFFF"/>
                          </a:solidFill>
                          <a:effectLst/>
                          <a:latin typeface="Arial Bold"/>
                          <a:cs typeface="Arial Bold"/>
                        </a:rPr>
                        <a:t> Cluster</a:t>
                      </a:r>
                      <a:r>
                        <a:rPr lang="en-AU" sz="1000" b="1" i="0" u="none" strike="noStrike" baseline="0" dirty="0" smtClean="0">
                          <a:solidFill>
                            <a:srgbClr val="FFFFFF"/>
                          </a:solidFill>
                          <a:effectLst/>
                          <a:latin typeface="Arial Bold"/>
                          <a:cs typeface="Arial Bold"/>
                        </a:rPr>
                        <a:t> </a:t>
                      </a:r>
                      <a:r>
                        <a:rPr lang="en-AU" sz="1000" b="1" i="0" u="none" strike="noStrike" dirty="0" smtClean="0">
                          <a:solidFill>
                            <a:srgbClr val="FFFFFF"/>
                          </a:solidFill>
                          <a:effectLst/>
                          <a:latin typeface="Arial Bold"/>
                          <a:cs typeface="Arial Bold"/>
                        </a:rPr>
                        <a:t>Name</a:t>
                      </a:r>
                      <a:endParaRPr lang="en-AU" sz="1000" b="1" i="0" u="none" strike="noStrike" dirty="0">
                        <a:solidFill>
                          <a:srgbClr val="FFFFFF"/>
                        </a:solidFill>
                        <a:effectLst/>
                        <a:latin typeface="Arial Bold"/>
                        <a:cs typeface="Arial Bold"/>
                      </a:endParaRPr>
                    </a:p>
                  </a:txBody>
                  <a:tcPr marL="0" marR="0" marT="0" marB="0" anchor="ctr"/>
                </a:tc>
                <a:tc>
                  <a:txBody>
                    <a:bodyPr/>
                    <a:lstStyle/>
                    <a:p>
                      <a:pPr marL="0" indent="0" algn="ctr" rtl="0" fontAlgn="ctr">
                        <a:spcAft>
                          <a:spcPts val="0"/>
                        </a:spcAft>
                      </a:pPr>
                      <a:r>
                        <a:rPr lang="en-AU" sz="1000" b="1" u="none" strike="noStrike" dirty="0" smtClean="0">
                          <a:effectLst/>
                          <a:latin typeface="Arial Bold"/>
                          <a:cs typeface="Arial Bold"/>
                        </a:rPr>
                        <a:t>Strength</a:t>
                      </a:r>
                      <a:endParaRPr lang="en-AU" sz="1000" b="1" i="0" u="none" strike="noStrike" dirty="0">
                        <a:solidFill>
                          <a:srgbClr val="FFFFFF"/>
                        </a:solidFill>
                        <a:effectLst/>
                        <a:latin typeface="Arial Bold"/>
                        <a:cs typeface="Arial Bold"/>
                      </a:endParaRPr>
                    </a:p>
                  </a:txBody>
                  <a:tcPr marL="0" marR="0" marT="0" marB="0" anchor="ctr"/>
                </a:tc>
                <a:tc>
                  <a:txBody>
                    <a:bodyPr/>
                    <a:lstStyle/>
                    <a:p>
                      <a:pPr marL="0" indent="0" algn="ctr" defTabSz="452438" rtl="0" fontAlgn="ctr">
                        <a:tabLst/>
                      </a:pPr>
                      <a:r>
                        <a:rPr lang="en-AU" sz="1000" u="none" strike="noStrike" dirty="0" smtClean="0">
                          <a:effectLst/>
                          <a:latin typeface="Arial Bold"/>
                          <a:cs typeface="Arial Bold"/>
                        </a:rPr>
                        <a:t>Average</a:t>
                      </a:r>
                      <a:r>
                        <a:rPr lang="en-AU" sz="1000" u="none" strike="noStrike" baseline="0" dirty="0" smtClean="0">
                          <a:effectLst/>
                          <a:latin typeface="Arial Bold"/>
                          <a:cs typeface="Arial Bold"/>
                        </a:rPr>
                        <a:t> Strength</a:t>
                      </a:r>
                      <a:endParaRPr lang="en-AU" sz="1000" b="1" i="0" u="none" strike="noStrike" dirty="0">
                        <a:solidFill>
                          <a:srgbClr val="FFFFFF"/>
                        </a:solidFill>
                        <a:effectLst/>
                        <a:latin typeface="Arial Bold"/>
                        <a:cs typeface="Arial Bold"/>
                      </a:endParaRPr>
                    </a:p>
                  </a:txBody>
                  <a:tcPr marL="0" marR="0" marT="0" marB="0" anchor="ctr"/>
                </a:tc>
                <a:tc>
                  <a:txBody>
                    <a:bodyPr/>
                    <a:lstStyle/>
                    <a:p>
                      <a:pPr marL="88900" indent="0" algn="l" rtl="0" fontAlgn="ctr"/>
                      <a:r>
                        <a:rPr lang="en-AU" sz="1000" b="1" i="0" u="none" strike="noStrike" dirty="0" smtClean="0">
                          <a:solidFill>
                            <a:srgbClr val="FFFFFF"/>
                          </a:solidFill>
                          <a:effectLst/>
                          <a:latin typeface="Arial Bold"/>
                          <a:cs typeface="Arial Bold"/>
                        </a:rPr>
                        <a:t> </a:t>
                      </a:r>
                      <a:r>
                        <a:rPr lang="en-AU" sz="1000" b="1" i="0" u="none" strike="noStrike" baseline="0" dirty="0" smtClean="0">
                          <a:solidFill>
                            <a:srgbClr val="FFFFFF"/>
                          </a:solidFill>
                          <a:effectLst/>
                          <a:latin typeface="Arial Bold"/>
                          <a:cs typeface="Arial Bold"/>
                        </a:rPr>
                        <a:t>    </a:t>
                      </a:r>
                      <a:r>
                        <a:rPr lang="en-AU" sz="1000" b="1" i="0" u="none" strike="noStrike" dirty="0" smtClean="0">
                          <a:solidFill>
                            <a:srgbClr val="FFFFFF"/>
                          </a:solidFill>
                          <a:effectLst/>
                          <a:latin typeface="Arial Bold"/>
                          <a:cs typeface="Arial Bold"/>
                        </a:rPr>
                        <a:t>Risk Names</a:t>
                      </a:r>
                      <a:endParaRPr lang="en-AU" sz="1000" b="1" i="0" u="none" strike="noStrike" dirty="0">
                        <a:solidFill>
                          <a:srgbClr val="FFFFFF"/>
                        </a:solidFill>
                        <a:effectLst/>
                        <a:latin typeface="Arial Bold"/>
                        <a:cs typeface="Arial Bold"/>
                      </a:endParaRPr>
                    </a:p>
                  </a:txBody>
                  <a:tcPr marL="0" marR="0" marT="0" marB="0" anchor="ctr"/>
                </a:tc>
                <a:tc>
                  <a:txBody>
                    <a:bodyPr/>
                    <a:lstStyle/>
                    <a:p>
                      <a:pPr algn="ctr" rtl="0" fontAlgn="ctr"/>
                      <a:r>
                        <a:rPr lang="en-AU" sz="1000" b="1" i="0" u="none" strike="noStrike" dirty="0" smtClean="0">
                          <a:solidFill>
                            <a:srgbClr val="FFFFFF"/>
                          </a:solidFill>
                          <a:effectLst/>
                          <a:latin typeface="Arial Bold"/>
                          <a:cs typeface="Arial Bold"/>
                        </a:rPr>
                        <a:t>Threshold Percentage</a:t>
                      </a:r>
                      <a:endParaRPr lang="en-AU" sz="1000" b="1" i="0" u="none" strike="noStrike" dirty="0">
                        <a:solidFill>
                          <a:srgbClr val="FFFFFF"/>
                        </a:solidFill>
                        <a:effectLst/>
                        <a:latin typeface="Arial Bold"/>
                        <a:cs typeface="Arial Bold"/>
                      </a:endParaRPr>
                    </a:p>
                  </a:txBody>
                  <a:tcPr marL="0" marR="0" marT="0" marB="0" anchor="ctr"/>
                </a:tc>
                <a:tc>
                  <a:txBody>
                    <a:bodyPr/>
                    <a:lstStyle/>
                    <a:p>
                      <a:pPr algn="ctr" rtl="0" fontAlgn="ctr"/>
                      <a:r>
                        <a:rPr lang="en-AU" sz="1000" b="1" i="0" u="none" strike="noStrike" dirty="0" smtClean="0">
                          <a:solidFill>
                            <a:srgbClr val="FFFFFF"/>
                          </a:solidFill>
                          <a:effectLst/>
                          <a:latin typeface="Arial Bold"/>
                          <a:cs typeface="Arial Bold"/>
                        </a:rPr>
                        <a:t>Combined Likelihood Score</a:t>
                      </a:r>
                      <a:endParaRPr lang="en-AU" sz="1000" b="1" i="0" u="none" strike="noStrike" dirty="0">
                        <a:solidFill>
                          <a:srgbClr val="FFFFFF"/>
                        </a:solidFill>
                        <a:effectLst/>
                        <a:latin typeface="Arial Bold"/>
                        <a:cs typeface="Arial Bold"/>
                      </a:endParaRPr>
                    </a:p>
                  </a:txBody>
                  <a:tcPr marL="0" marR="0" marT="0" marB="0" anchor="ctr"/>
                </a:tc>
                <a:tc>
                  <a:txBody>
                    <a:bodyPr/>
                    <a:lstStyle/>
                    <a:p>
                      <a:pPr algn="ctr" rtl="0" fontAlgn="ctr"/>
                      <a:r>
                        <a:rPr lang="en-AU" sz="1000" b="1" i="0" u="none" strike="noStrike" dirty="0" smtClean="0">
                          <a:solidFill>
                            <a:srgbClr val="FFFFFF"/>
                          </a:solidFill>
                          <a:effectLst/>
                          <a:latin typeface="Arial Bold"/>
                          <a:cs typeface="Arial Bold"/>
                        </a:rPr>
                        <a:t>Combined Severity Score</a:t>
                      </a:r>
                      <a:endParaRPr lang="en-AU" sz="1000" b="1" i="0" u="none" strike="noStrike" dirty="0">
                        <a:solidFill>
                          <a:srgbClr val="FFFFFF"/>
                        </a:solidFill>
                        <a:effectLst/>
                        <a:latin typeface="Arial Bold"/>
                        <a:cs typeface="Arial Bold"/>
                      </a:endParaRPr>
                    </a:p>
                  </a:txBody>
                  <a:tcPr marL="0" marR="0" marT="0" marB="0" anchor="ctr"/>
                </a:tc>
                <a:tc>
                  <a:txBody>
                    <a:bodyPr/>
                    <a:lstStyle/>
                    <a:p>
                      <a:pPr algn="ctr" rtl="0" fontAlgn="ctr"/>
                      <a:r>
                        <a:rPr lang="en-AU" sz="1000" b="1" i="0" u="none" strike="noStrike" dirty="0" smtClean="0">
                          <a:solidFill>
                            <a:srgbClr val="FFFFFF"/>
                          </a:solidFill>
                          <a:effectLst/>
                          <a:latin typeface="Arial Bold"/>
                          <a:cs typeface="Arial Bold"/>
                        </a:rPr>
                        <a:t>Risk Rating</a:t>
                      </a:r>
                      <a:endParaRPr lang="en-AU" sz="1000" b="1" i="0" u="none" strike="noStrike" dirty="0">
                        <a:solidFill>
                          <a:srgbClr val="FFFFFF"/>
                        </a:solidFill>
                        <a:effectLst/>
                        <a:latin typeface="Arial Bold"/>
                        <a:cs typeface="Arial Bold"/>
                      </a:endParaRPr>
                    </a:p>
                  </a:txBody>
                  <a:tcPr marL="0" marR="0" marT="0" marB="0" anchor="ctr"/>
                </a:tc>
              </a:tr>
            </a:tbl>
          </a:graphicData>
        </a:graphic>
      </p:graphicFrame>
    </p:spTree>
    <p:extLst>
      <p:ext uri="{BB962C8B-B14F-4D97-AF65-F5344CB8AC3E}">
        <p14:creationId xmlns:p14="http://schemas.microsoft.com/office/powerpoint/2010/main" val="1380567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title"/>
          </p:nvPr>
        </p:nvSpPr>
        <p:spPr/>
        <p:txBody>
          <a:bodyPr/>
          <a:lstStyle/>
          <a:p>
            <a:r>
              <a:rPr lang="en-US" dirty="0"/>
              <a:t>Appendix </a:t>
            </a:r>
            <a:r>
              <a:rPr lang="en-US" dirty="0" smtClean="0"/>
              <a:t>Risk Clusters 4</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20578110"/>
              </p:ext>
            </p:extLst>
          </p:nvPr>
        </p:nvGraphicFramePr>
        <p:xfrm>
          <a:off x="394140" y="1291262"/>
          <a:ext cx="9143999" cy="457200"/>
        </p:xfrm>
        <a:graphic>
          <a:graphicData uri="http://schemas.openxmlformats.org/drawingml/2006/table">
            <a:tbl>
              <a:tblPr firstRow="1" bandRow="1">
                <a:tableStyleId>{1E171933-4619-4E11-9A3F-F7608DF75F80}</a:tableStyleId>
              </a:tblPr>
              <a:tblGrid>
                <a:gridCol w="1361508"/>
                <a:gridCol w="782600"/>
                <a:gridCol w="945931"/>
                <a:gridCol w="1758611"/>
                <a:gridCol w="998781"/>
                <a:gridCol w="998781"/>
                <a:gridCol w="998781"/>
                <a:gridCol w="1299006"/>
              </a:tblGrid>
              <a:tr h="330971">
                <a:tc>
                  <a:txBody>
                    <a:bodyPr/>
                    <a:lstStyle/>
                    <a:p>
                      <a:pPr algn="ctr" rtl="0" fontAlgn="ctr"/>
                      <a:r>
                        <a:rPr lang="en-AU" sz="1000" b="1" i="0" u="none" strike="noStrike" dirty="0" smtClean="0">
                          <a:solidFill>
                            <a:srgbClr val="FFFFFF"/>
                          </a:solidFill>
                          <a:effectLst/>
                          <a:latin typeface="Arial Bold"/>
                          <a:cs typeface="Arial Bold"/>
                        </a:rPr>
                        <a:t> Cluster</a:t>
                      </a:r>
                      <a:r>
                        <a:rPr lang="en-AU" sz="1000" b="1" i="0" u="none" strike="noStrike" baseline="0" dirty="0" smtClean="0">
                          <a:solidFill>
                            <a:srgbClr val="FFFFFF"/>
                          </a:solidFill>
                          <a:effectLst/>
                          <a:latin typeface="Arial Bold"/>
                          <a:cs typeface="Arial Bold"/>
                        </a:rPr>
                        <a:t> </a:t>
                      </a:r>
                      <a:r>
                        <a:rPr lang="en-AU" sz="1000" b="1" i="0" u="none" strike="noStrike" dirty="0" smtClean="0">
                          <a:solidFill>
                            <a:srgbClr val="FFFFFF"/>
                          </a:solidFill>
                          <a:effectLst/>
                          <a:latin typeface="Arial Bold"/>
                          <a:cs typeface="Arial Bold"/>
                        </a:rPr>
                        <a:t>Name</a:t>
                      </a:r>
                      <a:endParaRPr lang="en-AU" sz="1000" b="1" i="0" u="none" strike="noStrike" dirty="0">
                        <a:solidFill>
                          <a:srgbClr val="FFFFFF"/>
                        </a:solidFill>
                        <a:effectLst/>
                        <a:latin typeface="Arial Bold"/>
                        <a:cs typeface="Arial Bold"/>
                      </a:endParaRPr>
                    </a:p>
                  </a:txBody>
                  <a:tcPr marL="0" marR="0" marT="0" marB="0" anchor="ctr"/>
                </a:tc>
                <a:tc>
                  <a:txBody>
                    <a:bodyPr/>
                    <a:lstStyle/>
                    <a:p>
                      <a:pPr marL="0" indent="0" algn="ctr" rtl="0" fontAlgn="ctr">
                        <a:spcAft>
                          <a:spcPts val="0"/>
                        </a:spcAft>
                      </a:pPr>
                      <a:r>
                        <a:rPr lang="en-AU" sz="1000" b="1" u="none" strike="noStrike" dirty="0" smtClean="0">
                          <a:effectLst/>
                          <a:latin typeface="Arial Bold"/>
                          <a:cs typeface="Arial Bold"/>
                        </a:rPr>
                        <a:t>Strength</a:t>
                      </a:r>
                      <a:endParaRPr lang="en-AU" sz="1000" b="1" i="0" u="none" strike="noStrike" dirty="0">
                        <a:solidFill>
                          <a:srgbClr val="FFFFFF"/>
                        </a:solidFill>
                        <a:effectLst/>
                        <a:latin typeface="Arial Bold"/>
                        <a:cs typeface="Arial Bold"/>
                      </a:endParaRPr>
                    </a:p>
                  </a:txBody>
                  <a:tcPr marL="0" marR="0" marT="0" marB="0" anchor="ctr"/>
                </a:tc>
                <a:tc>
                  <a:txBody>
                    <a:bodyPr/>
                    <a:lstStyle/>
                    <a:p>
                      <a:pPr marL="0" indent="0" algn="ctr" defTabSz="452438" rtl="0" fontAlgn="ctr">
                        <a:tabLst/>
                      </a:pPr>
                      <a:r>
                        <a:rPr lang="en-AU" sz="1000" u="none" strike="noStrike" dirty="0" smtClean="0">
                          <a:effectLst/>
                          <a:latin typeface="Arial Bold"/>
                          <a:cs typeface="Arial Bold"/>
                        </a:rPr>
                        <a:t>Average</a:t>
                      </a:r>
                      <a:r>
                        <a:rPr lang="en-AU" sz="1000" u="none" strike="noStrike" baseline="0" dirty="0" smtClean="0">
                          <a:effectLst/>
                          <a:latin typeface="Arial Bold"/>
                          <a:cs typeface="Arial Bold"/>
                        </a:rPr>
                        <a:t> Strength</a:t>
                      </a:r>
                      <a:endParaRPr lang="en-AU" sz="1000" b="1" i="0" u="none" strike="noStrike" dirty="0">
                        <a:solidFill>
                          <a:srgbClr val="FFFFFF"/>
                        </a:solidFill>
                        <a:effectLst/>
                        <a:latin typeface="Arial Bold"/>
                        <a:cs typeface="Arial Bold"/>
                      </a:endParaRPr>
                    </a:p>
                  </a:txBody>
                  <a:tcPr marL="0" marR="0" marT="0" marB="0" anchor="ctr"/>
                </a:tc>
                <a:tc>
                  <a:txBody>
                    <a:bodyPr/>
                    <a:lstStyle/>
                    <a:p>
                      <a:pPr marL="88900" indent="0" algn="l" rtl="0" fontAlgn="ctr"/>
                      <a:r>
                        <a:rPr lang="en-AU" sz="1000" b="1" i="0" u="none" strike="noStrike" dirty="0" smtClean="0">
                          <a:solidFill>
                            <a:srgbClr val="FFFFFF"/>
                          </a:solidFill>
                          <a:effectLst/>
                          <a:latin typeface="Arial Bold"/>
                          <a:cs typeface="Arial Bold"/>
                        </a:rPr>
                        <a:t>     Risk Names</a:t>
                      </a:r>
                      <a:endParaRPr lang="en-AU" sz="1000" b="1" i="0" u="none" strike="noStrike" dirty="0">
                        <a:solidFill>
                          <a:srgbClr val="FFFFFF"/>
                        </a:solidFill>
                        <a:effectLst/>
                        <a:latin typeface="Arial Bold"/>
                        <a:cs typeface="Arial Bold"/>
                      </a:endParaRPr>
                    </a:p>
                  </a:txBody>
                  <a:tcPr marL="0" marR="0" marT="0" marB="0" anchor="ctr"/>
                </a:tc>
                <a:tc>
                  <a:txBody>
                    <a:bodyPr/>
                    <a:lstStyle/>
                    <a:p>
                      <a:pPr algn="ctr" rtl="0" fontAlgn="ctr"/>
                      <a:r>
                        <a:rPr lang="en-AU" sz="1000" b="1" i="0" u="none" strike="noStrike" dirty="0" smtClean="0">
                          <a:solidFill>
                            <a:srgbClr val="FFFFFF"/>
                          </a:solidFill>
                          <a:effectLst/>
                          <a:latin typeface="Arial Bold"/>
                          <a:cs typeface="Arial Bold"/>
                        </a:rPr>
                        <a:t>Threshold Percentage</a:t>
                      </a:r>
                      <a:endParaRPr lang="en-AU" sz="1000" b="1" i="0" u="none" strike="noStrike" dirty="0">
                        <a:solidFill>
                          <a:srgbClr val="FFFFFF"/>
                        </a:solidFill>
                        <a:effectLst/>
                        <a:latin typeface="Arial Bold"/>
                        <a:cs typeface="Arial Bold"/>
                      </a:endParaRPr>
                    </a:p>
                  </a:txBody>
                  <a:tcPr marL="0" marR="0" marT="0" marB="0" anchor="ctr"/>
                </a:tc>
                <a:tc>
                  <a:txBody>
                    <a:bodyPr/>
                    <a:lstStyle/>
                    <a:p>
                      <a:pPr algn="ctr" rtl="0" fontAlgn="ctr"/>
                      <a:r>
                        <a:rPr lang="en-AU" sz="1000" b="1" i="0" u="none" strike="noStrike" dirty="0" smtClean="0">
                          <a:solidFill>
                            <a:srgbClr val="FFFFFF"/>
                          </a:solidFill>
                          <a:effectLst/>
                          <a:latin typeface="Arial Bold"/>
                          <a:cs typeface="Arial Bold"/>
                        </a:rPr>
                        <a:t>Combined Likelihood Score</a:t>
                      </a:r>
                      <a:endParaRPr lang="en-AU" sz="1000" b="1" i="0" u="none" strike="noStrike" dirty="0">
                        <a:solidFill>
                          <a:srgbClr val="FFFFFF"/>
                        </a:solidFill>
                        <a:effectLst/>
                        <a:latin typeface="Arial Bold"/>
                        <a:cs typeface="Arial Bold"/>
                      </a:endParaRPr>
                    </a:p>
                  </a:txBody>
                  <a:tcPr marL="0" marR="0" marT="0" marB="0" anchor="ctr"/>
                </a:tc>
                <a:tc>
                  <a:txBody>
                    <a:bodyPr/>
                    <a:lstStyle/>
                    <a:p>
                      <a:pPr algn="ctr" rtl="0" fontAlgn="ctr"/>
                      <a:r>
                        <a:rPr lang="en-AU" sz="1000" b="1" i="0" u="none" strike="noStrike" dirty="0" smtClean="0">
                          <a:solidFill>
                            <a:srgbClr val="FFFFFF"/>
                          </a:solidFill>
                          <a:effectLst/>
                          <a:latin typeface="Arial Bold"/>
                          <a:cs typeface="Arial Bold"/>
                        </a:rPr>
                        <a:t>Combined Severity Score</a:t>
                      </a:r>
                      <a:endParaRPr lang="en-AU" sz="1000" b="1" i="0" u="none" strike="noStrike" dirty="0">
                        <a:solidFill>
                          <a:srgbClr val="FFFFFF"/>
                        </a:solidFill>
                        <a:effectLst/>
                        <a:latin typeface="Arial Bold"/>
                        <a:cs typeface="Arial Bold"/>
                      </a:endParaRPr>
                    </a:p>
                  </a:txBody>
                  <a:tcPr marL="0" marR="0" marT="0" marB="0" anchor="ctr"/>
                </a:tc>
                <a:tc>
                  <a:txBody>
                    <a:bodyPr/>
                    <a:lstStyle/>
                    <a:p>
                      <a:pPr algn="ctr" rtl="0" fontAlgn="ctr"/>
                      <a:r>
                        <a:rPr lang="en-AU" sz="1000" b="1" i="0" u="none" strike="noStrike" dirty="0" smtClean="0">
                          <a:solidFill>
                            <a:srgbClr val="FFFFFF"/>
                          </a:solidFill>
                          <a:effectLst/>
                          <a:latin typeface="Arial Bold"/>
                          <a:cs typeface="Arial Bold"/>
                        </a:rPr>
                        <a:t>Risk Rating</a:t>
                      </a:r>
                      <a:endParaRPr lang="en-AU" sz="1000" b="1" i="0" u="none" strike="noStrike" dirty="0">
                        <a:solidFill>
                          <a:srgbClr val="FFFFFF"/>
                        </a:solidFill>
                        <a:effectLst/>
                        <a:latin typeface="Arial Bold"/>
                        <a:cs typeface="Arial Bold"/>
                      </a:endParaRPr>
                    </a:p>
                  </a:txBody>
                  <a:tcPr marL="0" marR="0" marT="0" marB="0" anchor="ctr"/>
                </a:tc>
              </a:tr>
            </a:tbl>
          </a:graphicData>
        </a:graphic>
      </p:graphicFrame>
    </p:spTree>
    <p:extLst>
      <p:ext uri="{BB962C8B-B14F-4D97-AF65-F5344CB8AC3E}">
        <p14:creationId xmlns:p14="http://schemas.microsoft.com/office/powerpoint/2010/main" val="384270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title"/>
          </p:nvPr>
        </p:nvSpPr>
        <p:spPr/>
        <p:txBody>
          <a:bodyPr/>
          <a:lstStyle/>
          <a:p>
            <a:r>
              <a:rPr lang="en-US" dirty="0"/>
              <a:t>Appendix </a:t>
            </a:r>
            <a:r>
              <a:rPr lang="en-US" dirty="0" smtClean="0"/>
              <a:t>Risk </a:t>
            </a:r>
            <a:r>
              <a:rPr lang="en-US"/>
              <a:t>Clusters </a:t>
            </a:r>
            <a:r>
              <a:rPr lang="en-US" smtClean="0"/>
              <a:t>5</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215943407"/>
              </p:ext>
            </p:extLst>
          </p:nvPr>
        </p:nvGraphicFramePr>
        <p:xfrm>
          <a:off x="394140" y="1291262"/>
          <a:ext cx="9143999" cy="457200"/>
        </p:xfrm>
        <a:graphic>
          <a:graphicData uri="http://schemas.openxmlformats.org/drawingml/2006/table">
            <a:tbl>
              <a:tblPr firstRow="1" bandRow="1">
                <a:tableStyleId>{1E171933-4619-4E11-9A3F-F7608DF75F80}</a:tableStyleId>
              </a:tblPr>
              <a:tblGrid>
                <a:gridCol w="1361508"/>
                <a:gridCol w="782600"/>
                <a:gridCol w="945931"/>
                <a:gridCol w="1758611"/>
                <a:gridCol w="998781"/>
                <a:gridCol w="998781"/>
                <a:gridCol w="998781"/>
                <a:gridCol w="1299006"/>
              </a:tblGrid>
              <a:tr h="330971">
                <a:tc>
                  <a:txBody>
                    <a:bodyPr/>
                    <a:lstStyle/>
                    <a:p>
                      <a:pPr algn="ctr" rtl="0" fontAlgn="ctr"/>
                      <a:r>
                        <a:rPr lang="en-AU" sz="1000" b="1" i="0" u="none" strike="noStrike" dirty="0" smtClean="0">
                          <a:solidFill>
                            <a:srgbClr val="FFFFFF"/>
                          </a:solidFill>
                          <a:effectLst/>
                          <a:latin typeface="Arial Bold"/>
                          <a:cs typeface="Arial Bold"/>
                        </a:rPr>
                        <a:t> Cluster</a:t>
                      </a:r>
                      <a:r>
                        <a:rPr lang="en-AU" sz="1000" b="1" i="0" u="none" strike="noStrike" baseline="0" dirty="0" smtClean="0">
                          <a:solidFill>
                            <a:srgbClr val="FFFFFF"/>
                          </a:solidFill>
                          <a:effectLst/>
                          <a:latin typeface="Arial Bold"/>
                          <a:cs typeface="Arial Bold"/>
                        </a:rPr>
                        <a:t> </a:t>
                      </a:r>
                      <a:r>
                        <a:rPr lang="en-AU" sz="1000" b="1" i="0" u="none" strike="noStrike" dirty="0" smtClean="0">
                          <a:solidFill>
                            <a:srgbClr val="FFFFFF"/>
                          </a:solidFill>
                          <a:effectLst/>
                          <a:latin typeface="Arial Bold"/>
                          <a:cs typeface="Arial Bold"/>
                        </a:rPr>
                        <a:t>Name</a:t>
                      </a:r>
                      <a:endParaRPr lang="en-AU" sz="1000" b="1" i="0" u="none" strike="noStrike" dirty="0">
                        <a:solidFill>
                          <a:srgbClr val="FFFFFF"/>
                        </a:solidFill>
                        <a:effectLst/>
                        <a:latin typeface="Arial Bold"/>
                        <a:cs typeface="Arial Bold"/>
                      </a:endParaRPr>
                    </a:p>
                  </a:txBody>
                  <a:tcPr marL="0" marR="0" marT="0" marB="0" anchor="ctr"/>
                </a:tc>
                <a:tc>
                  <a:txBody>
                    <a:bodyPr/>
                    <a:lstStyle/>
                    <a:p>
                      <a:pPr marL="0" indent="0" algn="ctr" rtl="0" fontAlgn="ctr">
                        <a:spcAft>
                          <a:spcPts val="0"/>
                        </a:spcAft>
                      </a:pPr>
                      <a:r>
                        <a:rPr lang="en-AU" sz="1000" b="1" u="none" strike="noStrike" dirty="0" smtClean="0">
                          <a:effectLst/>
                          <a:latin typeface="Arial Bold"/>
                          <a:cs typeface="Arial Bold"/>
                        </a:rPr>
                        <a:t>Strength</a:t>
                      </a:r>
                      <a:endParaRPr lang="en-AU" sz="1000" b="1" i="0" u="none" strike="noStrike" dirty="0">
                        <a:solidFill>
                          <a:srgbClr val="FFFFFF"/>
                        </a:solidFill>
                        <a:effectLst/>
                        <a:latin typeface="Arial Bold"/>
                        <a:cs typeface="Arial Bold"/>
                      </a:endParaRPr>
                    </a:p>
                  </a:txBody>
                  <a:tcPr marL="0" marR="0" marT="0" marB="0" anchor="ctr"/>
                </a:tc>
                <a:tc>
                  <a:txBody>
                    <a:bodyPr/>
                    <a:lstStyle/>
                    <a:p>
                      <a:pPr marL="0" indent="0" algn="ctr" defTabSz="452438" rtl="0" fontAlgn="ctr">
                        <a:tabLst/>
                      </a:pPr>
                      <a:r>
                        <a:rPr lang="en-AU" sz="1000" u="none" strike="noStrike" dirty="0" smtClean="0">
                          <a:effectLst/>
                          <a:latin typeface="Arial Bold"/>
                          <a:cs typeface="Arial Bold"/>
                        </a:rPr>
                        <a:t>Average</a:t>
                      </a:r>
                      <a:r>
                        <a:rPr lang="en-AU" sz="1000" u="none" strike="noStrike" baseline="0" dirty="0" smtClean="0">
                          <a:effectLst/>
                          <a:latin typeface="Arial Bold"/>
                          <a:cs typeface="Arial Bold"/>
                        </a:rPr>
                        <a:t> Strength</a:t>
                      </a:r>
                      <a:endParaRPr lang="en-AU" sz="1000" b="1" i="0" u="none" strike="noStrike" dirty="0">
                        <a:solidFill>
                          <a:srgbClr val="FFFFFF"/>
                        </a:solidFill>
                        <a:effectLst/>
                        <a:latin typeface="Arial Bold"/>
                        <a:cs typeface="Arial Bold"/>
                      </a:endParaRPr>
                    </a:p>
                  </a:txBody>
                  <a:tcPr marL="0" marR="0" marT="0" marB="0" anchor="ctr"/>
                </a:tc>
                <a:tc>
                  <a:txBody>
                    <a:bodyPr/>
                    <a:lstStyle/>
                    <a:p>
                      <a:pPr marL="88900" indent="0" algn="l" rtl="0" fontAlgn="ctr"/>
                      <a:r>
                        <a:rPr lang="en-AU" sz="1000" b="1" i="0" u="none" strike="noStrike" dirty="0" smtClean="0">
                          <a:solidFill>
                            <a:srgbClr val="FFFFFF"/>
                          </a:solidFill>
                          <a:effectLst/>
                          <a:latin typeface="Arial Bold"/>
                          <a:cs typeface="Arial Bold"/>
                        </a:rPr>
                        <a:t>     Risk Names</a:t>
                      </a:r>
                      <a:endParaRPr lang="en-AU" sz="1000" b="1" i="0" u="none" strike="noStrike" dirty="0">
                        <a:solidFill>
                          <a:srgbClr val="FFFFFF"/>
                        </a:solidFill>
                        <a:effectLst/>
                        <a:latin typeface="Arial Bold"/>
                        <a:cs typeface="Arial Bold"/>
                      </a:endParaRPr>
                    </a:p>
                  </a:txBody>
                  <a:tcPr marL="0" marR="0" marT="0" marB="0" anchor="ctr"/>
                </a:tc>
                <a:tc>
                  <a:txBody>
                    <a:bodyPr/>
                    <a:lstStyle/>
                    <a:p>
                      <a:pPr algn="ctr" rtl="0" fontAlgn="ctr"/>
                      <a:r>
                        <a:rPr lang="en-AU" sz="1000" b="1" i="0" u="none" strike="noStrike" dirty="0" smtClean="0">
                          <a:solidFill>
                            <a:srgbClr val="FFFFFF"/>
                          </a:solidFill>
                          <a:effectLst/>
                          <a:latin typeface="Arial Bold"/>
                          <a:cs typeface="Arial Bold"/>
                        </a:rPr>
                        <a:t>Threshold Percentage</a:t>
                      </a:r>
                      <a:endParaRPr lang="en-AU" sz="1000" b="1" i="0" u="none" strike="noStrike" dirty="0">
                        <a:solidFill>
                          <a:srgbClr val="FFFFFF"/>
                        </a:solidFill>
                        <a:effectLst/>
                        <a:latin typeface="Arial Bold"/>
                        <a:cs typeface="Arial Bold"/>
                      </a:endParaRPr>
                    </a:p>
                  </a:txBody>
                  <a:tcPr marL="0" marR="0" marT="0" marB="0" anchor="ctr"/>
                </a:tc>
                <a:tc>
                  <a:txBody>
                    <a:bodyPr/>
                    <a:lstStyle/>
                    <a:p>
                      <a:pPr algn="ctr" rtl="0" fontAlgn="ctr"/>
                      <a:r>
                        <a:rPr lang="en-AU" sz="1000" b="1" i="0" u="none" strike="noStrike" dirty="0" smtClean="0">
                          <a:solidFill>
                            <a:srgbClr val="FFFFFF"/>
                          </a:solidFill>
                          <a:effectLst/>
                          <a:latin typeface="Arial Bold"/>
                          <a:cs typeface="Arial Bold"/>
                        </a:rPr>
                        <a:t>Combined Likelihood Score</a:t>
                      </a:r>
                      <a:endParaRPr lang="en-AU" sz="1000" b="1" i="0" u="none" strike="noStrike" dirty="0">
                        <a:solidFill>
                          <a:srgbClr val="FFFFFF"/>
                        </a:solidFill>
                        <a:effectLst/>
                        <a:latin typeface="Arial Bold"/>
                        <a:cs typeface="Arial Bold"/>
                      </a:endParaRPr>
                    </a:p>
                  </a:txBody>
                  <a:tcPr marL="0" marR="0" marT="0" marB="0" anchor="ctr"/>
                </a:tc>
                <a:tc>
                  <a:txBody>
                    <a:bodyPr/>
                    <a:lstStyle/>
                    <a:p>
                      <a:pPr algn="ctr" rtl="0" fontAlgn="ctr"/>
                      <a:r>
                        <a:rPr lang="en-AU" sz="1000" b="1" i="0" u="none" strike="noStrike" dirty="0" smtClean="0">
                          <a:solidFill>
                            <a:srgbClr val="FFFFFF"/>
                          </a:solidFill>
                          <a:effectLst/>
                          <a:latin typeface="Arial Bold"/>
                          <a:cs typeface="Arial Bold"/>
                        </a:rPr>
                        <a:t>Combined Severity Score</a:t>
                      </a:r>
                      <a:endParaRPr lang="en-AU" sz="1000" b="1" i="0" u="none" strike="noStrike" dirty="0">
                        <a:solidFill>
                          <a:srgbClr val="FFFFFF"/>
                        </a:solidFill>
                        <a:effectLst/>
                        <a:latin typeface="Arial Bold"/>
                        <a:cs typeface="Arial Bold"/>
                      </a:endParaRPr>
                    </a:p>
                  </a:txBody>
                  <a:tcPr marL="0" marR="0" marT="0" marB="0" anchor="ctr"/>
                </a:tc>
                <a:tc>
                  <a:txBody>
                    <a:bodyPr/>
                    <a:lstStyle/>
                    <a:p>
                      <a:pPr algn="ctr" rtl="0" fontAlgn="ctr"/>
                      <a:r>
                        <a:rPr lang="en-AU" sz="1000" b="1" i="0" u="none" strike="noStrike" dirty="0" smtClean="0">
                          <a:solidFill>
                            <a:srgbClr val="FFFFFF"/>
                          </a:solidFill>
                          <a:effectLst/>
                          <a:latin typeface="Arial Bold"/>
                          <a:cs typeface="Arial Bold"/>
                        </a:rPr>
                        <a:t>Risk Rating</a:t>
                      </a:r>
                      <a:endParaRPr lang="en-AU" sz="1000" b="1" i="0" u="none" strike="noStrike" dirty="0">
                        <a:solidFill>
                          <a:srgbClr val="FFFFFF"/>
                        </a:solidFill>
                        <a:effectLst/>
                        <a:latin typeface="Arial Bold"/>
                        <a:cs typeface="Arial Bold"/>
                      </a:endParaRPr>
                    </a:p>
                  </a:txBody>
                  <a:tcPr marL="0" marR="0" marT="0" marB="0" anchor="ctr"/>
                </a:tc>
              </a:tr>
            </a:tbl>
          </a:graphicData>
        </a:graphic>
      </p:graphicFrame>
    </p:spTree>
    <p:extLst>
      <p:ext uri="{BB962C8B-B14F-4D97-AF65-F5344CB8AC3E}">
        <p14:creationId xmlns:p14="http://schemas.microsoft.com/office/powerpoint/2010/main" val="2438668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90901" y="1280367"/>
            <a:ext cx="9119938" cy="4453683"/>
          </a:xfrm>
        </p:spPr>
        <p:txBody>
          <a:bodyPr/>
          <a:lstStyle/>
          <a:p>
            <a:pPr marL="0" indent="0">
              <a:lnSpc>
                <a:spcPct val="125000"/>
              </a:lnSpc>
              <a:spcBef>
                <a:spcPts val="300"/>
              </a:spcBef>
              <a:spcAft>
                <a:spcPts val="300"/>
              </a:spcAft>
              <a:buNone/>
            </a:pPr>
            <a:r>
              <a:rPr lang="en-AU" sz="1100" b="1" dirty="0">
                <a:latin typeface="Univers for KPMG"/>
                <a:cs typeface="Univers for KPMG"/>
              </a:rPr>
              <a:t>Inherent Limitations</a:t>
            </a:r>
          </a:p>
          <a:p>
            <a:pPr marL="0" indent="0">
              <a:lnSpc>
                <a:spcPct val="125000"/>
              </a:lnSpc>
              <a:spcBef>
                <a:spcPts val="300"/>
              </a:spcBef>
              <a:spcAft>
                <a:spcPts val="300"/>
              </a:spcAft>
              <a:buNone/>
            </a:pPr>
            <a:r>
              <a:rPr lang="en-US" sz="1000" dirty="0">
                <a:latin typeface="Univers for KPMG Light" panose="020B0403020202020204" pitchFamily="34" charset="0"/>
              </a:rPr>
              <a:t>This report has been prepared as outlined in the Background &amp; Scope Section.  The services provided in connection with this engagement comprise an advisory engagement which is not subject to Australian Auditing Standards or Australian Standards on Review or Assurance Engagements, and consequently no opinions or conclusions intended to convey assurance have been expressed. </a:t>
            </a:r>
          </a:p>
          <a:p>
            <a:pPr marL="0" indent="0">
              <a:lnSpc>
                <a:spcPct val="125000"/>
              </a:lnSpc>
              <a:spcBef>
                <a:spcPts val="300"/>
              </a:spcBef>
              <a:spcAft>
                <a:spcPts val="300"/>
              </a:spcAft>
              <a:buNone/>
            </a:pPr>
            <a:r>
              <a:rPr lang="en-US" sz="1000" dirty="0">
                <a:latin typeface="Univers for KPMG Light" panose="020B0403020202020204" pitchFamily="34" charset="0"/>
              </a:rPr>
              <a:t>The findings in this report are based on data output from the survey undertaken by </a:t>
            </a:r>
            <a:r>
              <a:rPr lang="en-US" sz="1000" dirty="0" smtClean="0">
                <a:latin typeface="Univers for KPMG Light" panose="020B0403020202020204" pitchFamily="34" charset="0"/>
              </a:rPr>
              <a:t>Client’s </a:t>
            </a:r>
            <a:r>
              <a:rPr lang="en-US" sz="1000" dirty="0">
                <a:latin typeface="Univers for KPMG Light" panose="020B0403020202020204" pitchFamily="34" charset="0"/>
              </a:rPr>
              <a:t>personnel. This does not represent KPMG’s view of the key risks facing </a:t>
            </a:r>
            <a:r>
              <a:rPr lang="en-US" sz="1000" dirty="0" smtClean="0">
                <a:latin typeface="Univers for KPMG Light" panose="020B0403020202020204" pitchFamily="34" charset="0"/>
              </a:rPr>
              <a:t>Client’s.</a:t>
            </a:r>
            <a:endParaRPr lang="en-US" sz="1000" dirty="0">
              <a:latin typeface="Univers for KPMG Light" panose="020B0403020202020204" pitchFamily="34" charset="0"/>
            </a:endParaRPr>
          </a:p>
          <a:p>
            <a:pPr marL="0" indent="0">
              <a:lnSpc>
                <a:spcPct val="125000"/>
              </a:lnSpc>
              <a:spcBef>
                <a:spcPts val="300"/>
              </a:spcBef>
              <a:spcAft>
                <a:spcPts val="300"/>
              </a:spcAft>
              <a:buNone/>
            </a:pPr>
            <a:r>
              <a:rPr lang="en-US" sz="1000" dirty="0">
                <a:latin typeface="Univers for KPMG Light" panose="020B0403020202020204" pitchFamily="34" charset="0"/>
              </a:rPr>
              <a:t>No warranty of completeness, accuracy or reliability is given in relation to the statements and representations made by, and the information and documentation provided by respondents. In particular, we have not independently verified the survey data responses.</a:t>
            </a:r>
          </a:p>
          <a:p>
            <a:pPr marL="0" indent="0">
              <a:lnSpc>
                <a:spcPct val="125000"/>
              </a:lnSpc>
              <a:spcBef>
                <a:spcPts val="300"/>
              </a:spcBef>
              <a:spcAft>
                <a:spcPts val="300"/>
              </a:spcAft>
              <a:buNone/>
            </a:pPr>
            <a:r>
              <a:rPr lang="en-US" sz="1000" dirty="0">
                <a:latin typeface="Univers for KPMG Light" panose="020B0403020202020204" pitchFamily="34" charset="0"/>
              </a:rPr>
              <a:t>KPMG has indicated within this report the sources of the information provided.  We have not sought to independently verify those sources unless otherwise noted within the report.</a:t>
            </a:r>
          </a:p>
          <a:p>
            <a:pPr marL="0" indent="0">
              <a:lnSpc>
                <a:spcPct val="125000"/>
              </a:lnSpc>
              <a:spcBef>
                <a:spcPts val="300"/>
              </a:spcBef>
              <a:spcAft>
                <a:spcPts val="300"/>
              </a:spcAft>
              <a:buNone/>
            </a:pPr>
            <a:r>
              <a:rPr lang="en-US" sz="1000" dirty="0">
                <a:latin typeface="Univers for KPMG Light" panose="020B0403020202020204" pitchFamily="34" charset="0"/>
              </a:rPr>
              <a:t>KPMG is under no obligation in any circumstance to update this report, in either oral or written form, for events occurring after the report has been issued in final form.</a:t>
            </a:r>
          </a:p>
          <a:p>
            <a:pPr marL="0" indent="0">
              <a:lnSpc>
                <a:spcPct val="125000"/>
              </a:lnSpc>
              <a:spcBef>
                <a:spcPts val="300"/>
              </a:spcBef>
              <a:spcAft>
                <a:spcPts val="300"/>
              </a:spcAft>
              <a:buNone/>
            </a:pPr>
            <a:r>
              <a:rPr lang="en-US" sz="1000" dirty="0">
                <a:latin typeface="Univers for KPMG Light" panose="020B0403020202020204" pitchFamily="34" charset="0"/>
              </a:rPr>
              <a:t>The findings in this report have been formed on the above basis.</a:t>
            </a:r>
          </a:p>
          <a:p>
            <a:pPr marL="0" indent="0">
              <a:lnSpc>
                <a:spcPct val="125000"/>
              </a:lnSpc>
              <a:spcBef>
                <a:spcPts val="300"/>
              </a:spcBef>
              <a:spcAft>
                <a:spcPts val="300"/>
              </a:spcAft>
              <a:buNone/>
            </a:pPr>
            <a:endParaRPr lang="en-AU" sz="1100" b="1" dirty="0" smtClean="0">
              <a:latin typeface="Univers for KPMG"/>
              <a:cs typeface="Univers for KPMG"/>
            </a:endParaRPr>
          </a:p>
          <a:p>
            <a:pPr marL="0" indent="0">
              <a:lnSpc>
                <a:spcPct val="125000"/>
              </a:lnSpc>
              <a:spcBef>
                <a:spcPts val="300"/>
              </a:spcBef>
              <a:spcAft>
                <a:spcPts val="300"/>
              </a:spcAft>
              <a:buNone/>
            </a:pPr>
            <a:r>
              <a:rPr lang="en-AU" sz="1100" b="1" dirty="0" smtClean="0">
                <a:latin typeface="Univers for KPMG"/>
                <a:cs typeface="Univers for KPMG"/>
              </a:rPr>
              <a:t>Third </a:t>
            </a:r>
            <a:r>
              <a:rPr lang="en-AU" sz="1100" b="1" dirty="0">
                <a:latin typeface="Univers for KPMG"/>
                <a:cs typeface="Univers for KPMG"/>
              </a:rPr>
              <a:t>Party Reliance</a:t>
            </a:r>
          </a:p>
          <a:p>
            <a:pPr marL="0" indent="0">
              <a:lnSpc>
                <a:spcPct val="125000"/>
              </a:lnSpc>
              <a:spcBef>
                <a:spcPts val="300"/>
              </a:spcBef>
              <a:spcAft>
                <a:spcPts val="300"/>
              </a:spcAft>
              <a:buNone/>
            </a:pPr>
            <a:r>
              <a:rPr lang="en-US" sz="1000" dirty="0">
                <a:latin typeface="Univers for KPMG Light" panose="020B0403020202020204" pitchFamily="34" charset="0"/>
              </a:rPr>
              <a:t>This report has been prepared for illustrative purposes. KPMG, nor any member or employee of KPMG, undertakes no responsibility arising in any way from reliance placed by </a:t>
            </a:r>
            <a:r>
              <a:rPr lang="en-US" sz="1000" dirty="0" smtClean="0">
                <a:latin typeface="Univers for KPMG Light" panose="020B0403020202020204" pitchFamily="34" charset="0"/>
              </a:rPr>
              <a:t>Client’s </a:t>
            </a:r>
            <a:r>
              <a:rPr lang="en-US" sz="1000" dirty="0">
                <a:latin typeface="Univers for KPMG Light" panose="020B0403020202020204" pitchFamily="34" charset="0"/>
              </a:rPr>
              <a:t>or a third party on this presentation. Any reliance placed by </a:t>
            </a:r>
            <a:r>
              <a:rPr lang="en-US" sz="1000" dirty="0" smtClean="0">
                <a:latin typeface="Univers for KPMG Light" panose="020B0403020202020204" pitchFamily="34" charset="0"/>
              </a:rPr>
              <a:t>Client’s </a:t>
            </a:r>
            <a:r>
              <a:rPr lang="en-US" sz="1000" dirty="0">
                <a:latin typeface="Univers for KPMG Light" panose="020B0403020202020204" pitchFamily="34" charset="0"/>
              </a:rPr>
              <a:t>or a third party is that party’s sole responsibility.</a:t>
            </a:r>
          </a:p>
          <a:p>
            <a:pPr marL="0" indent="0">
              <a:lnSpc>
                <a:spcPct val="125000"/>
              </a:lnSpc>
              <a:spcBef>
                <a:spcPts val="300"/>
              </a:spcBef>
              <a:spcAft>
                <a:spcPts val="300"/>
              </a:spcAft>
              <a:buNone/>
            </a:pPr>
            <a:r>
              <a:rPr lang="en-US" sz="1000" dirty="0" smtClean="0">
                <a:latin typeface="Univers for KPMG Light" panose="020B0403020202020204" pitchFamily="34" charset="0"/>
              </a:rPr>
              <a:t>The presentation and the accompanying slide pack are provided solely for illustration purposes and are not to be copied, quoted or referred to in whole or in part without KPMG’s prior written consent. KPMG accepts no responsibility to anyone for the information contained in this presentation.</a:t>
            </a:r>
          </a:p>
          <a:p>
            <a:pPr marL="0" indent="0">
              <a:spcBef>
                <a:spcPts val="300"/>
              </a:spcBef>
              <a:spcAft>
                <a:spcPts val="300"/>
              </a:spcAft>
              <a:buNone/>
            </a:pPr>
            <a:endParaRPr lang="en-US" sz="900" dirty="0"/>
          </a:p>
        </p:txBody>
      </p:sp>
      <p:sp>
        <p:nvSpPr>
          <p:cNvPr id="4" name="Title"/>
          <p:cNvSpPr>
            <a:spLocks noGrp="1"/>
          </p:cNvSpPr>
          <p:nvPr>
            <p:ph type="title"/>
          </p:nvPr>
        </p:nvSpPr>
        <p:spPr/>
        <p:txBody>
          <a:bodyPr/>
          <a:lstStyle/>
          <a:p>
            <a:r>
              <a:rPr lang="en-US" dirty="0"/>
              <a:t>Reliance and </a:t>
            </a:r>
            <a:r>
              <a:rPr lang="en-US" dirty="0" smtClean="0"/>
              <a:t>Limitations</a:t>
            </a:r>
            <a:endParaRPr lang="en-US" dirty="0"/>
          </a:p>
        </p:txBody>
      </p:sp>
    </p:spTree>
    <p:extLst>
      <p:ext uri="{BB962C8B-B14F-4D97-AF65-F5344CB8AC3E}">
        <p14:creationId xmlns:p14="http://schemas.microsoft.com/office/powerpoint/2010/main" val="3680129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9"/>
          <p:cNvSpPr txBox="1">
            <a:spLocks/>
          </p:cNvSpPr>
          <p:nvPr/>
        </p:nvSpPr>
        <p:spPr>
          <a:xfrm>
            <a:off x="1257446" y="4578983"/>
            <a:ext cx="8088972" cy="1756831"/>
          </a:xfrm>
          <a:prstGeom prst="rect">
            <a:avLst/>
          </a:prstGeom>
        </p:spPr>
        <p:txBody>
          <a:bodyPr>
            <a:noAutofit/>
          </a:bodyPr>
          <a:lstStyle>
            <a:lvl1pPr marL="0" indent="0" algn="l" rtl="0" eaLnBrk="1" fontAlgn="base" hangingPunct="1">
              <a:spcBef>
                <a:spcPts val="300"/>
              </a:spcBef>
              <a:spcAft>
                <a:spcPts val="300"/>
              </a:spcAft>
              <a:buFont typeface="Arial" panose="020B0604020202020204" pitchFamily="34" charset="0"/>
              <a:buNone/>
              <a:defRPr lang="en-US" sz="800" b="0" kern="1200" dirty="0">
                <a:solidFill>
                  <a:schemeClr val="bg1">
                    <a:lumMod val="50000"/>
                  </a:schemeClr>
                </a:solidFill>
                <a:latin typeface="Univers 45 Light"/>
                <a:ea typeface="+mn-ea"/>
                <a:cs typeface="Univers 45 Light"/>
              </a:defRPr>
            </a:lvl1pPr>
            <a:lvl2pPr marL="557213" indent="-214313" algn="l" rtl="0" eaLnBrk="1" fontAlgn="base" hangingPunct="1">
              <a:spcBef>
                <a:spcPts val="900"/>
              </a:spcBef>
              <a:spcAft>
                <a:spcPct val="0"/>
              </a:spcAft>
              <a:buFont typeface="Arial" panose="020B0604020202020204" pitchFamily="34" charset="0"/>
              <a:buChar char="–"/>
              <a:defRPr lang="en-US" sz="1500" kern="1200" dirty="0">
                <a:solidFill>
                  <a:schemeClr val="tx1"/>
                </a:solidFill>
                <a:latin typeface="Arial" panose="020B0604020202020204" pitchFamily="34" charset="0"/>
                <a:ea typeface="+mn-ea"/>
                <a:cs typeface="Arial" pitchFamily="34" charset="0"/>
              </a:defRPr>
            </a:lvl2pPr>
            <a:lvl3pPr marL="204788" indent="-204788" algn="l" rtl="0" eaLnBrk="1" fontAlgn="base" hangingPunct="1">
              <a:spcBef>
                <a:spcPts val="900"/>
              </a:spcBef>
              <a:spcAft>
                <a:spcPct val="0"/>
              </a:spcAft>
              <a:buClr>
                <a:srgbClr val="97989A"/>
              </a:buClr>
              <a:buFont typeface="Arial" charset="0"/>
              <a:buChar char="■"/>
              <a:defRPr lang="en-US" sz="1200" kern="1200" dirty="0">
                <a:solidFill>
                  <a:schemeClr val="tx1"/>
                </a:solidFill>
                <a:latin typeface="+mn-lt"/>
                <a:ea typeface="+mn-ea"/>
                <a:cs typeface="Arial" pitchFamily="34" charset="0"/>
              </a:defRPr>
            </a:lvl3pPr>
            <a:lvl4pPr marL="402431" indent="-197644" algn="l" rtl="0" eaLnBrk="1" fontAlgn="base" hangingPunct="1">
              <a:spcBef>
                <a:spcPts val="900"/>
              </a:spcBef>
              <a:spcAft>
                <a:spcPct val="0"/>
              </a:spcAft>
              <a:buClr>
                <a:srgbClr val="97989A"/>
              </a:buClr>
              <a:buFont typeface="Arial" charset="0"/>
              <a:buChar char="–"/>
              <a:defRPr lang="en-US" sz="1200" kern="1200" dirty="0">
                <a:solidFill>
                  <a:schemeClr val="tx1"/>
                </a:solidFill>
                <a:latin typeface="+mn-lt"/>
                <a:ea typeface="+mn-ea"/>
                <a:cs typeface="Arial" pitchFamily="34" charset="0"/>
              </a:defRPr>
            </a:lvl4pPr>
            <a:lvl5pPr marL="607219" indent="-203597" algn="l" rtl="0" eaLnBrk="1" fontAlgn="base" hangingPunct="1">
              <a:spcBef>
                <a:spcPts val="900"/>
              </a:spcBef>
              <a:spcAft>
                <a:spcPct val="0"/>
              </a:spcAft>
              <a:buClr>
                <a:srgbClr val="97989A"/>
              </a:buClr>
              <a:buFont typeface="Arial" charset="0"/>
              <a:buChar char="■"/>
              <a:defRPr lang="en-GB" sz="1200" kern="1200" dirty="0">
                <a:solidFill>
                  <a:schemeClr val="tx1"/>
                </a:solidFill>
                <a:latin typeface="+mn-lt"/>
                <a:ea typeface="+mn-ea"/>
                <a:cs typeface="Arial" pitchFamily="34" charset="0"/>
              </a:defRPr>
            </a:lvl5pPr>
            <a:lvl6pPr marL="812006" indent="-204788" algn="l" defTabSz="670322" rtl="0" eaLnBrk="1" latinLnBrk="0" hangingPunct="1">
              <a:lnSpc>
                <a:spcPct val="100000"/>
              </a:lnSpc>
              <a:spcBef>
                <a:spcPts val="900"/>
              </a:spcBef>
              <a:buClr>
                <a:srgbClr val="97989A"/>
              </a:buClr>
              <a:buFont typeface="Arial" pitchFamily="34" charset="0"/>
              <a:buChar char="–"/>
              <a:defRPr lang="en-GB" sz="1200" kern="1200" dirty="0" smtClean="0">
                <a:solidFill>
                  <a:schemeClr val="tx1"/>
                </a:solidFill>
                <a:latin typeface="Arial"/>
                <a:ea typeface="+mn-ea"/>
                <a:cs typeface="Arial" pitchFamily="34" charset="0"/>
              </a:defRPr>
            </a:lvl6pPr>
            <a:lvl7pPr marL="1008460" indent="-200025" algn="l" defTabSz="685800" rtl="0" eaLnBrk="1" latinLnBrk="0" hangingPunct="1">
              <a:lnSpc>
                <a:spcPct val="100000"/>
              </a:lnSpc>
              <a:spcBef>
                <a:spcPts val="900"/>
              </a:spcBef>
              <a:buClr>
                <a:srgbClr val="97989A"/>
              </a:buClr>
              <a:buFont typeface="Arial" pitchFamily="34" charset="0"/>
              <a:buChar char="■"/>
              <a:defRPr lang="en-GB" sz="1200" kern="1200" baseline="0" dirty="0" smtClean="0">
                <a:solidFill>
                  <a:schemeClr val="tx1"/>
                </a:solidFill>
                <a:latin typeface="Arial"/>
                <a:ea typeface="+mn-ea"/>
                <a:cs typeface="Arial" pitchFamily="34" charset="0"/>
              </a:defRPr>
            </a:lvl7pPr>
            <a:lvl8pPr marL="1214438" indent="-205979" algn="l" defTabSz="685800" rtl="0" eaLnBrk="1" latinLnBrk="0" hangingPunct="1">
              <a:lnSpc>
                <a:spcPct val="100000"/>
              </a:lnSpc>
              <a:spcBef>
                <a:spcPts val="900"/>
              </a:spcBef>
              <a:buClr>
                <a:srgbClr val="97989A"/>
              </a:buClr>
              <a:buFont typeface="Arial" pitchFamily="34" charset="0"/>
              <a:buChar char="–"/>
              <a:defRPr lang="en-GB" sz="1200" kern="1200" dirty="0" smtClean="0">
                <a:solidFill>
                  <a:schemeClr val="tx1"/>
                </a:solidFill>
                <a:latin typeface="Arial"/>
                <a:ea typeface="+mn-ea"/>
                <a:cs typeface="+mn-cs"/>
              </a:defRPr>
            </a:lvl8pPr>
            <a:lvl9pPr marL="1407319" indent="-192881" algn="l" defTabSz="685800" rtl="0" eaLnBrk="1" latinLnBrk="0" hangingPunct="1">
              <a:lnSpc>
                <a:spcPct val="100000"/>
              </a:lnSpc>
              <a:spcBef>
                <a:spcPts val="900"/>
              </a:spcBef>
              <a:buClr>
                <a:srgbClr val="97989A"/>
              </a:buClr>
              <a:buFont typeface="Arial" pitchFamily="34" charset="0"/>
              <a:buChar char="■"/>
              <a:defRPr lang="en-GB" sz="1200" kern="1200" dirty="0" smtClean="0">
                <a:solidFill>
                  <a:schemeClr val="tx1"/>
                </a:solidFill>
                <a:latin typeface="Arial"/>
                <a:ea typeface="+mn-ea"/>
                <a:cs typeface="Arial" pitchFamily="34" charset="0"/>
              </a:defRPr>
            </a:lvl9pPr>
          </a:lstStyle>
          <a:p>
            <a:r>
              <a:rPr lang="en-US" dirty="0" smtClean="0"/>
              <a:t>© 2016 KPMG, an Australian partnership and a member firm of the KPMG network of independent member firms affiliated with KPMG International Cooperative (“KPMG International”), a Swiss entity. All rights reserved. </a:t>
            </a:r>
          </a:p>
          <a:p>
            <a:r>
              <a:rPr lang="en-US" dirty="0" smtClean="0"/>
              <a:t>The KPMG name and logo are registered trademarks or trademarks of KPMG International.</a:t>
            </a:r>
          </a:p>
          <a:p>
            <a:r>
              <a:rPr lang="en-US" dirty="0" smtClean="0"/>
              <a:t>Liability limited by a scheme approved under Professional Standards Legislation.</a:t>
            </a:r>
          </a:p>
          <a:p>
            <a:r>
              <a:rPr lang="en-US" dirty="0" smtClean="0"/>
              <a:t>The information contained in this document is of a general nature and is not intended to address the objectives, financial situation or needs of any particular individual or entity. It is provided for information purposes only and does not constitute, nor should it be regarded in any manner whatsoever, as advice and is not intended to influence a person in making a decision, including, if applicable, in relation to any financial product or an interest in a financial product. Although we </a:t>
            </a:r>
            <a:r>
              <a:rPr lang="en-US" dirty="0" err="1" smtClean="0"/>
              <a:t>endeavour</a:t>
            </a:r>
            <a:r>
              <a:rPr lang="en-US" dirty="0" smtClean="0"/>
              <a:t>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 </a:t>
            </a:r>
          </a:p>
          <a:p>
            <a:r>
              <a:rPr lang="en-US" dirty="0" smtClean="0"/>
              <a:t>To the extent permissible by law, KPMG and its associated entities shall not be liable for any errors, omissions, defects or misrepresentations in the information or for any loss or damage suffered by persons who use or rely on such information (including for reasons of negligence, negligent misstatement or otherwise).</a:t>
            </a:r>
            <a:endParaRPr lang="en-US" dirty="0"/>
          </a:p>
        </p:txBody>
      </p:sp>
      <p:sp>
        <p:nvSpPr>
          <p:cNvPr id="4" name="Text Placeholder 39"/>
          <p:cNvSpPr txBox="1">
            <a:spLocks/>
          </p:cNvSpPr>
          <p:nvPr/>
        </p:nvSpPr>
        <p:spPr>
          <a:xfrm>
            <a:off x="1282106" y="3602100"/>
            <a:ext cx="1543493" cy="228600"/>
          </a:xfrm>
          <a:prstGeom prst="rect">
            <a:avLst/>
          </a:prstGeom>
        </p:spPr>
        <p:txBody>
          <a:bodyPr>
            <a:noAutofit/>
          </a:bodyPr>
          <a:lstStyle>
            <a:lvl1pPr marL="0" indent="0" algn="l" rtl="0" eaLnBrk="1" fontAlgn="base" hangingPunct="1">
              <a:spcBef>
                <a:spcPts val="300"/>
              </a:spcBef>
              <a:spcAft>
                <a:spcPts val="300"/>
              </a:spcAft>
              <a:buFont typeface="Arial" panose="020B0604020202020204" pitchFamily="34" charset="0"/>
              <a:buNone/>
              <a:defRPr lang="en-US" sz="800" b="0" kern="1200" dirty="0">
                <a:solidFill>
                  <a:schemeClr val="bg1">
                    <a:lumMod val="50000"/>
                  </a:schemeClr>
                </a:solidFill>
                <a:latin typeface="Univers 45 Light"/>
                <a:ea typeface="+mn-ea"/>
                <a:cs typeface="Univers 45 Light"/>
              </a:defRPr>
            </a:lvl1pPr>
            <a:lvl2pPr marL="557213" indent="-214313" algn="l" rtl="0" eaLnBrk="1" fontAlgn="base" hangingPunct="1">
              <a:spcBef>
                <a:spcPts val="900"/>
              </a:spcBef>
              <a:spcAft>
                <a:spcPct val="0"/>
              </a:spcAft>
              <a:buFont typeface="Arial" panose="020B0604020202020204" pitchFamily="34" charset="0"/>
              <a:buChar char="–"/>
              <a:defRPr lang="en-US" sz="1500" kern="1200" dirty="0">
                <a:solidFill>
                  <a:schemeClr val="tx1"/>
                </a:solidFill>
                <a:latin typeface="Arial" panose="020B0604020202020204" pitchFamily="34" charset="0"/>
                <a:ea typeface="+mn-ea"/>
                <a:cs typeface="Arial" pitchFamily="34" charset="0"/>
              </a:defRPr>
            </a:lvl2pPr>
            <a:lvl3pPr marL="204788" indent="-204788" algn="l" rtl="0" eaLnBrk="1" fontAlgn="base" hangingPunct="1">
              <a:spcBef>
                <a:spcPts val="900"/>
              </a:spcBef>
              <a:spcAft>
                <a:spcPct val="0"/>
              </a:spcAft>
              <a:buClr>
                <a:srgbClr val="97989A"/>
              </a:buClr>
              <a:buFont typeface="Arial" charset="0"/>
              <a:buChar char="■"/>
              <a:defRPr lang="en-US" sz="1200" kern="1200" dirty="0">
                <a:solidFill>
                  <a:schemeClr val="tx1"/>
                </a:solidFill>
                <a:latin typeface="+mn-lt"/>
                <a:ea typeface="+mn-ea"/>
                <a:cs typeface="Arial" pitchFamily="34" charset="0"/>
              </a:defRPr>
            </a:lvl3pPr>
            <a:lvl4pPr marL="402431" indent="-197644" algn="l" rtl="0" eaLnBrk="1" fontAlgn="base" hangingPunct="1">
              <a:spcBef>
                <a:spcPts val="900"/>
              </a:spcBef>
              <a:spcAft>
                <a:spcPct val="0"/>
              </a:spcAft>
              <a:buClr>
                <a:srgbClr val="97989A"/>
              </a:buClr>
              <a:buFont typeface="Arial" charset="0"/>
              <a:buChar char="–"/>
              <a:defRPr lang="en-US" sz="1200" kern="1200" dirty="0">
                <a:solidFill>
                  <a:schemeClr val="tx1"/>
                </a:solidFill>
                <a:latin typeface="+mn-lt"/>
                <a:ea typeface="+mn-ea"/>
                <a:cs typeface="Arial" pitchFamily="34" charset="0"/>
              </a:defRPr>
            </a:lvl4pPr>
            <a:lvl5pPr marL="607219" indent="-203597" algn="l" rtl="0" eaLnBrk="1" fontAlgn="base" hangingPunct="1">
              <a:spcBef>
                <a:spcPts val="900"/>
              </a:spcBef>
              <a:spcAft>
                <a:spcPct val="0"/>
              </a:spcAft>
              <a:buClr>
                <a:srgbClr val="97989A"/>
              </a:buClr>
              <a:buFont typeface="Arial" charset="0"/>
              <a:buChar char="■"/>
              <a:defRPr lang="en-GB" sz="1200" kern="1200" dirty="0">
                <a:solidFill>
                  <a:schemeClr val="tx1"/>
                </a:solidFill>
                <a:latin typeface="+mn-lt"/>
                <a:ea typeface="+mn-ea"/>
                <a:cs typeface="Arial" pitchFamily="34" charset="0"/>
              </a:defRPr>
            </a:lvl5pPr>
            <a:lvl6pPr marL="812006" indent="-204788" algn="l" defTabSz="670322" rtl="0" eaLnBrk="1" latinLnBrk="0" hangingPunct="1">
              <a:lnSpc>
                <a:spcPct val="100000"/>
              </a:lnSpc>
              <a:spcBef>
                <a:spcPts val="900"/>
              </a:spcBef>
              <a:buClr>
                <a:srgbClr val="97989A"/>
              </a:buClr>
              <a:buFont typeface="Arial" pitchFamily="34" charset="0"/>
              <a:buChar char="–"/>
              <a:defRPr lang="en-GB" sz="1200" kern="1200" dirty="0" smtClean="0">
                <a:solidFill>
                  <a:schemeClr val="tx1"/>
                </a:solidFill>
                <a:latin typeface="Arial"/>
                <a:ea typeface="+mn-ea"/>
                <a:cs typeface="Arial" pitchFamily="34" charset="0"/>
              </a:defRPr>
            </a:lvl6pPr>
            <a:lvl7pPr marL="1008460" indent="-200025" algn="l" defTabSz="685800" rtl="0" eaLnBrk="1" latinLnBrk="0" hangingPunct="1">
              <a:lnSpc>
                <a:spcPct val="100000"/>
              </a:lnSpc>
              <a:spcBef>
                <a:spcPts val="900"/>
              </a:spcBef>
              <a:buClr>
                <a:srgbClr val="97989A"/>
              </a:buClr>
              <a:buFont typeface="Arial" pitchFamily="34" charset="0"/>
              <a:buChar char="■"/>
              <a:defRPr lang="en-GB" sz="1200" kern="1200" baseline="0" dirty="0" smtClean="0">
                <a:solidFill>
                  <a:schemeClr val="tx1"/>
                </a:solidFill>
                <a:latin typeface="Arial"/>
                <a:ea typeface="+mn-ea"/>
                <a:cs typeface="Arial" pitchFamily="34" charset="0"/>
              </a:defRPr>
            </a:lvl7pPr>
            <a:lvl8pPr marL="1214438" indent="-205979" algn="l" defTabSz="685800" rtl="0" eaLnBrk="1" latinLnBrk="0" hangingPunct="1">
              <a:lnSpc>
                <a:spcPct val="100000"/>
              </a:lnSpc>
              <a:spcBef>
                <a:spcPts val="900"/>
              </a:spcBef>
              <a:buClr>
                <a:srgbClr val="97989A"/>
              </a:buClr>
              <a:buFont typeface="Arial" pitchFamily="34" charset="0"/>
              <a:buChar char="–"/>
              <a:defRPr lang="en-GB" sz="1200" kern="1200" dirty="0" smtClean="0">
                <a:solidFill>
                  <a:schemeClr val="tx1"/>
                </a:solidFill>
                <a:latin typeface="Arial"/>
                <a:ea typeface="+mn-ea"/>
                <a:cs typeface="+mn-cs"/>
              </a:defRPr>
            </a:lvl8pPr>
            <a:lvl9pPr marL="1407319" indent="-192881" algn="l" defTabSz="685800" rtl="0" eaLnBrk="1" latinLnBrk="0" hangingPunct="1">
              <a:lnSpc>
                <a:spcPct val="100000"/>
              </a:lnSpc>
              <a:spcBef>
                <a:spcPts val="900"/>
              </a:spcBef>
              <a:buClr>
                <a:srgbClr val="97989A"/>
              </a:buClr>
              <a:buFont typeface="Arial" pitchFamily="34" charset="0"/>
              <a:buChar char="■"/>
              <a:defRPr lang="en-GB" sz="1200" kern="1200" dirty="0" smtClean="0">
                <a:solidFill>
                  <a:schemeClr val="tx1"/>
                </a:solidFill>
                <a:latin typeface="Arial"/>
                <a:ea typeface="+mn-ea"/>
                <a:cs typeface="Arial" pitchFamily="34" charset="0"/>
              </a:defRPr>
            </a:lvl9pPr>
          </a:lstStyle>
          <a:p>
            <a:pPr>
              <a:spcAft>
                <a:spcPts val="600"/>
              </a:spcAft>
            </a:pPr>
            <a:r>
              <a:rPr lang="en-AU" sz="1100" b="1" dirty="0" err="1">
                <a:solidFill>
                  <a:srgbClr val="00338D"/>
                </a:solidFill>
                <a:latin typeface="Univers 45 Light" pitchFamily="2" charset="0"/>
              </a:rPr>
              <a:t>k</a:t>
            </a:r>
            <a:r>
              <a:rPr lang="en-AU" sz="1100" b="1" dirty="0" err="1" smtClean="0">
                <a:solidFill>
                  <a:srgbClr val="00338D"/>
                </a:solidFill>
                <a:latin typeface="Univers 45 Light" pitchFamily="2" charset="0"/>
              </a:rPr>
              <a:t>pmg.com.au</a:t>
            </a:r>
            <a:endParaRPr lang="en-AU" sz="1000" dirty="0">
              <a:solidFill>
                <a:srgbClr val="00338D"/>
              </a:solidFill>
              <a:latin typeface="Univers 45 Light" pitchFamily="2" charset="0"/>
            </a:endParaRPr>
          </a:p>
        </p:txBody>
      </p:sp>
      <p:sp>
        <p:nvSpPr>
          <p:cNvPr id="5" name="Text Placeholder 39"/>
          <p:cNvSpPr txBox="1">
            <a:spLocks/>
          </p:cNvSpPr>
          <p:nvPr/>
        </p:nvSpPr>
        <p:spPr>
          <a:xfrm>
            <a:off x="4836314" y="3602100"/>
            <a:ext cx="1543493" cy="228600"/>
          </a:xfrm>
          <a:prstGeom prst="rect">
            <a:avLst/>
          </a:prstGeom>
        </p:spPr>
        <p:txBody>
          <a:bodyPr>
            <a:noAutofit/>
          </a:bodyPr>
          <a:lstStyle>
            <a:lvl1pPr marL="0" indent="0" algn="l" rtl="0" eaLnBrk="1" fontAlgn="base" hangingPunct="1">
              <a:spcBef>
                <a:spcPts val="300"/>
              </a:spcBef>
              <a:spcAft>
                <a:spcPts val="300"/>
              </a:spcAft>
              <a:buFont typeface="Arial" panose="020B0604020202020204" pitchFamily="34" charset="0"/>
              <a:buNone/>
              <a:defRPr lang="en-US" sz="800" b="0" kern="1200" dirty="0">
                <a:solidFill>
                  <a:schemeClr val="bg1">
                    <a:lumMod val="50000"/>
                  </a:schemeClr>
                </a:solidFill>
                <a:latin typeface="Univers 45 Light"/>
                <a:ea typeface="+mn-ea"/>
                <a:cs typeface="Univers 45 Light"/>
              </a:defRPr>
            </a:lvl1pPr>
            <a:lvl2pPr marL="557213" indent="-214313" algn="l" rtl="0" eaLnBrk="1" fontAlgn="base" hangingPunct="1">
              <a:spcBef>
                <a:spcPts val="900"/>
              </a:spcBef>
              <a:spcAft>
                <a:spcPct val="0"/>
              </a:spcAft>
              <a:buFont typeface="Arial" panose="020B0604020202020204" pitchFamily="34" charset="0"/>
              <a:buChar char="–"/>
              <a:defRPr lang="en-US" sz="1500" kern="1200" dirty="0">
                <a:solidFill>
                  <a:schemeClr val="tx1"/>
                </a:solidFill>
                <a:latin typeface="Arial" panose="020B0604020202020204" pitchFamily="34" charset="0"/>
                <a:ea typeface="+mn-ea"/>
                <a:cs typeface="Arial" pitchFamily="34" charset="0"/>
              </a:defRPr>
            </a:lvl2pPr>
            <a:lvl3pPr marL="204788" indent="-204788" algn="l" rtl="0" eaLnBrk="1" fontAlgn="base" hangingPunct="1">
              <a:spcBef>
                <a:spcPts val="900"/>
              </a:spcBef>
              <a:spcAft>
                <a:spcPct val="0"/>
              </a:spcAft>
              <a:buClr>
                <a:srgbClr val="97989A"/>
              </a:buClr>
              <a:buFont typeface="Arial" charset="0"/>
              <a:buChar char="■"/>
              <a:defRPr lang="en-US" sz="1200" kern="1200" dirty="0">
                <a:solidFill>
                  <a:schemeClr val="tx1"/>
                </a:solidFill>
                <a:latin typeface="+mn-lt"/>
                <a:ea typeface="+mn-ea"/>
                <a:cs typeface="Arial" pitchFamily="34" charset="0"/>
              </a:defRPr>
            </a:lvl3pPr>
            <a:lvl4pPr marL="402431" indent="-197644" algn="l" rtl="0" eaLnBrk="1" fontAlgn="base" hangingPunct="1">
              <a:spcBef>
                <a:spcPts val="900"/>
              </a:spcBef>
              <a:spcAft>
                <a:spcPct val="0"/>
              </a:spcAft>
              <a:buClr>
                <a:srgbClr val="97989A"/>
              </a:buClr>
              <a:buFont typeface="Arial" charset="0"/>
              <a:buChar char="–"/>
              <a:defRPr lang="en-US" sz="1200" kern="1200" dirty="0">
                <a:solidFill>
                  <a:schemeClr val="tx1"/>
                </a:solidFill>
                <a:latin typeface="+mn-lt"/>
                <a:ea typeface="+mn-ea"/>
                <a:cs typeface="Arial" pitchFamily="34" charset="0"/>
              </a:defRPr>
            </a:lvl4pPr>
            <a:lvl5pPr marL="607219" indent="-203597" algn="l" rtl="0" eaLnBrk="1" fontAlgn="base" hangingPunct="1">
              <a:spcBef>
                <a:spcPts val="900"/>
              </a:spcBef>
              <a:spcAft>
                <a:spcPct val="0"/>
              </a:spcAft>
              <a:buClr>
                <a:srgbClr val="97989A"/>
              </a:buClr>
              <a:buFont typeface="Arial" charset="0"/>
              <a:buChar char="■"/>
              <a:defRPr lang="en-GB" sz="1200" kern="1200" dirty="0">
                <a:solidFill>
                  <a:schemeClr val="tx1"/>
                </a:solidFill>
                <a:latin typeface="+mn-lt"/>
                <a:ea typeface="+mn-ea"/>
                <a:cs typeface="Arial" pitchFamily="34" charset="0"/>
              </a:defRPr>
            </a:lvl5pPr>
            <a:lvl6pPr marL="812006" indent="-204788" algn="l" defTabSz="670322" rtl="0" eaLnBrk="1" latinLnBrk="0" hangingPunct="1">
              <a:lnSpc>
                <a:spcPct val="100000"/>
              </a:lnSpc>
              <a:spcBef>
                <a:spcPts val="900"/>
              </a:spcBef>
              <a:buClr>
                <a:srgbClr val="97989A"/>
              </a:buClr>
              <a:buFont typeface="Arial" pitchFamily="34" charset="0"/>
              <a:buChar char="–"/>
              <a:defRPr lang="en-GB" sz="1200" kern="1200" dirty="0" smtClean="0">
                <a:solidFill>
                  <a:schemeClr val="tx1"/>
                </a:solidFill>
                <a:latin typeface="Arial"/>
                <a:ea typeface="+mn-ea"/>
                <a:cs typeface="Arial" pitchFamily="34" charset="0"/>
              </a:defRPr>
            </a:lvl6pPr>
            <a:lvl7pPr marL="1008460" indent="-200025" algn="l" defTabSz="685800" rtl="0" eaLnBrk="1" latinLnBrk="0" hangingPunct="1">
              <a:lnSpc>
                <a:spcPct val="100000"/>
              </a:lnSpc>
              <a:spcBef>
                <a:spcPts val="900"/>
              </a:spcBef>
              <a:buClr>
                <a:srgbClr val="97989A"/>
              </a:buClr>
              <a:buFont typeface="Arial" pitchFamily="34" charset="0"/>
              <a:buChar char="■"/>
              <a:defRPr lang="en-GB" sz="1200" kern="1200" baseline="0" dirty="0" smtClean="0">
                <a:solidFill>
                  <a:schemeClr val="tx1"/>
                </a:solidFill>
                <a:latin typeface="Arial"/>
                <a:ea typeface="+mn-ea"/>
                <a:cs typeface="Arial" pitchFamily="34" charset="0"/>
              </a:defRPr>
            </a:lvl7pPr>
            <a:lvl8pPr marL="1214438" indent="-205979" algn="l" defTabSz="685800" rtl="0" eaLnBrk="1" latinLnBrk="0" hangingPunct="1">
              <a:lnSpc>
                <a:spcPct val="100000"/>
              </a:lnSpc>
              <a:spcBef>
                <a:spcPts val="900"/>
              </a:spcBef>
              <a:buClr>
                <a:srgbClr val="97989A"/>
              </a:buClr>
              <a:buFont typeface="Arial" pitchFamily="34" charset="0"/>
              <a:buChar char="–"/>
              <a:defRPr lang="en-GB" sz="1200" kern="1200" dirty="0" smtClean="0">
                <a:solidFill>
                  <a:schemeClr val="tx1"/>
                </a:solidFill>
                <a:latin typeface="Arial"/>
                <a:ea typeface="+mn-ea"/>
                <a:cs typeface="+mn-cs"/>
              </a:defRPr>
            </a:lvl8pPr>
            <a:lvl9pPr marL="1407319" indent="-192881" algn="l" defTabSz="685800" rtl="0" eaLnBrk="1" latinLnBrk="0" hangingPunct="1">
              <a:lnSpc>
                <a:spcPct val="100000"/>
              </a:lnSpc>
              <a:spcBef>
                <a:spcPts val="900"/>
              </a:spcBef>
              <a:buClr>
                <a:srgbClr val="97989A"/>
              </a:buClr>
              <a:buFont typeface="Arial" pitchFamily="34" charset="0"/>
              <a:buChar char="■"/>
              <a:defRPr lang="en-GB" sz="1200" kern="1200" dirty="0" smtClean="0">
                <a:solidFill>
                  <a:schemeClr val="tx1"/>
                </a:solidFill>
                <a:latin typeface="Arial"/>
                <a:ea typeface="+mn-ea"/>
                <a:cs typeface="Arial" pitchFamily="34" charset="0"/>
              </a:defRPr>
            </a:lvl9pPr>
          </a:lstStyle>
          <a:p>
            <a:pPr>
              <a:spcAft>
                <a:spcPts val="600"/>
              </a:spcAft>
            </a:pPr>
            <a:r>
              <a:rPr lang="en-AU" sz="1100" b="1" dirty="0" err="1" smtClean="0">
                <a:solidFill>
                  <a:srgbClr val="00338D"/>
                </a:solidFill>
                <a:latin typeface="Univers 45 Light" pitchFamily="2" charset="0"/>
              </a:rPr>
              <a:t>kpmg.com.au</a:t>
            </a:r>
            <a:r>
              <a:rPr lang="en-AU" sz="1100" b="1" dirty="0" smtClean="0">
                <a:solidFill>
                  <a:srgbClr val="00338D"/>
                </a:solidFill>
                <a:latin typeface="Univers 45 Light" pitchFamily="2" charset="0"/>
              </a:rPr>
              <a:t>/app</a:t>
            </a:r>
            <a:endParaRPr lang="en-AU" sz="1000" dirty="0">
              <a:solidFill>
                <a:srgbClr val="00338D"/>
              </a:solidFill>
              <a:latin typeface="Univers 45 Light" pitchFamily="2" charset="0"/>
            </a:endParaRPr>
          </a:p>
        </p:txBody>
      </p:sp>
      <p:cxnSp>
        <p:nvCxnSpPr>
          <p:cNvPr id="7" name="Straight Connector 6"/>
          <p:cNvCxnSpPr/>
          <p:nvPr/>
        </p:nvCxnSpPr>
        <p:spPr>
          <a:xfrm>
            <a:off x="1354594" y="3326657"/>
            <a:ext cx="7915911" cy="0"/>
          </a:xfrm>
          <a:prstGeom prst="line">
            <a:avLst/>
          </a:prstGeom>
          <a:ln w="12700" cmpd="sng">
            <a:solidFill>
              <a:schemeClr val="bg1">
                <a:lumMod val="75000"/>
              </a:schemeClr>
            </a:solidFill>
            <a:prstDash val="dot"/>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3796" y="3959753"/>
            <a:ext cx="1444856" cy="362091"/>
          </a:xfrm>
          <a:prstGeom prst="rect">
            <a:avLst/>
          </a:prstGeom>
        </p:spPr>
      </p:pic>
      <p:pic>
        <p:nvPicPr>
          <p:cNvPr id="12" name="Picture 11"/>
          <p:cNvPicPr>
            <a:picLocks noChangeAspect="1"/>
          </p:cNvPicPr>
          <p:nvPr/>
        </p:nvPicPr>
        <p:blipFill>
          <a:blip r:embed="rId4"/>
          <a:stretch>
            <a:fillRect/>
          </a:stretch>
        </p:blipFill>
        <p:spPr>
          <a:xfrm>
            <a:off x="1306673" y="3902645"/>
            <a:ext cx="2742893" cy="487229"/>
          </a:xfrm>
          <a:prstGeom prst="rect">
            <a:avLst/>
          </a:prstGeom>
        </p:spPr>
      </p:pic>
    </p:spTree>
    <p:extLst>
      <p:ext uri="{BB962C8B-B14F-4D97-AF65-F5344CB8AC3E}">
        <p14:creationId xmlns:p14="http://schemas.microsoft.com/office/powerpoint/2010/main" val="1991984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2. Risk Interconnectedness</a:t>
            </a:r>
          </a:p>
        </p:txBody>
      </p:sp>
      <p:grpSp>
        <p:nvGrpSpPr>
          <p:cNvPr id="13" name="Group 12"/>
          <p:cNvGrpSpPr/>
          <p:nvPr/>
        </p:nvGrpSpPr>
        <p:grpSpPr>
          <a:xfrm>
            <a:off x="362278" y="5556315"/>
            <a:ext cx="9017001" cy="672035"/>
            <a:chOff x="372532" y="5556315"/>
            <a:chExt cx="9017001" cy="672035"/>
          </a:xfrm>
        </p:grpSpPr>
        <p:sp>
          <p:nvSpPr>
            <p:cNvPr id="3" name="Rectangle 2"/>
            <p:cNvSpPr/>
            <p:nvPr/>
          </p:nvSpPr>
          <p:spPr>
            <a:xfrm>
              <a:off x="372532" y="5556315"/>
              <a:ext cx="9017001" cy="672035"/>
            </a:xfrm>
            <a:prstGeom prst="rect">
              <a:avLst/>
            </a:prstGeom>
            <a:solidFill>
              <a:srgbClr val="CDCECC">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6591895" y="5640656"/>
              <a:ext cx="2429446" cy="506144"/>
              <a:chOff x="5550495" y="5640656"/>
              <a:chExt cx="2429446" cy="506144"/>
            </a:xfrm>
          </p:grpSpPr>
          <p:sp>
            <p:nvSpPr>
              <p:cNvPr id="38" name="Text Box 7"/>
              <p:cNvSpPr txBox="1">
                <a:spLocks noChangeArrowheads="1"/>
              </p:cNvSpPr>
              <p:nvPr/>
            </p:nvSpPr>
            <p:spPr bwMode="auto">
              <a:xfrm>
                <a:off x="5550495" y="5706830"/>
                <a:ext cx="878826" cy="180456"/>
              </a:xfrm>
              <a:prstGeom prst="rect">
                <a:avLst/>
              </a:prstGeom>
              <a:noFill/>
              <a:ln w="9525">
                <a:noFill/>
                <a:miter lim="800000"/>
                <a:headEnd/>
                <a:tailEnd/>
              </a:ln>
            </p:spPr>
            <p:txBody>
              <a:bodyPr lIns="27432" tIns="22860" rIns="0" bIns="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defRPr sz="1000"/>
                </a:pPr>
                <a:r>
                  <a:rPr lang="en-AU" sz="800" b="1" dirty="0">
                    <a:solidFill>
                      <a:srgbClr val="000000"/>
                    </a:solidFill>
                    <a:latin typeface="Univers 45 Light" pitchFamily="2" charset="0"/>
                    <a:cs typeface="Arial"/>
                  </a:rPr>
                  <a:t>Relative </a:t>
                </a:r>
                <a:r>
                  <a:rPr lang="en-AU" sz="800" b="1" dirty="0" smtClean="0">
                    <a:solidFill>
                      <a:srgbClr val="000000"/>
                    </a:solidFill>
                    <a:latin typeface="Univers 45 Light" pitchFamily="2" charset="0"/>
                    <a:cs typeface="Arial"/>
                  </a:rPr>
                  <a:t>Impact</a:t>
                </a:r>
                <a:endParaRPr lang="en-AU" sz="800" b="1" dirty="0">
                  <a:solidFill>
                    <a:srgbClr val="000000"/>
                  </a:solidFill>
                  <a:latin typeface="Univers 45 Light" pitchFamily="2" charset="0"/>
                  <a:cs typeface="Arial"/>
                </a:endParaRPr>
              </a:p>
            </p:txBody>
          </p:sp>
          <p:sp>
            <p:nvSpPr>
              <p:cNvPr id="45" name="Oval 106"/>
              <p:cNvSpPr>
                <a:spLocks noChangeArrowheads="1"/>
              </p:cNvSpPr>
              <p:nvPr/>
            </p:nvSpPr>
            <p:spPr bwMode="auto">
              <a:xfrm>
                <a:off x="7574782" y="5640656"/>
                <a:ext cx="312727" cy="289178"/>
              </a:xfrm>
              <a:prstGeom prst="ellipse">
                <a:avLst/>
              </a:prstGeom>
              <a:solidFill>
                <a:srgbClr val="0091DA"/>
              </a:solidFill>
              <a:ln w="9525">
                <a:noFill/>
                <a:round/>
                <a:headEnd/>
                <a:tailEnd/>
              </a:ln>
            </p:spPr>
            <p:txBody>
              <a:bodyPr/>
              <a:lstStyle/>
              <a:p>
                <a:endParaRPr lang="en-US" sz="800">
                  <a:latin typeface="Univers 45 Light" pitchFamily="2" charset="0"/>
                </a:endParaRPr>
              </a:p>
            </p:txBody>
          </p:sp>
          <p:sp>
            <p:nvSpPr>
              <p:cNvPr id="46" name="Oval 107"/>
              <p:cNvSpPr>
                <a:spLocks noChangeArrowheads="1"/>
              </p:cNvSpPr>
              <p:nvPr/>
            </p:nvSpPr>
            <p:spPr bwMode="auto">
              <a:xfrm>
                <a:off x="7106637" y="5730408"/>
                <a:ext cx="215610" cy="199427"/>
              </a:xfrm>
              <a:prstGeom prst="ellipse">
                <a:avLst/>
              </a:prstGeom>
              <a:solidFill>
                <a:srgbClr val="0091DA"/>
              </a:solidFill>
              <a:ln w="9525">
                <a:noFill/>
                <a:round/>
                <a:headEnd/>
                <a:tailEnd/>
              </a:ln>
            </p:spPr>
            <p:txBody>
              <a:bodyPr/>
              <a:lstStyle/>
              <a:p>
                <a:endParaRPr lang="en-US" sz="800">
                  <a:latin typeface="Univers 45 Light" pitchFamily="2" charset="0"/>
                </a:endParaRPr>
              </a:p>
            </p:txBody>
          </p:sp>
          <p:sp>
            <p:nvSpPr>
              <p:cNvPr id="47" name="Oval 108"/>
              <p:cNvSpPr>
                <a:spLocks noChangeArrowheads="1"/>
              </p:cNvSpPr>
              <p:nvPr/>
            </p:nvSpPr>
            <p:spPr bwMode="auto">
              <a:xfrm>
                <a:off x="6710643" y="5830121"/>
                <a:ext cx="107849" cy="99713"/>
              </a:xfrm>
              <a:prstGeom prst="ellipse">
                <a:avLst/>
              </a:prstGeom>
              <a:solidFill>
                <a:schemeClr val="accent4"/>
              </a:solidFill>
              <a:ln w="9525">
                <a:noFill/>
                <a:round/>
                <a:headEnd/>
                <a:tailEnd/>
              </a:ln>
            </p:spPr>
            <p:txBody>
              <a:bodyPr/>
              <a:lstStyle/>
              <a:p>
                <a:endParaRPr lang="en-US" sz="800">
                  <a:latin typeface="Univers 45 Light" pitchFamily="2" charset="0"/>
                </a:endParaRPr>
              </a:p>
            </p:txBody>
          </p:sp>
          <p:sp>
            <p:nvSpPr>
              <p:cNvPr id="48" name="Text Box 10"/>
              <p:cNvSpPr txBox="1">
                <a:spLocks noChangeArrowheads="1"/>
              </p:cNvSpPr>
              <p:nvPr/>
            </p:nvSpPr>
            <p:spPr bwMode="auto">
              <a:xfrm>
                <a:off x="7602844" y="5950581"/>
                <a:ext cx="377097" cy="196219"/>
              </a:xfrm>
              <a:prstGeom prst="rect">
                <a:avLst/>
              </a:prstGeom>
              <a:noFill/>
              <a:ln w="9525">
                <a:noFill/>
                <a:miter lim="800000"/>
                <a:headEnd/>
                <a:tailEnd/>
              </a:ln>
            </p:spPr>
            <p:txBody>
              <a:bodyPr lIns="27432" tIns="22860" rIns="0" bIns="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en-AU" sz="800" b="0" dirty="0">
                    <a:solidFill>
                      <a:srgbClr val="000000"/>
                    </a:solidFill>
                    <a:latin typeface="Univers 45 Light" pitchFamily="2" charset="0"/>
                    <a:cs typeface="Arial"/>
                  </a:rPr>
                  <a:t>High</a:t>
                </a:r>
              </a:p>
            </p:txBody>
          </p:sp>
          <p:sp>
            <p:nvSpPr>
              <p:cNvPr id="49" name="Text Box 10"/>
              <p:cNvSpPr txBox="1">
                <a:spLocks noChangeArrowheads="1"/>
              </p:cNvSpPr>
              <p:nvPr/>
            </p:nvSpPr>
            <p:spPr bwMode="auto">
              <a:xfrm>
                <a:off x="7024727" y="5950581"/>
                <a:ext cx="464794" cy="179285"/>
              </a:xfrm>
              <a:prstGeom prst="rect">
                <a:avLst/>
              </a:prstGeom>
              <a:noFill/>
              <a:ln w="9525">
                <a:noFill/>
                <a:miter lim="800000"/>
                <a:headEnd/>
                <a:tailEnd/>
              </a:ln>
            </p:spPr>
            <p:txBody>
              <a:bodyPr lIns="27432" tIns="22860" rIns="0" bIns="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en-AU" sz="800" b="0" dirty="0">
                    <a:solidFill>
                      <a:srgbClr val="000000"/>
                    </a:solidFill>
                    <a:latin typeface="Univers 45 Light" pitchFamily="2" charset="0"/>
                    <a:cs typeface="Arial"/>
                  </a:rPr>
                  <a:t>Medium</a:t>
                </a:r>
              </a:p>
            </p:txBody>
          </p:sp>
          <p:sp>
            <p:nvSpPr>
              <p:cNvPr id="22" name="Text Box 10"/>
              <p:cNvSpPr txBox="1">
                <a:spLocks noChangeArrowheads="1"/>
              </p:cNvSpPr>
              <p:nvPr/>
            </p:nvSpPr>
            <p:spPr bwMode="auto">
              <a:xfrm>
                <a:off x="6670222" y="5954252"/>
                <a:ext cx="494523" cy="192548"/>
              </a:xfrm>
              <a:prstGeom prst="rect">
                <a:avLst/>
              </a:prstGeom>
              <a:noFill/>
              <a:ln w="9525">
                <a:noFill/>
                <a:miter lim="800000"/>
                <a:headEnd/>
                <a:tailEnd/>
              </a:ln>
            </p:spPr>
            <p:txBody>
              <a:bodyPr lIns="27432" tIns="22860" rIns="0" bIns="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en-AU" sz="800" b="0" dirty="0" smtClean="0">
                    <a:solidFill>
                      <a:srgbClr val="000000"/>
                    </a:solidFill>
                    <a:latin typeface="Univers 45 Light" pitchFamily="2" charset="0"/>
                    <a:cs typeface="Arial"/>
                  </a:rPr>
                  <a:t>Low</a:t>
                </a:r>
                <a:endParaRPr lang="en-AU" sz="800" b="0" dirty="0">
                  <a:solidFill>
                    <a:srgbClr val="000000"/>
                  </a:solidFill>
                  <a:latin typeface="Univers 45 Light" pitchFamily="2" charset="0"/>
                  <a:cs typeface="Arial"/>
                </a:endParaRPr>
              </a:p>
            </p:txBody>
          </p:sp>
        </p:grpSp>
        <p:grpSp>
          <p:nvGrpSpPr>
            <p:cNvPr id="12" name="Group 11"/>
            <p:cNvGrpSpPr/>
            <p:nvPr/>
          </p:nvGrpSpPr>
          <p:grpSpPr>
            <a:xfrm>
              <a:off x="465666" y="5704907"/>
              <a:ext cx="4027365" cy="489246"/>
              <a:chOff x="465666" y="5704907"/>
              <a:chExt cx="4027365" cy="489246"/>
            </a:xfrm>
          </p:grpSpPr>
          <p:sp>
            <p:nvSpPr>
              <p:cNvPr id="39" name="Text Box 9"/>
              <p:cNvSpPr txBox="1">
                <a:spLocks noChangeArrowheads="1"/>
              </p:cNvSpPr>
              <p:nvPr/>
            </p:nvSpPr>
            <p:spPr bwMode="auto">
              <a:xfrm>
                <a:off x="465666" y="5704907"/>
                <a:ext cx="1449989" cy="154026"/>
              </a:xfrm>
              <a:prstGeom prst="rect">
                <a:avLst/>
              </a:prstGeom>
              <a:noFill/>
              <a:ln w="9525">
                <a:noFill/>
                <a:miter lim="800000"/>
                <a:headEnd/>
                <a:tailEnd/>
              </a:ln>
            </p:spPr>
            <p:txBody>
              <a:bodyPr lIns="27432" tIns="22860" rIns="0" bIns="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defRPr sz="1000"/>
                </a:pPr>
                <a:r>
                  <a:rPr lang="en-AU" sz="800" b="1" dirty="0">
                    <a:solidFill>
                      <a:srgbClr val="000000"/>
                    </a:solidFill>
                    <a:latin typeface="Univers 45 Light" pitchFamily="2" charset="0"/>
                    <a:cs typeface="Arial"/>
                  </a:rPr>
                  <a:t>Relative </a:t>
                </a:r>
                <a:r>
                  <a:rPr lang="en-AU" sz="800" b="1" dirty="0" smtClean="0">
                    <a:solidFill>
                      <a:srgbClr val="000000"/>
                    </a:solidFill>
                    <a:latin typeface="Univers 45 Light" pitchFamily="2" charset="0"/>
                    <a:cs typeface="Arial"/>
                  </a:rPr>
                  <a:t>Inter-Connectedness</a:t>
                </a:r>
                <a:endParaRPr lang="en-AU" sz="800" b="1" dirty="0">
                  <a:solidFill>
                    <a:srgbClr val="000000"/>
                  </a:solidFill>
                  <a:latin typeface="Univers 45 Light" pitchFamily="2" charset="0"/>
                  <a:cs typeface="Arial"/>
                </a:endParaRPr>
              </a:p>
            </p:txBody>
          </p:sp>
          <p:pic>
            <p:nvPicPr>
              <p:cNvPr id="8" name="Picture 7" descr="Line.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5431" y="5749573"/>
                <a:ext cx="2387600" cy="88900"/>
              </a:xfrm>
              <a:prstGeom prst="rect">
                <a:avLst/>
              </a:prstGeom>
            </p:spPr>
          </p:pic>
          <p:sp>
            <p:nvSpPr>
              <p:cNvPr id="27" name="Text Box 10"/>
              <p:cNvSpPr txBox="1">
                <a:spLocks noChangeArrowheads="1"/>
              </p:cNvSpPr>
              <p:nvPr/>
            </p:nvSpPr>
            <p:spPr bwMode="auto">
              <a:xfrm>
                <a:off x="2046583" y="6011334"/>
                <a:ext cx="535750" cy="182819"/>
              </a:xfrm>
              <a:prstGeom prst="rect">
                <a:avLst/>
              </a:prstGeom>
              <a:noFill/>
              <a:ln w="9525">
                <a:noFill/>
                <a:miter lim="800000"/>
                <a:headEnd/>
                <a:tailEnd/>
              </a:ln>
            </p:spPr>
            <p:txBody>
              <a:bodyPr lIns="27432" tIns="22860" rIns="0" bIns="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en-AU" sz="700" dirty="0">
                    <a:solidFill>
                      <a:srgbClr val="000000"/>
                    </a:solidFill>
                    <a:latin typeface="Univers 45 Light" pitchFamily="2" charset="0"/>
                    <a:cs typeface="Arial"/>
                  </a:rPr>
                  <a:t>Low/Nil* </a:t>
                </a:r>
                <a:endParaRPr lang="en-AU" sz="700" b="0" dirty="0">
                  <a:solidFill>
                    <a:srgbClr val="000000"/>
                  </a:solidFill>
                  <a:latin typeface="Univers 45 Light" pitchFamily="2" charset="0"/>
                  <a:cs typeface="Arial"/>
                </a:endParaRPr>
              </a:p>
            </p:txBody>
          </p:sp>
          <p:cxnSp>
            <p:nvCxnSpPr>
              <p:cNvPr id="28" name="Straight Connector 27"/>
              <p:cNvCxnSpPr/>
              <p:nvPr/>
            </p:nvCxnSpPr>
            <p:spPr>
              <a:xfrm>
                <a:off x="2074334" y="5933594"/>
                <a:ext cx="2396067" cy="0"/>
              </a:xfrm>
              <a:prstGeom prst="line">
                <a:avLst/>
              </a:prstGeom>
              <a:ln w="6350">
                <a:solidFill>
                  <a:schemeClr val="bg1">
                    <a:lumMod val="50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1" name="Text Box 10"/>
              <p:cNvSpPr txBox="1">
                <a:spLocks noChangeArrowheads="1"/>
              </p:cNvSpPr>
              <p:nvPr/>
            </p:nvSpPr>
            <p:spPr bwMode="auto">
              <a:xfrm>
                <a:off x="3926947" y="6011334"/>
                <a:ext cx="535750" cy="182819"/>
              </a:xfrm>
              <a:prstGeom prst="rect">
                <a:avLst/>
              </a:prstGeom>
              <a:noFill/>
              <a:ln w="9525">
                <a:noFill/>
                <a:miter lim="800000"/>
                <a:headEnd/>
                <a:tailEnd/>
              </a:ln>
            </p:spPr>
            <p:txBody>
              <a:bodyPr lIns="27432" tIns="22860" rIns="0" bIns="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defRPr sz="1000"/>
                </a:pPr>
                <a:r>
                  <a:rPr lang="en-AU" sz="700" dirty="0" smtClean="0">
                    <a:solidFill>
                      <a:srgbClr val="000000"/>
                    </a:solidFill>
                    <a:latin typeface="Univers 45 Light" pitchFamily="2" charset="0"/>
                    <a:cs typeface="Arial"/>
                  </a:rPr>
                  <a:t>High</a:t>
                </a:r>
                <a:endParaRPr lang="en-AU" sz="700" b="0" dirty="0">
                  <a:solidFill>
                    <a:srgbClr val="000000"/>
                  </a:solidFill>
                  <a:latin typeface="Univers 45 Light" pitchFamily="2" charset="0"/>
                  <a:cs typeface="Arial"/>
                </a:endParaRPr>
              </a:p>
            </p:txBody>
          </p:sp>
        </p:grpSp>
      </p:grpSp>
      <p:cxnSp>
        <p:nvCxnSpPr>
          <p:cNvPr id="23" name="Straight Connector 22"/>
          <p:cNvCxnSpPr/>
          <p:nvPr/>
        </p:nvCxnSpPr>
        <p:spPr>
          <a:xfrm>
            <a:off x="7460467" y="6164207"/>
            <a:ext cx="1522223" cy="0"/>
          </a:xfrm>
          <a:prstGeom prst="line">
            <a:avLst/>
          </a:prstGeom>
          <a:ln w="6350">
            <a:solidFill>
              <a:schemeClr val="bg1">
                <a:lumMod val="50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1" name="Graph Area"/>
          <p:cNvSpPr/>
          <p:nvPr/>
        </p:nvSpPr>
        <p:spPr>
          <a:xfrm>
            <a:off x="1253480" y="899610"/>
            <a:ext cx="7386786" cy="43797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035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3. </a:t>
            </a:r>
            <a:r>
              <a:rPr lang="en-US" dirty="0" smtClean="0"/>
              <a:t>Risk Clusters - NONE</a:t>
            </a:r>
            <a:endParaRPr lang="en-US" dirty="0"/>
          </a:p>
        </p:txBody>
      </p:sp>
      <p:grpSp>
        <p:nvGrpSpPr>
          <p:cNvPr id="27" name="Group 26"/>
          <p:cNvGrpSpPr/>
          <p:nvPr/>
        </p:nvGrpSpPr>
        <p:grpSpPr>
          <a:xfrm>
            <a:off x="372532" y="5556315"/>
            <a:ext cx="9017001" cy="672035"/>
            <a:chOff x="372532" y="5556315"/>
            <a:chExt cx="9017001" cy="672035"/>
          </a:xfrm>
        </p:grpSpPr>
        <p:sp>
          <p:nvSpPr>
            <p:cNvPr id="28" name="Rectangle 27"/>
            <p:cNvSpPr/>
            <p:nvPr/>
          </p:nvSpPr>
          <p:spPr>
            <a:xfrm>
              <a:off x="372532" y="5556315"/>
              <a:ext cx="9017001" cy="672035"/>
            </a:xfrm>
            <a:prstGeom prst="rect">
              <a:avLst/>
            </a:prstGeom>
            <a:solidFill>
              <a:srgbClr val="CDCECC">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p:cNvGrpSpPr/>
            <p:nvPr/>
          </p:nvGrpSpPr>
          <p:grpSpPr>
            <a:xfrm>
              <a:off x="6591895" y="5640656"/>
              <a:ext cx="2429446" cy="506144"/>
              <a:chOff x="5550495" y="5640656"/>
              <a:chExt cx="2429446" cy="506144"/>
            </a:xfrm>
          </p:grpSpPr>
          <p:sp>
            <p:nvSpPr>
              <p:cNvPr id="36" name="Text Box 7"/>
              <p:cNvSpPr txBox="1">
                <a:spLocks noChangeArrowheads="1"/>
              </p:cNvSpPr>
              <p:nvPr/>
            </p:nvSpPr>
            <p:spPr bwMode="auto">
              <a:xfrm>
                <a:off x="5550495" y="5706830"/>
                <a:ext cx="878826" cy="180456"/>
              </a:xfrm>
              <a:prstGeom prst="rect">
                <a:avLst/>
              </a:prstGeom>
              <a:noFill/>
              <a:ln w="9525">
                <a:noFill/>
                <a:miter lim="800000"/>
                <a:headEnd/>
                <a:tailEnd/>
              </a:ln>
            </p:spPr>
            <p:txBody>
              <a:bodyPr lIns="27432" tIns="22860" rIns="0" bIns="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defRPr sz="1000"/>
                </a:pPr>
                <a:r>
                  <a:rPr lang="en-AU" sz="800" b="1" dirty="0">
                    <a:solidFill>
                      <a:srgbClr val="000000"/>
                    </a:solidFill>
                    <a:latin typeface="Univers 45 Light" pitchFamily="2" charset="0"/>
                    <a:cs typeface="Arial"/>
                  </a:rPr>
                  <a:t>Relative </a:t>
                </a:r>
                <a:r>
                  <a:rPr lang="en-AU" sz="800" b="1" dirty="0" smtClean="0">
                    <a:solidFill>
                      <a:srgbClr val="000000"/>
                    </a:solidFill>
                    <a:latin typeface="Univers 45 Light" pitchFamily="2" charset="0"/>
                    <a:cs typeface="Arial"/>
                  </a:rPr>
                  <a:t>Impact</a:t>
                </a:r>
                <a:endParaRPr lang="en-AU" sz="800" b="1" dirty="0">
                  <a:solidFill>
                    <a:srgbClr val="000000"/>
                  </a:solidFill>
                  <a:latin typeface="Univers 45 Light" pitchFamily="2" charset="0"/>
                  <a:cs typeface="Arial"/>
                </a:endParaRPr>
              </a:p>
            </p:txBody>
          </p:sp>
          <p:sp>
            <p:nvSpPr>
              <p:cNvPr id="37" name="Oval 106"/>
              <p:cNvSpPr>
                <a:spLocks noChangeArrowheads="1"/>
              </p:cNvSpPr>
              <p:nvPr/>
            </p:nvSpPr>
            <p:spPr bwMode="auto">
              <a:xfrm>
                <a:off x="7574782" y="5640656"/>
                <a:ext cx="312727" cy="289178"/>
              </a:xfrm>
              <a:prstGeom prst="ellipse">
                <a:avLst/>
              </a:prstGeom>
              <a:solidFill>
                <a:srgbClr val="0091DA"/>
              </a:solidFill>
              <a:ln w="9525">
                <a:noFill/>
                <a:round/>
                <a:headEnd/>
                <a:tailEnd/>
              </a:ln>
            </p:spPr>
            <p:txBody>
              <a:bodyPr/>
              <a:lstStyle/>
              <a:p>
                <a:endParaRPr lang="en-US" sz="800">
                  <a:latin typeface="Univers 45 Light" pitchFamily="2" charset="0"/>
                </a:endParaRPr>
              </a:p>
            </p:txBody>
          </p:sp>
          <p:sp>
            <p:nvSpPr>
              <p:cNvPr id="38" name="Oval 107"/>
              <p:cNvSpPr>
                <a:spLocks noChangeArrowheads="1"/>
              </p:cNvSpPr>
              <p:nvPr/>
            </p:nvSpPr>
            <p:spPr bwMode="auto">
              <a:xfrm>
                <a:off x="7106637" y="5730408"/>
                <a:ext cx="215610" cy="199427"/>
              </a:xfrm>
              <a:prstGeom prst="ellipse">
                <a:avLst/>
              </a:prstGeom>
              <a:solidFill>
                <a:srgbClr val="0091DA"/>
              </a:solidFill>
              <a:ln w="9525">
                <a:noFill/>
                <a:round/>
                <a:headEnd/>
                <a:tailEnd/>
              </a:ln>
            </p:spPr>
            <p:txBody>
              <a:bodyPr/>
              <a:lstStyle/>
              <a:p>
                <a:endParaRPr lang="en-US" sz="800">
                  <a:latin typeface="Univers 45 Light" pitchFamily="2" charset="0"/>
                </a:endParaRPr>
              </a:p>
            </p:txBody>
          </p:sp>
          <p:sp>
            <p:nvSpPr>
              <p:cNvPr id="39" name="Oval 108"/>
              <p:cNvSpPr>
                <a:spLocks noChangeArrowheads="1"/>
              </p:cNvSpPr>
              <p:nvPr/>
            </p:nvSpPr>
            <p:spPr bwMode="auto">
              <a:xfrm>
                <a:off x="6710643" y="5830121"/>
                <a:ext cx="107849" cy="99713"/>
              </a:xfrm>
              <a:prstGeom prst="ellipse">
                <a:avLst/>
              </a:prstGeom>
              <a:solidFill>
                <a:schemeClr val="accent4"/>
              </a:solidFill>
              <a:ln w="9525">
                <a:noFill/>
                <a:round/>
                <a:headEnd/>
                <a:tailEnd/>
              </a:ln>
            </p:spPr>
            <p:txBody>
              <a:bodyPr/>
              <a:lstStyle/>
              <a:p>
                <a:endParaRPr lang="en-US" sz="800">
                  <a:latin typeface="Univers 45 Light" pitchFamily="2" charset="0"/>
                </a:endParaRPr>
              </a:p>
            </p:txBody>
          </p:sp>
          <p:sp>
            <p:nvSpPr>
              <p:cNvPr id="40" name="Text Box 10"/>
              <p:cNvSpPr txBox="1">
                <a:spLocks noChangeArrowheads="1"/>
              </p:cNvSpPr>
              <p:nvPr/>
            </p:nvSpPr>
            <p:spPr bwMode="auto">
              <a:xfrm>
                <a:off x="7602844" y="5950581"/>
                <a:ext cx="377097" cy="196219"/>
              </a:xfrm>
              <a:prstGeom prst="rect">
                <a:avLst/>
              </a:prstGeom>
              <a:noFill/>
              <a:ln w="9525">
                <a:noFill/>
                <a:miter lim="800000"/>
                <a:headEnd/>
                <a:tailEnd/>
              </a:ln>
            </p:spPr>
            <p:txBody>
              <a:bodyPr lIns="27432" tIns="22860" rIns="0" bIns="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en-AU" sz="800" b="0" dirty="0">
                    <a:solidFill>
                      <a:srgbClr val="000000"/>
                    </a:solidFill>
                    <a:latin typeface="Univers 45 Light" pitchFamily="2" charset="0"/>
                    <a:cs typeface="Arial"/>
                  </a:rPr>
                  <a:t>High</a:t>
                </a:r>
              </a:p>
            </p:txBody>
          </p:sp>
          <p:sp>
            <p:nvSpPr>
              <p:cNvPr id="41" name="Text Box 10"/>
              <p:cNvSpPr txBox="1">
                <a:spLocks noChangeArrowheads="1"/>
              </p:cNvSpPr>
              <p:nvPr/>
            </p:nvSpPr>
            <p:spPr bwMode="auto">
              <a:xfrm>
                <a:off x="7024727" y="5950581"/>
                <a:ext cx="464794" cy="179285"/>
              </a:xfrm>
              <a:prstGeom prst="rect">
                <a:avLst/>
              </a:prstGeom>
              <a:noFill/>
              <a:ln w="9525">
                <a:noFill/>
                <a:miter lim="800000"/>
                <a:headEnd/>
                <a:tailEnd/>
              </a:ln>
            </p:spPr>
            <p:txBody>
              <a:bodyPr lIns="27432" tIns="22860" rIns="0" bIns="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en-AU" sz="800" b="0" dirty="0">
                    <a:solidFill>
                      <a:srgbClr val="000000"/>
                    </a:solidFill>
                    <a:latin typeface="Univers 45 Light" pitchFamily="2" charset="0"/>
                    <a:cs typeface="Arial"/>
                  </a:rPr>
                  <a:t>Medium</a:t>
                </a:r>
              </a:p>
            </p:txBody>
          </p:sp>
          <p:sp>
            <p:nvSpPr>
              <p:cNvPr id="42" name="Text Box 10"/>
              <p:cNvSpPr txBox="1">
                <a:spLocks noChangeArrowheads="1"/>
              </p:cNvSpPr>
              <p:nvPr/>
            </p:nvSpPr>
            <p:spPr bwMode="auto">
              <a:xfrm>
                <a:off x="6670222" y="5954252"/>
                <a:ext cx="494523" cy="192548"/>
              </a:xfrm>
              <a:prstGeom prst="rect">
                <a:avLst/>
              </a:prstGeom>
              <a:noFill/>
              <a:ln w="9525">
                <a:noFill/>
                <a:miter lim="800000"/>
                <a:headEnd/>
                <a:tailEnd/>
              </a:ln>
            </p:spPr>
            <p:txBody>
              <a:bodyPr lIns="27432" tIns="22860" rIns="0" bIns="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en-AU" sz="800" b="0" dirty="0" smtClean="0">
                    <a:solidFill>
                      <a:srgbClr val="000000"/>
                    </a:solidFill>
                    <a:latin typeface="Univers 45 Light" pitchFamily="2" charset="0"/>
                    <a:cs typeface="Arial"/>
                  </a:rPr>
                  <a:t>Low</a:t>
                </a:r>
                <a:endParaRPr lang="en-AU" sz="800" b="0" dirty="0">
                  <a:solidFill>
                    <a:srgbClr val="000000"/>
                  </a:solidFill>
                  <a:latin typeface="Univers 45 Light" pitchFamily="2" charset="0"/>
                  <a:cs typeface="Arial"/>
                </a:endParaRPr>
              </a:p>
            </p:txBody>
          </p:sp>
        </p:grpSp>
        <p:grpSp>
          <p:nvGrpSpPr>
            <p:cNvPr id="30" name="Group 29"/>
            <p:cNvGrpSpPr/>
            <p:nvPr/>
          </p:nvGrpSpPr>
          <p:grpSpPr>
            <a:xfrm>
              <a:off x="465666" y="5704907"/>
              <a:ext cx="4027365" cy="489246"/>
              <a:chOff x="465666" y="5704907"/>
              <a:chExt cx="4027365" cy="489246"/>
            </a:xfrm>
          </p:grpSpPr>
          <p:sp>
            <p:nvSpPr>
              <p:cNvPr id="31" name="Text Box 9"/>
              <p:cNvSpPr txBox="1">
                <a:spLocks noChangeArrowheads="1"/>
              </p:cNvSpPr>
              <p:nvPr/>
            </p:nvSpPr>
            <p:spPr bwMode="auto">
              <a:xfrm>
                <a:off x="465666" y="5704907"/>
                <a:ext cx="1449989" cy="154026"/>
              </a:xfrm>
              <a:prstGeom prst="rect">
                <a:avLst/>
              </a:prstGeom>
              <a:noFill/>
              <a:ln w="9525">
                <a:noFill/>
                <a:miter lim="800000"/>
                <a:headEnd/>
                <a:tailEnd/>
              </a:ln>
            </p:spPr>
            <p:txBody>
              <a:bodyPr lIns="27432" tIns="22860" rIns="0" bIns="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defRPr sz="1000"/>
                </a:pPr>
                <a:r>
                  <a:rPr lang="en-AU" sz="800" b="1" dirty="0">
                    <a:solidFill>
                      <a:srgbClr val="000000"/>
                    </a:solidFill>
                    <a:latin typeface="Univers 45 Light" pitchFamily="2" charset="0"/>
                    <a:cs typeface="Arial"/>
                  </a:rPr>
                  <a:t>Relative </a:t>
                </a:r>
                <a:r>
                  <a:rPr lang="en-AU" sz="800" b="1" dirty="0" smtClean="0">
                    <a:solidFill>
                      <a:srgbClr val="000000"/>
                    </a:solidFill>
                    <a:latin typeface="Univers 45 Light" pitchFamily="2" charset="0"/>
                    <a:cs typeface="Arial"/>
                  </a:rPr>
                  <a:t>Inter-Connectedness</a:t>
                </a:r>
                <a:endParaRPr lang="en-AU" sz="800" b="1" dirty="0">
                  <a:solidFill>
                    <a:srgbClr val="000000"/>
                  </a:solidFill>
                  <a:latin typeface="Univers 45 Light" pitchFamily="2" charset="0"/>
                  <a:cs typeface="Arial"/>
                </a:endParaRPr>
              </a:p>
            </p:txBody>
          </p:sp>
          <p:pic>
            <p:nvPicPr>
              <p:cNvPr id="32" name="Picture 31" descr="Line.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5431" y="5749573"/>
                <a:ext cx="2387600" cy="88900"/>
              </a:xfrm>
              <a:prstGeom prst="rect">
                <a:avLst/>
              </a:prstGeom>
            </p:spPr>
          </p:pic>
          <p:sp>
            <p:nvSpPr>
              <p:cNvPr id="33" name="Text Box 10"/>
              <p:cNvSpPr txBox="1">
                <a:spLocks noChangeArrowheads="1"/>
              </p:cNvSpPr>
              <p:nvPr/>
            </p:nvSpPr>
            <p:spPr bwMode="auto">
              <a:xfrm>
                <a:off x="2046583" y="6011334"/>
                <a:ext cx="535750" cy="182819"/>
              </a:xfrm>
              <a:prstGeom prst="rect">
                <a:avLst/>
              </a:prstGeom>
              <a:noFill/>
              <a:ln w="9525">
                <a:noFill/>
                <a:miter lim="800000"/>
                <a:headEnd/>
                <a:tailEnd/>
              </a:ln>
            </p:spPr>
            <p:txBody>
              <a:bodyPr lIns="27432" tIns="22860" rIns="0" bIns="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en-AU" sz="700" dirty="0">
                    <a:solidFill>
                      <a:srgbClr val="000000"/>
                    </a:solidFill>
                    <a:latin typeface="Univers 45 Light" pitchFamily="2" charset="0"/>
                    <a:cs typeface="Arial"/>
                  </a:rPr>
                  <a:t>Low/Nil* </a:t>
                </a:r>
                <a:endParaRPr lang="en-AU" sz="700" b="0" dirty="0">
                  <a:solidFill>
                    <a:srgbClr val="000000"/>
                  </a:solidFill>
                  <a:latin typeface="Univers 45 Light" pitchFamily="2" charset="0"/>
                  <a:cs typeface="Arial"/>
                </a:endParaRPr>
              </a:p>
            </p:txBody>
          </p:sp>
          <p:cxnSp>
            <p:nvCxnSpPr>
              <p:cNvPr id="34" name="Straight Connector 33"/>
              <p:cNvCxnSpPr/>
              <p:nvPr/>
            </p:nvCxnSpPr>
            <p:spPr>
              <a:xfrm>
                <a:off x="2074334" y="5933594"/>
                <a:ext cx="2396067" cy="0"/>
              </a:xfrm>
              <a:prstGeom prst="line">
                <a:avLst/>
              </a:prstGeom>
              <a:ln w="6350">
                <a:solidFill>
                  <a:schemeClr val="bg1">
                    <a:lumMod val="50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5" name="Text Box 10"/>
              <p:cNvSpPr txBox="1">
                <a:spLocks noChangeArrowheads="1"/>
              </p:cNvSpPr>
              <p:nvPr/>
            </p:nvSpPr>
            <p:spPr bwMode="auto">
              <a:xfrm>
                <a:off x="3926947" y="6011334"/>
                <a:ext cx="535750" cy="182819"/>
              </a:xfrm>
              <a:prstGeom prst="rect">
                <a:avLst/>
              </a:prstGeom>
              <a:noFill/>
              <a:ln w="9525">
                <a:noFill/>
                <a:miter lim="800000"/>
                <a:headEnd/>
                <a:tailEnd/>
              </a:ln>
            </p:spPr>
            <p:txBody>
              <a:bodyPr lIns="27432" tIns="22860" rIns="0" bIns="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defRPr sz="1000"/>
                </a:pPr>
                <a:r>
                  <a:rPr lang="en-AU" sz="700" dirty="0" smtClean="0">
                    <a:solidFill>
                      <a:srgbClr val="000000"/>
                    </a:solidFill>
                    <a:latin typeface="Univers 45 Light" pitchFamily="2" charset="0"/>
                    <a:cs typeface="Arial"/>
                  </a:rPr>
                  <a:t>High</a:t>
                </a:r>
                <a:endParaRPr lang="en-AU" sz="700" b="0" dirty="0">
                  <a:solidFill>
                    <a:srgbClr val="000000"/>
                  </a:solidFill>
                  <a:latin typeface="Univers 45 Light" pitchFamily="2" charset="0"/>
                  <a:cs typeface="Arial"/>
                </a:endParaRPr>
              </a:p>
            </p:txBody>
          </p:sp>
        </p:grpSp>
      </p:grpSp>
      <p:cxnSp>
        <p:nvCxnSpPr>
          <p:cNvPr id="22" name="Straight Connector 21"/>
          <p:cNvCxnSpPr/>
          <p:nvPr/>
        </p:nvCxnSpPr>
        <p:spPr>
          <a:xfrm>
            <a:off x="7499118" y="6129866"/>
            <a:ext cx="1522223" cy="0"/>
          </a:xfrm>
          <a:prstGeom prst="line">
            <a:avLst/>
          </a:prstGeom>
          <a:ln w="6350">
            <a:solidFill>
              <a:schemeClr val="bg1">
                <a:lumMod val="50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3" name="Graph Area"/>
          <p:cNvSpPr/>
          <p:nvPr/>
        </p:nvSpPr>
        <p:spPr>
          <a:xfrm>
            <a:off x="1253480" y="899610"/>
            <a:ext cx="7386786" cy="43797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277059" y="2655874"/>
            <a:ext cx="1339627" cy="861774"/>
          </a:xfrm>
          <a:prstGeom prst="rect">
            <a:avLst/>
          </a:prstGeom>
          <a:noFill/>
        </p:spPr>
        <p:txBody>
          <a:bodyPr wrap="square" lIns="0" tIns="0" rIns="0" bIns="0" rtlCol="0">
            <a:spAutoFit/>
          </a:bodyPr>
          <a:lstStyle/>
          <a:p>
            <a:r>
              <a:rPr lang="en-US" sz="2800" dirty="0" smtClean="0"/>
              <a:t>No Risk Clusters</a:t>
            </a:r>
          </a:p>
        </p:txBody>
      </p:sp>
    </p:spTree>
    <p:extLst>
      <p:ext uri="{BB962C8B-B14F-4D97-AF65-F5344CB8AC3E}">
        <p14:creationId xmlns:p14="http://schemas.microsoft.com/office/powerpoint/2010/main" val="283028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3. Risk </a:t>
            </a:r>
            <a:r>
              <a:rPr lang="en-US" dirty="0" smtClean="0"/>
              <a:t>Clusters</a:t>
            </a:r>
            <a:endParaRPr lang="en-US" dirty="0"/>
          </a:p>
        </p:txBody>
      </p:sp>
      <p:grpSp>
        <p:nvGrpSpPr>
          <p:cNvPr id="27" name="Group 26"/>
          <p:cNvGrpSpPr/>
          <p:nvPr/>
        </p:nvGrpSpPr>
        <p:grpSpPr>
          <a:xfrm>
            <a:off x="372532" y="5556315"/>
            <a:ext cx="9017001" cy="672035"/>
            <a:chOff x="372532" y="5556315"/>
            <a:chExt cx="9017001" cy="672035"/>
          </a:xfrm>
        </p:grpSpPr>
        <p:sp>
          <p:nvSpPr>
            <p:cNvPr id="28" name="Rectangle 27"/>
            <p:cNvSpPr/>
            <p:nvPr/>
          </p:nvSpPr>
          <p:spPr>
            <a:xfrm>
              <a:off x="372532" y="5556315"/>
              <a:ext cx="9017001" cy="672035"/>
            </a:xfrm>
            <a:prstGeom prst="rect">
              <a:avLst/>
            </a:prstGeom>
            <a:solidFill>
              <a:srgbClr val="CDCECC">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p:cNvGrpSpPr/>
            <p:nvPr/>
          </p:nvGrpSpPr>
          <p:grpSpPr>
            <a:xfrm>
              <a:off x="6591895" y="5640656"/>
              <a:ext cx="2429446" cy="506144"/>
              <a:chOff x="5550495" y="5640656"/>
              <a:chExt cx="2429446" cy="506144"/>
            </a:xfrm>
          </p:grpSpPr>
          <p:sp>
            <p:nvSpPr>
              <p:cNvPr id="36" name="Text Box 7"/>
              <p:cNvSpPr txBox="1">
                <a:spLocks noChangeArrowheads="1"/>
              </p:cNvSpPr>
              <p:nvPr/>
            </p:nvSpPr>
            <p:spPr bwMode="auto">
              <a:xfrm>
                <a:off x="5550495" y="5706830"/>
                <a:ext cx="878826" cy="180456"/>
              </a:xfrm>
              <a:prstGeom prst="rect">
                <a:avLst/>
              </a:prstGeom>
              <a:noFill/>
              <a:ln w="9525">
                <a:noFill/>
                <a:miter lim="800000"/>
                <a:headEnd/>
                <a:tailEnd/>
              </a:ln>
            </p:spPr>
            <p:txBody>
              <a:bodyPr lIns="27432" tIns="22860" rIns="0" bIns="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defRPr sz="1000"/>
                </a:pPr>
                <a:r>
                  <a:rPr lang="en-AU" sz="800" b="1" dirty="0">
                    <a:solidFill>
                      <a:srgbClr val="000000"/>
                    </a:solidFill>
                    <a:latin typeface="Univers 45 Light" pitchFamily="2" charset="0"/>
                    <a:cs typeface="Arial"/>
                  </a:rPr>
                  <a:t>Relative </a:t>
                </a:r>
                <a:r>
                  <a:rPr lang="en-AU" sz="800" b="1" dirty="0" smtClean="0">
                    <a:solidFill>
                      <a:srgbClr val="000000"/>
                    </a:solidFill>
                    <a:latin typeface="Univers 45 Light" pitchFamily="2" charset="0"/>
                    <a:cs typeface="Arial"/>
                  </a:rPr>
                  <a:t>Impact</a:t>
                </a:r>
                <a:endParaRPr lang="en-AU" sz="800" b="1" dirty="0">
                  <a:solidFill>
                    <a:srgbClr val="000000"/>
                  </a:solidFill>
                  <a:latin typeface="Univers 45 Light" pitchFamily="2" charset="0"/>
                  <a:cs typeface="Arial"/>
                </a:endParaRPr>
              </a:p>
            </p:txBody>
          </p:sp>
          <p:sp>
            <p:nvSpPr>
              <p:cNvPr id="37" name="Oval 106"/>
              <p:cNvSpPr>
                <a:spLocks noChangeArrowheads="1"/>
              </p:cNvSpPr>
              <p:nvPr/>
            </p:nvSpPr>
            <p:spPr bwMode="auto">
              <a:xfrm>
                <a:off x="7574782" y="5640656"/>
                <a:ext cx="312727" cy="289178"/>
              </a:xfrm>
              <a:prstGeom prst="ellipse">
                <a:avLst/>
              </a:prstGeom>
              <a:solidFill>
                <a:srgbClr val="0091DA"/>
              </a:solidFill>
              <a:ln w="9525">
                <a:noFill/>
                <a:round/>
                <a:headEnd/>
                <a:tailEnd/>
              </a:ln>
            </p:spPr>
            <p:txBody>
              <a:bodyPr/>
              <a:lstStyle/>
              <a:p>
                <a:endParaRPr lang="en-US" sz="800">
                  <a:latin typeface="Univers 45 Light" pitchFamily="2" charset="0"/>
                </a:endParaRPr>
              </a:p>
            </p:txBody>
          </p:sp>
          <p:sp>
            <p:nvSpPr>
              <p:cNvPr id="38" name="Oval 107"/>
              <p:cNvSpPr>
                <a:spLocks noChangeArrowheads="1"/>
              </p:cNvSpPr>
              <p:nvPr/>
            </p:nvSpPr>
            <p:spPr bwMode="auto">
              <a:xfrm>
                <a:off x="7106637" y="5730408"/>
                <a:ext cx="215610" cy="199427"/>
              </a:xfrm>
              <a:prstGeom prst="ellipse">
                <a:avLst/>
              </a:prstGeom>
              <a:solidFill>
                <a:srgbClr val="0091DA"/>
              </a:solidFill>
              <a:ln w="9525">
                <a:noFill/>
                <a:round/>
                <a:headEnd/>
                <a:tailEnd/>
              </a:ln>
            </p:spPr>
            <p:txBody>
              <a:bodyPr/>
              <a:lstStyle/>
              <a:p>
                <a:endParaRPr lang="en-US" sz="800">
                  <a:latin typeface="Univers 45 Light" pitchFamily="2" charset="0"/>
                </a:endParaRPr>
              </a:p>
            </p:txBody>
          </p:sp>
          <p:sp>
            <p:nvSpPr>
              <p:cNvPr id="39" name="Oval 108"/>
              <p:cNvSpPr>
                <a:spLocks noChangeArrowheads="1"/>
              </p:cNvSpPr>
              <p:nvPr/>
            </p:nvSpPr>
            <p:spPr bwMode="auto">
              <a:xfrm>
                <a:off x="6710643" y="5830121"/>
                <a:ext cx="107849" cy="99713"/>
              </a:xfrm>
              <a:prstGeom prst="ellipse">
                <a:avLst/>
              </a:prstGeom>
              <a:solidFill>
                <a:schemeClr val="accent4"/>
              </a:solidFill>
              <a:ln w="9525">
                <a:noFill/>
                <a:round/>
                <a:headEnd/>
                <a:tailEnd/>
              </a:ln>
            </p:spPr>
            <p:txBody>
              <a:bodyPr/>
              <a:lstStyle/>
              <a:p>
                <a:endParaRPr lang="en-US" sz="800">
                  <a:latin typeface="Univers 45 Light" pitchFamily="2" charset="0"/>
                </a:endParaRPr>
              </a:p>
            </p:txBody>
          </p:sp>
          <p:sp>
            <p:nvSpPr>
              <p:cNvPr id="40" name="Text Box 10"/>
              <p:cNvSpPr txBox="1">
                <a:spLocks noChangeArrowheads="1"/>
              </p:cNvSpPr>
              <p:nvPr/>
            </p:nvSpPr>
            <p:spPr bwMode="auto">
              <a:xfrm>
                <a:off x="7602844" y="5950581"/>
                <a:ext cx="377097" cy="196219"/>
              </a:xfrm>
              <a:prstGeom prst="rect">
                <a:avLst/>
              </a:prstGeom>
              <a:noFill/>
              <a:ln w="9525">
                <a:noFill/>
                <a:miter lim="800000"/>
                <a:headEnd/>
                <a:tailEnd/>
              </a:ln>
            </p:spPr>
            <p:txBody>
              <a:bodyPr lIns="27432" tIns="22860" rIns="0" bIns="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en-AU" sz="800" b="0" dirty="0">
                    <a:solidFill>
                      <a:srgbClr val="000000"/>
                    </a:solidFill>
                    <a:latin typeface="Univers 45 Light" pitchFamily="2" charset="0"/>
                    <a:cs typeface="Arial"/>
                  </a:rPr>
                  <a:t>High</a:t>
                </a:r>
              </a:p>
            </p:txBody>
          </p:sp>
          <p:sp>
            <p:nvSpPr>
              <p:cNvPr id="41" name="Text Box 10"/>
              <p:cNvSpPr txBox="1">
                <a:spLocks noChangeArrowheads="1"/>
              </p:cNvSpPr>
              <p:nvPr/>
            </p:nvSpPr>
            <p:spPr bwMode="auto">
              <a:xfrm>
                <a:off x="7024727" y="5950581"/>
                <a:ext cx="464794" cy="179285"/>
              </a:xfrm>
              <a:prstGeom prst="rect">
                <a:avLst/>
              </a:prstGeom>
              <a:noFill/>
              <a:ln w="9525">
                <a:noFill/>
                <a:miter lim="800000"/>
                <a:headEnd/>
                <a:tailEnd/>
              </a:ln>
            </p:spPr>
            <p:txBody>
              <a:bodyPr lIns="27432" tIns="22860" rIns="0" bIns="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en-AU" sz="800" b="0" dirty="0">
                    <a:solidFill>
                      <a:srgbClr val="000000"/>
                    </a:solidFill>
                    <a:latin typeface="Univers 45 Light" pitchFamily="2" charset="0"/>
                    <a:cs typeface="Arial"/>
                  </a:rPr>
                  <a:t>Medium</a:t>
                </a:r>
              </a:p>
            </p:txBody>
          </p:sp>
          <p:sp>
            <p:nvSpPr>
              <p:cNvPr id="42" name="Text Box 10"/>
              <p:cNvSpPr txBox="1">
                <a:spLocks noChangeArrowheads="1"/>
              </p:cNvSpPr>
              <p:nvPr/>
            </p:nvSpPr>
            <p:spPr bwMode="auto">
              <a:xfrm>
                <a:off x="6670222" y="5954252"/>
                <a:ext cx="494523" cy="192548"/>
              </a:xfrm>
              <a:prstGeom prst="rect">
                <a:avLst/>
              </a:prstGeom>
              <a:noFill/>
              <a:ln w="9525">
                <a:noFill/>
                <a:miter lim="800000"/>
                <a:headEnd/>
                <a:tailEnd/>
              </a:ln>
            </p:spPr>
            <p:txBody>
              <a:bodyPr lIns="27432" tIns="22860" rIns="0" bIns="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en-AU" sz="800" b="0" dirty="0" smtClean="0">
                    <a:solidFill>
                      <a:srgbClr val="000000"/>
                    </a:solidFill>
                    <a:latin typeface="Univers 45 Light" pitchFamily="2" charset="0"/>
                    <a:cs typeface="Arial"/>
                  </a:rPr>
                  <a:t>Low</a:t>
                </a:r>
                <a:endParaRPr lang="en-AU" sz="800" b="0" dirty="0">
                  <a:solidFill>
                    <a:srgbClr val="000000"/>
                  </a:solidFill>
                  <a:latin typeface="Univers 45 Light" pitchFamily="2" charset="0"/>
                  <a:cs typeface="Arial"/>
                </a:endParaRPr>
              </a:p>
            </p:txBody>
          </p:sp>
        </p:grpSp>
        <p:grpSp>
          <p:nvGrpSpPr>
            <p:cNvPr id="30" name="Group 29"/>
            <p:cNvGrpSpPr/>
            <p:nvPr/>
          </p:nvGrpSpPr>
          <p:grpSpPr>
            <a:xfrm>
              <a:off x="465666" y="5704907"/>
              <a:ext cx="4027365" cy="489246"/>
              <a:chOff x="465666" y="5704907"/>
              <a:chExt cx="4027365" cy="489246"/>
            </a:xfrm>
          </p:grpSpPr>
          <p:sp>
            <p:nvSpPr>
              <p:cNvPr id="31" name="Text Box 9"/>
              <p:cNvSpPr txBox="1">
                <a:spLocks noChangeArrowheads="1"/>
              </p:cNvSpPr>
              <p:nvPr/>
            </p:nvSpPr>
            <p:spPr bwMode="auto">
              <a:xfrm>
                <a:off x="465666" y="5704907"/>
                <a:ext cx="1449989" cy="154026"/>
              </a:xfrm>
              <a:prstGeom prst="rect">
                <a:avLst/>
              </a:prstGeom>
              <a:noFill/>
              <a:ln w="9525">
                <a:noFill/>
                <a:miter lim="800000"/>
                <a:headEnd/>
                <a:tailEnd/>
              </a:ln>
            </p:spPr>
            <p:txBody>
              <a:bodyPr lIns="27432" tIns="22860" rIns="0" bIns="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defRPr sz="1000"/>
                </a:pPr>
                <a:r>
                  <a:rPr lang="en-AU" sz="800" b="1" dirty="0">
                    <a:solidFill>
                      <a:srgbClr val="000000"/>
                    </a:solidFill>
                    <a:latin typeface="Univers 45 Light" pitchFamily="2" charset="0"/>
                    <a:cs typeface="Arial"/>
                  </a:rPr>
                  <a:t>Relative </a:t>
                </a:r>
                <a:r>
                  <a:rPr lang="en-AU" sz="800" b="1" dirty="0" smtClean="0">
                    <a:solidFill>
                      <a:srgbClr val="000000"/>
                    </a:solidFill>
                    <a:latin typeface="Univers 45 Light" pitchFamily="2" charset="0"/>
                    <a:cs typeface="Arial"/>
                  </a:rPr>
                  <a:t>Inter-Connectedness</a:t>
                </a:r>
                <a:endParaRPr lang="en-AU" sz="800" b="1" dirty="0">
                  <a:solidFill>
                    <a:srgbClr val="000000"/>
                  </a:solidFill>
                  <a:latin typeface="Univers 45 Light" pitchFamily="2" charset="0"/>
                  <a:cs typeface="Arial"/>
                </a:endParaRPr>
              </a:p>
            </p:txBody>
          </p:sp>
          <p:pic>
            <p:nvPicPr>
              <p:cNvPr id="32" name="Picture 31" descr="Line.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5431" y="5749573"/>
                <a:ext cx="2387600" cy="88900"/>
              </a:xfrm>
              <a:prstGeom prst="rect">
                <a:avLst/>
              </a:prstGeom>
            </p:spPr>
          </p:pic>
          <p:sp>
            <p:nvSpPr>
              <p:cNvPr id="33" name="Text Box 10"/>
              <p:cNvSpPr txBox="1">
                <a:spLocks noChangeArrowheads="1"/>
              </p:cNvSpPr>
              <p:nvPr/>
            </p:nvSpPr>
            <p:spPr bwMode="auto">
              <a:xfrm>
                <a:off x="2046583" y="6011334"/>
                <a:ext cx="535750" cy="182819"/>
              </a:xfrm>
              <a:prstGeom prst="rect">
                <a:avLst/>
              </a:prstGeom>
              <a:noFill/>
              <a:ln w="9525">
                <a:noFill/>
                <a:miter lim="800000"/>
                <a:headEnd/>
                <a:tailEnd/>
              </a:ln>
            </p:spPr>
            <p:txBody>
              <a:bodyPr lIns="27432" tIns="22860" rIns="0" bIns="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en-AU" sz="700" dirty="0">
                    <a:solidFill>
                      <a:srgbClr val="000000"/>
                    </a:solidFill>
                    <a:latin typeface="Univers 45 Light" pitchFamily="2" charset="0"/>
                    <a:cs typeface="Arial"/>
                  </a:rPr>
                  <a:t>Low/Nil* </a:t>
                </a:r>
                <a:endParaRPr lang="en-AU" sz="700" b="0" dirty="0">
                  <a:solidFill>
                    <a:srgbClr val="000000"/>
                  </a:solidFill>
                  <a:latin typeface="Univers 45 Light" pitchFamily="2" charset="0"/>
                  <a:cs typeface="Arial"/>
                </a:endParaRPr>
              </a:p>
            </p:txBody>
          </p:sp>
          <p:cxnSp>
            <p:nvCxnSpPr>
              <p:cNvPr id="34" name="Straight Connector 33"/>
              <p:cNvCxnSpPr/>
              <p:nvPr/>
            </p:nvCxnSpPr>
            <p:spPr>
              <a:xfrm>
                <a:off x="2074334" y="5933594"/>
                <a:ext cx="2396067" cy="0"/>
              </a:xfrm>
              <a:prstGeom prst="line">
                <a:avLst/>
              </a:prstGeom>
              <a:ln w="6350">
                <a:solidFill>
                  <a:schemeClr val="bg1">
                    <a:lumMod val="50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5" name="Text Box 10"/>
              <p:cNvSpPr txBox="1">
                <a:spLocks noChangeArrowheads="1"/>
              </p:cNvSpPr>
              <p:nvPr/>
            </p:nvSpPr>
            <p:spPr bwMode="auto">
              <a:xfrm>
                <a:off x="3926947" y="6011334"/>
                <a:ext cx="535750" cy="182819"/>
              </a:xfrm>
              <a:prstGeom prst="rect">
                <a:avLst/>
              </a:prstGeom>
              <a:noFill/>
              <a:ln w="9525">
                <a:noFill/>
                <a:miter lim="800000"/>
                <a:headEnd/>
                <a:tailEnd/>
              </a:ln>
            </p:spPr>
            <p:txBody>
              <a:bodyPr lIns="27432" tIns="22860" rIns="0" bIns="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defRPr sz="1000"/>
                </a:pPr>
                <a:r>
                  <a:rPr lang="en-AU" sz="700" dirty="0" smtClean="0">
                    <a:solidFill>
                      <a:srgbClr val="000000"/>
                    </a:solidFill>
                    <a:latin typeface="Univers 45 Light" pitchFamily="2" charset="0"/>
                    <a:cs typeface="Arial"/>
                  </a:rPr>
                  <a:t>High</a:t>
                </a:r>
                <a:endParaRPr lang="en-AU" sz="700" b="0" dirty="0">
                  <a:solidFill>
                    <a:srgbClr val="000000"/>
                  </a:solidFill>
                  <a:latin typeface="Univers 45 Light" pitchFamily="2" charset="0"/>
                  <a:cs typeface="Arial"/>
                </a:endParaRPr>
              </a:p>
            </p:txBody>
          </p:sp>
        </p:grpSp>
      </p:grpSp>
      <p:cxnSp>
        <p:nvCxnSpPr>
          <p:cNvPr id="22" name="Straight Connector 21"/>
          <p:cNvCxnSpPr/>
          <p:nvPr/>
        </p:nvCxnSpPr>
        <p:spPr>
          <a:xfrm>
            <a:off x="7499118" y="6129866"/>
            <a:ext cx="1522223" cy="0"/>
          </a:xfrm>
          <a:prstGeom prst="line">
            <a:avLst/>
          </a:prstGeom>
          <a:ln w="6350">
            <a:solidFill>
              <a:schemeClr val="bg1">
                <a:lumMod val="50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3" name="Graph Area"/>
          <p:cNvSpPr/>
          <p:nvPr/>
        </p:nvSpPr>
        <p:spPr>
          <a:xfrm>
            <a:off x="1253480" y="899610"/>
            <a:ext cx="7386786" cy="43797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7434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3. Risk </a:t>
            </a:r>
            <a:r>
              <a:rPr lang="en-US" dirty="0" smtClean="0"/>
              <a:t>Cluster 1</a:t>
            </a:r>
            <a:endParaRPr lang="en-US" dirty="0"/>
          </a:p>
        </p:txBody>
      </p:sp>
      <p:sp>
        <p:nvSpPr>
          <p:cNvPr id="24" name="Graph Area"/>
          <p:cNvSpPr/>
          <p:nvPr/>
        </p:nvSpPr>
        <p:spPr>
          <a:xfrm>
            <a:off x="1149129" y="1343914"/>
            <a:ext cx="7386786" cy="4379784"/>
          </a:xfrm>
          <a:prstGeom prst="rect">
            <a:avLst/>
          </a:prstGeom>
          <a:gradFill flip="none" rotWithShape="1">
            <a:gsLst>
              <a:gs pos="17000">
                <a:schemeClr val="bg1">
                  <a:lumMod val="85000"/>
                  <a:alpha val="15000"/>
                </a:schemeClr>
              </a:gs>
              <a:gs pos="100000">
                <a:schemeClr val="accent4">
                  <a:alpha val="11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flipH="1" flipV="1">
            <a:off x="4831390" y="1311934"/>
            <a:ext cx="3393" cy="4528180"/>
          </a:xfrm>
          <a:prstGeom prst="line">
            <a:avLst/>
          </a:prstGeom>
          <a:ln w="12700" cmpd="sng">
            <a:solidFill>
              <a:schemeClr val="bg1">
                <a:lumMod val="50000"/>
                <a:alpha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1114683" y="3526366"/>
            <a:ext cx="7429102" cy="13797"/>
          </a:xfrm>
          <a:prstGeom prst="line">
            <a:avLst/>
          </a:prstGeom>
          <a:ln w="12700" cmpd="sng">
            <a:solidFill>
              <a:schemeClr val="bg1">
                <a:lumMod val="50000"/>
                <a:alpha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8072058" y="5981462"/>
            <a:ext cx="944876" cy="287691"/>
            <a:chOff x="6988194" y="4959825"/>
            <a:chExt cx="966707" cy="294337"/>
          </a:xfrm>
        </p:grpSpPr>
        <p:grpSp>
          <p:nvGrpSpPr>
            <p:cNvPr id="44" name="Group 43"/>
            <p:cNvGrpSpPr/>
            <p:nvPr/>
          </p:nvGrpSpPr>
          <p:grpSpPr>
            <a:xfrm rot="10800000">
              <a:off x="6988194" y="4959825"/>
              <a:ext cx="966707" cy="294337"/>
              <a:chOff x="180565" y="741550"/>
              <a:chExt cx="966707" cy="412263"/>
            </a:xfrm>
          </p:grpSpPr>
          <p:sp>
            <p:nvSpPr>
              <p:cNvPr id="46" name="Rectangle 45"/>
              <p:cNvSpPr/>
              <p:nvPr/>
            </p:nvSpPr>
            <p:spPr>
              <a:xfrm>
                <a:off x="180565" y="741550"/>
                <a:ext cx="966707" cy="26951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dirty="0"/>
              </a:p>
            </p:txBody>
          </p:sp>
          <p:sp>
            <p:nvSpPr>
              <p:cNvPr id="47" name="Isosceles Triangle 46"/>
              <p:cNvSpPr/>
              <p:nvPr/>
            </p:nvSpPr>
            <p:spPr>
              <a:xfrm rot="10800000" flipH="1">
                <a:off x="574784" y="977270"/>
                <a:ext cx="187236" cy="176543"/>
              </a:xfrm>
              <a:prstGeom prst="triangl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p>
            </p:txBody>
          </p:sp>
        </p:grpSp>
        <p:sp>
          <p:nvSpPr>
            <p:cNvPr id="45" name="TextBox 44"/>
            <p:cNvSpPr txBox="1"/>
            <p:nvPr/>
          </p:nvSpPr>
          <p:spPr>
            <a:xfrm>
              <a:off x="7076644" y="5084829"/>
              <a:ext cx="768885" cy="141698"/>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900" dirty="0" smtClean="0">
                  <a:solidFill>
                    <a:schemeClr val="bg1"/>
                  </a:solidFill>
                </a:rPr>
                <a:t>Likelihood</a:t>
              </a:r>
            </a:p>
          </p:txBody>
        </p:sp>
      </p:grpSp>
      <p:grpSp>
        <p:nvGrpSpPr>
          <p:cNvPr id="48" name="Group 47"/>
          <p:cNvGrpSpPr/>
          <p:nvPr/>
        </p:nvGrpSpPr>
        <p:grpSpPr>
          <a:xfrm>
            <a:off x="676683" y="896334"/>
            <a:ext cx="944892" cy="287727"/>
            <a:chOff x="533428" y="80484"/>
            <a:chExt cx="966707" cy="294337"/>
          </a:xfrm>
        </p:grpSpPr>
        <p:grpSp>
          <p:nvGrpSpPr>
            <p:cNvPr id="49" name="Group 48"/>
            <p:cNvGrpSpPr/>
            <p:nvPr/>
          </p:nvGrpSpPr>
          <p:grpSpPr>
            <a:xfrm>
              <a:off x="533428" y="80484"/>
              <a:ext cx="966707" cy="294337"/>
              <a:chOff x="180565" y="741550"/>
              <a:chExt cx="966707" cy="412263"/>
            </a:xfrm>
          </p:grpSpPr>
          <p:sp>
            <p:nvSpPr>
              <p:cNvPr id="51" name="Rectangle 50"/>
              <p:cNvSpPr/>
              <p:nvPr/>
            </p:nvSpPr>
            <p:spPr>
              <a:xfrm>
                <a:off x="180565" y="741550"/>
                <a:ext cx="966707" cy="26951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dirty="0"/>
              </a:p>
            </p:txBody>
          </p:sp>
          <p:sp>
            <p:nvSpPr>
              <p:cNvPr id="52" name="Isosceles Triangle 51"/>
              <p:cNvSpPr/>
              <p:nvPr/>
            </p:nvSpPr>
            <p:spPr>
              <a:xfrm rot="10800000" flipH="1">
                <a:off x="574784" y="977270"/>
                <a:ext cx="187236" cy="176543"/>
              </a:xfrm>
              <a:prstGeom prst="triangl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p>
            </p:txBody>
          </p:sp>
        </p:grpSp>
        <p:sp>
          <p:nvSpPr>
            <p:cNvPr id="50" name="TextBox 3"/>
            <p:cNvSpPr txBox="1"/>
            <p:nvPr/>
          </p:nvSpPr>
          <p:spPr>
            <a:xfrm>
              <a:off x="621878" y="115287"/>
              <a:ext cx="768885" cy="141699"/>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900" dirty="0" smtClean="0">
                  <a:solidFill>
                    <a:schemeClr val="bg1"/>
                  </a:solidFill>
                </a:rPr>
                <a:t>Severity</a:t>
              </a:r>
            </a:p>
          </p:txBody>
        </p:sp>
      </p:grpSp>
      <p:cxnSp>
        <p:nvCxnSpPr>
          <p:cNvPr id="53" name="Straight Connector 52"/>
          <p:cNvCxnSpPr/>
          <p:nvPr/>
        </p:nvCxnSpPr>
        <p:spPr>
          <a:xfrm>
            <a:off x="1149129" y="1311934"/>
            <a:ext cx="0" cy="4528180"/>
          </a:xfrm>
          <a:prstGeom prst="line">
            <a:avLst/>
          </a:prstGeom>
          <a:ln w="63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062005" y="5723698"/>
            <a:ext cx="7569613" cy="0"/>
          </a:xfrm>
          <a:prstGeom prst="line">
            <a:avLst/>
          </a:prstGeom>
          <a:ln w="63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069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3. Risk </a:t>
            </a:r>
            <a:r>
              <a:rPr lang="en-US" dirty="0" smtClean="0"/>
              <a:t>Cluster 2</a:t>
            </a:r>
            <a:endParaRPr lang="en-US" dirty="0"/>
          </a:p>
        </p:txBody>
      </p:sp>
      <p:sp>
        <p:nvSpPr>
          <p:cNvPr id="24" name="Graph Area"/>
          <p:cNvSpPr/>
          <p:nvPr/>
        </p:nvSpPr>
        <p:spPr>
          <a:xfrm>
            <a:off x="1149129" y="1343914"/>
            <a:ext cx="7386786" cy="4379784"/>
          </a:xfrm>
          <a:prstGeom prst="rect">
            <a:avLst/>
          </a:prstGeom>
          <a:gradFill flip="none" rotWithShape="1">
            <a:gsLst>
              <a:gs pos="17000">
                <a:schemeClr val="bg1">
                  <a:lumMod val="85000"/>
                  <a:alpha val="15000"/>
                </a:schemeClr>
              </a:gs>
              <a:gs pos="100000">
                <a:schemeClr val="accent4">
                  <a:alpha val="11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flipH="1" flipV="1">
            <a:off x="4831390" y="1311934"/>
            <a:ext cx="3393" cy="4528180"/>
          </a:xfrm>
          <a:prstGeom prst="line">
            <a:avLst/>
          </a:prstGeom>
          <a:ln w="12700" cmpd="sng">
            <a:solidFill>
              <a:schemeClr val="bg1">
                <a:lumMod val="50000"/>
                <a:alpha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1114683" y="3526366"/>
            <a:ext cx="7429102" cy="13797"/>
          </a:xfrm>
          <a:prstGeom prst="line">
            <a:avLst/>
          </a:prstGeom>
          <a:ln w="12700" cmpd="sng">
            <a:solidFill>
              <a:schemeClr val="bg1">
                <a:lumMod val="50000"/>
                <a:alpha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8072058" y="5981462"/>
            <a:ext cx="944876" cy="287691"/>
            <a:chOff x="6988194" y="4959825"/>
            <a:chExt cx="966707" cy="294337"/>
          </a:xfrm>
        </p:grpSpPr>
        <p:grpSp>
          <p:nvGrpSpPr>
            <p:cNvPr id="44" name="Group 43"/>
            <p:cNvGrpSpPr/>
            <p:nvPr/>
          </p:nvGrpSpPr>
          <p:grpSpPr>
            <a:xfrm rot="10800000">
              <a:off x="6988194" y="4959825"/>
              <a:ext cx="966707" cy="294337"/>
              <a:chOff x="180565" y="741550"/>
              <a:chExt cx="966707" cy="412263"/>
            </a:xfrm>
          </p:grpSpPr>
          <p:sp>
            <p:nvSpPr>
              <p:cNvPr id="46" name="Rectangle 45"/>
              <p:cNvSpPr/>
              <p:nvPr/>
            </p:nvSpPr>
            <p:spPr>
              <a:xfrm>
                <a:off x="180565" y="741550"/>
                <a:ext cx="966707" cy="26951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dirty="0"/>
              </a:p>
            </p:txBody>
          </p:sp>
          <p:sp>
            <p:nvSpPr>
              <p:cNvPr id="47" name="Isosceles Triangle 46"/>
              <p:cNvSpPr/>
              <p:nvPr/>
            </p:nvSpPr>
            <p:spPr>
              <a:xfrm rot="10800000" flipH="1">
                <a:off x="574784" y="977270"/>
                <a:ext cx="187236" cy="176543"/>
              </a:xfrm>
              <a:prstGeom prst="triangl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p>
            </p:txBody>
          </p:sp>
        </p:grpSp>
        <p:sp>
          <p:nvSpPr>
            <p:cNvPr id="45" name="TextBox 44"/>
            <p:cNvSpPr txBox="1"/>
            <p:nvPr/>
          </p:nvSpPr>
          <p:spPr>
            <a:xfrm>
              <a:off x="7076644" y="5084829"/>
              <a:ext cx="768885" cy="141698"/>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900" dirty="0" smtClean="0">
                  <a:solidFill>
                    <a:schemeClr val="bg1"/>
                  </a:solidFill>
                </a:rPr>
                <a:t>Likelihood</a:t>
              </a:r>
            </a:p>
          </p:txBody>
        </p:sp>
      </p:grpSp>
      <p:grpSp>
        <p:nvGrpSpPr>
          <p:cNvPr id="48" name="Group 47"/>
          <p:cNvGrpSpPr/>
          <p:nvPr/>
        </p:nvGrpSpPr>
        <p:grpSpPr>
          <a:xfrm>
            <a:off x="676683" y="896334"/>
            <a:ext cx="944892" cy="287727"/>
            <a:chOff x="533428" y="80484"/>
            <a:chExt cx="966707" cy="294337"/>
          </a:xfrm>
        </p:grpSpPr>
        <p:grpSp>
          <p:nvGrpSpPr>
            <p:cNvPr id="49" name="Group 48"/>
            <p:cNvGrpSpPr/>
            <p:nvPr/>
          </p:nvGrpSpPr>
          <p:grpSpPr>
            <a:xfrm>
              <a:off x="533428" y="80484"/>
              <a:ext cx="966707" cy="294337"/>
              <a:chOff x="180565" y="741550"/>
              <a:chExt cx="966707" cy="412263"/>
            </a:xfrm>
          </p:grpSpPr>
          <p:sp>
            <p:nvSpPr>
              <p:cNvPr id="51" name="Rectangle 50"/>
              <p:cNvSpPr/>
              <p:nvPr/>
            </p:nvSpPr>
            <p:spPr>
              <a:xfrm>
                <a:off x="180565" y="741550"/>
                <a:ext cx="966707" cy="26951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dirty="0"/>
              </a:p>
            </p:txBody>
          </p:sp>
          <p:sp>
            <p:nvSpPr>
              <p:cNvPr id="52" name="Isosceles Triangle 51"/>
              <p:cNvSpPr/>
              <p:nvPr/>
            </p:nvSpPr>
            <p:spPr>
              <a:xfrm rot="10800000" flipH="1">
                <a:off x="574784" y="977270"/>
                <a:ext cx="187236" cy="176543"/>
              </a:xfrm>
              <a:prstGeom prst="triangl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p>
            </p:txBody>
          </p:sp>
        </p:grpSp>
        <p:sp>
          <p:nvSpPr>
            <p:cNvPr id="50" name="TextBox 3"/>
            <p:cNvSpPr txBox="1"/>
            <p:nvPr/>
          </p:nvSpPr>
          <p:spPr>
            <a:xfrm>
              <a:off x="621878" y="115287"/>
              <a:ext cx="768885" cy="141699"/>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900" dirty="0" smtClean="0">
                  <a:solidFill>
                    <a:schemeClr val="bg1"/>
                  </a:solidFill>
                </a:rPr>
                <a:t>Severity</a:t>
              </a:r>
            </a:p>
          </p:txBody>
        </p:sp>
      </p:grpSp>
      <p:cxnSp>
        <p:nvCxnSpPr>
          <p:cNvPr id="53" name="Straight Connector 52"/>
          <p:cNvCxnSpPr/>
          <p:nvPr/>
        </p:nvCxnSpPr>
        <p:spPr>
          <a:xfrm>
            <a:off x="1149129" y="1311934"/>
            <a:ext cx="0" cy="4528180"/>
          </a:xfrm>
          <a:prstGeom prst="line">
            <a:avLst/>
          </a:prstGeom>
          <a:ln w="63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062005" y="5723698"/>
            <a:ext cx="7569613" cy="0"/>
          </a:xfrm>
          <a:prstGeom prst="line">
            <a:avLst/>
          </a:prstGeom>
          <a:ln w="63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592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3. Risk </a:t>
            </a:r>
            <a:r>
              <a:rPr lang="en-US" dirty="0" smtClean="0"/>
              <a:t>Cluster 3</a:t>
            </a:r>
            <a:endParaRPr lang="en-US" dirty="0"/>
          </a:p>
        </p:txBody>
      </p:sp>
      <p:sp>
        <p:nvSpPr>
          <p:cNvPr id="24" name="Graph Area"/>
          <p:cNvSpPr/>
          <p:nvPr/>
        </p:nvSpPr>
        <p:spPr>
          <a:xfrm>
            <a:off x="1149129" y="1343914"/>
            <a:ext cx="7386786" cy="4379784"/>
          </a:xfrm>
          <a:prstGeom prst="rect">
            <a:avLst/>
          </a:prstGeom>
          <a:gradFill flip="none" rotWithShape="1">
            <a:gsLst>
              <a:gs pos="17000">
                <a:schemeClr val="bg1">
                  <a:lumMod val="85000"/>
                  <a:alpha val="15000"/>
                </a:schemeClr>
              </a:gs>
              <a:gs pos="100000">
                <a:schemeClr val="accent4">
                  <a:alpha val="11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flipH="1" flipV="1">
            <a:off x="4831390" y="1311934"/>
            <a:ext cx="3393" cy="4528180"/>
          </a:xfrm>
          <a:prstGeom prst="line">
            <a:avLst/>
          </a:prstGeom>
          <a:ln w="12700" cmpd="sng">
            <a:solidFill>
              <a:schemeClr val="bg1">
                <a:lumMod val="50000"/>
                <a:alpha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1114683" y="3526366"/>
            <a:ext cx="7429102" cy="13797"/>
          </a:xfrm>
          <a:prstGeom prst="line">
            <a:avLst/>
          </a:prstGeom>
          <a:ln w="12700" cmpd="sng">
            <a:solidFill>
              <a:schemeClr val="bg1">
                <a:lumMod val="50000"/>
                <a:alpha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8072058" y="5981462"/>
            <a:ext cx="944876" cy="287691"/>
            <a:chOff x="6988194" y="4959825"/>
            <a:chExt cx="966707" cy="294337"/>
          </a:xfrm>
        </p:grpSpPr>
        <p:grpSp>
          <p:nvGrpSpPr>
            <p:cNvPr id="44" name="Group 43"/>
            <p:cNvGrpSpPr/>
            <p:nvPr/>
          </p:nvGrpSpPr>
          <p:grpSpPr>
            <a:xfrm rot="10800000">
              <a:off x="6988194" y="4959825"/>
              <a:ext cx="966707" cy="294337"/>
              <a:chOff x="180565" y="741550"/>
              <a:chExt cx="966707" cy="412263"/>
            </a:xfrm>
          </p:grpSpPr>
          <p:sp>
            <p:nvSpPr>
              <p:cNvPr id="46" name="Rectangle 45"/>
              <p:cNvSpPr/>
              <p:nvPr/>
            </p:nvSpPr>
            <p:spPr>
              <a:xfrm>
                <a:off x="180565" y="741550"/>
                <a:ext cx="966707" cy="26951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dirty="0"/>
              </a:p>
            </p:txBody>
          </p:sp>
          <p:sp>
            <p:nvSpPr>
              <p:cNvPr id="47" name="Isosceles Triangle 46"/>
              <p:cNvSpPr/>
              <p:nvPr/>
            </p:nvSpPr>
            <p:spPr>
              <a:xfrm rot="10800000" flipH="1">
                <a:off x="574784" y="977270"/>
                <a:ext cx="187236" cy="176543"/>
              </a:xfrm>
              <a:prstGeom prst="triangl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p>
            </p:txBody>
          </p:sp>
        </p:grpSp>
        <p:sp>
          <p:nvSpPr>
            <p:cNvPr id="45" name="TextBox 44"/>
            <p:cNvSpPr txBox="1"/>
            <p:nvPr/>
          </p:nvSpPr>
          <p:spPr>
            <a:xfrm>
              <a:off x="7076644" y="5084829"/>
              <a:ext cx="768885" cy="141698"/>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900" dirty="0" smtClean="0">
                  <a:solidFill>
                    <a:schemeClr val="bg1"/>
                  </a:solidFill>
                </a:rPr>
                <a:t>Likelihood</a:t>
              </a:r>
            </a:p>
          </p:txBody>
        </p:sp>
      </p:grpSp>
      <p:grpSp>
        <p:nvGrpSpPr>
          <p:cNvPr id="48" name="Group 47"/>
          <p:cNvGrpSpPr/>
          <p:nvPr/>
        </p:nvGrpSpPr>
        <p:grpSpPr>
          <a:xfrm>
            <a:off x="676683" y="896334"/>
            <a:ext cx="944892" cy="287727"/>
            <a:chOff x="533428" y="80484"/>
            <a:chExt cx="966707" cy="294337"/>
          </a:xfrm>
        </p:grpSpPr>
        <p:grpSp>
          <p:nvGrpSpPr>
            <p:cNvPr id="49" name="Group 48"/>
            <p:cNvGrpSpPr/>
            <p:nvPr/>
          </p:nvGrpSpPr>
          <p:grpSpPr>
            <a:xfrm>
              <a:off x="533428" y="80484"/>
              <a:ext cx="966707" cy="294337"/>
              <a:chOff x="180565" y="741550"/>
              <a:chExt cx="966707" cy="412263"/>
            </a:xfrm>
          </p:grpSpPr>
          <p:sp>
            <p:nvSpPr>
              <p:cNvPr id="51" name="Rectangle 50"/>
              <p:cNvSpPr/>
              <p:nvPr/>
            </p:nvSpPr>
            <p:spPr>
              <a:xfrm>
                <a:off x="180565" y="741550"/>
                <a:ext cx="966707" cy="26951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dirty="0"/>
              </a:p>
            </p:txBody>
          </p:sp>
          <p:sp>
            <p:nvSpPr>
              <p:cNvPr id="52" name="Isosceles Triangle 51"/>
              <p:cNvSpPr/>
              <p:nvPr/>
            </p:nvSpPr>
            <p:spPr>
              <a:xfrm rot="10800000" flipH="1">
                <a:off x="574784" y="977270"/>
                <a:ext cx="187236" cy="176543"/>
              </a:xfrm>
              <a:prstGeom prst="triangl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p>
            </p:txBody>
          </p:sp>
        </p:grpSp>
        <p:sp>
          <p:nvSpPr>
            <p:cNvPr id="50" name="TextBox 3"/>
            <p:cNvSpPr txBox="1"/>
            <p:nvPr/>
          </p:nvSpPr>
          <p:spPr>
            <a:xfrm>
              <a:off x="621878" y="115287"/>
              <a:ext cx="768885" cy="141699"/>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900" dirty="0" smtClean="0">
                  <a:solidFill>
                    <a:schemeClr val="bg1"/>
                  </a:solidFill>
                </a:rPr>
                <a:t>Severity</a:t>
              </a:r>
            </a:p>
          </p:txBody>
        </p:sp>
      </p:grpSp>
      <p:cxnSp>
        <p:nvCxnSpPr>
          <p:cNvPr id="53" name="Straight Connector 52"/>
          <p:cNvCxnSpPr/>
          <p:nvPr/>
        </p:nvCxnSpPr>
        <p:spPr>
          <a:xfrm>
            <a:off x="1149129" y="1311934"/>
            <a:ext cx="0" cy="4528180"/>
          </a:xfrm>
          <a:prstGeom prst="line">
            <a:avLst/>
          </a:prstGeom>
          <a:ln w="63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062005" y="5723698"/>
            <a:ext cx="7569613" cy="0"/>
          </a:xfrm>
          <a:prstGeom prst="line">
            <a:avLst/>
          </a:prstGeom>
          <a:ln w="63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264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3. Risk </a:t>
            </a:r>
            <a:r>
              <a:rPr lang="en-US" dirty="0" smtClean="0"/>
              <a:t>Cluster 4</a:t>
            </a:r>
            <a:endParaRPr lang="en-US" dirty="0"/>
          </a:p>
        </p:txBody>
      </p:sp>
      <p:sp>
        <p:nvSpPr>
          <p:cNvPr id="24" name="Graph Area"/>
          <p:cNvSpPr/>
          <p:nvPr/>
        </p:nvSpPr>
        <p:spPr>
          <a:xfrm>
            <a:off x="1149129" y="1343914"/>
            <a:ext cx="7386786" cy="4379784"/>
          </a:xfrm>
          <a:prstGeom prst="rect">
            <a:avLst/>
          </a:prstGeom>
          <a:gradFill flip="none" rotWithShape="1">
            <a:gsLst>
              <a:gs pos="17000">
                <a:schemeClr val="bg1">
                  <a:lumMod val="85000"/>
                  <a:alpha val="15000"/>
                </a:schemeClr>
              </a:gs>
              <a:gs pos="100000">
                <a:schemeClr val="accent4">
                  <a:alpha val="11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flipH="1" flipV="1">
            <a:off x="4831390" y="1311934"/>
            <a:ext cx="3393" cy="4528180"/>
          </a:xfrm>
          <a:prstGeom prst="line">
            <a:avLst/>
          </a:prstGeom>
          <a:ln w="12700" cmpd="sng">
            <a:solidFill>
              <a:schemeClr val="bg1">
                <a:lumMod val="50000"/>
                <a:alpha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1114683" y="3526366"/>
            <a:ext cx="7429102" cy="13797"/>
          </a:xfrm>
          <a:prstGeom prst="line">
            <a:avLst/>
          </a:prstGeom>
          <a:ln w="12700" cmpd="sng">
            <a:solidFill>
              <a:schemeClr val="bg1">
                <a:lumMod val="50000"/>
                <a:alpha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8072058" y="5981462"/>
            <a:ext cx="944876" cy="287691"/>
            <a:chOff x="6988194" y="4959825"/>
            <a:chExt cx="966707" cy="294337"/>
          </a:xfrm>
        </p:grpSpPr>
        <p:grpSp>
          <p:nvGrpSpPr>
            <p:cNvPr id="44" name="Group 43"/>
            <p:cNvGrpSpPr/>
            <p:nvPr/>
          </p:nvGrpSpPr>
          <p:grpSpPr>
            <a:xfrm rot="10800000">
              <a:off x="6988194" y="4959825"/>
              <a:ext cx="966707" cy="294337"/>
              <a:chOff x="180565" y="741550"/>
              <a:chExt cx="966707" cy="412263"/>
            </a:xfrm>
          </p:grpSpPr>
          <p:sp>
            <p:nvSpPr>
              <p:cNvPr id="46" name="Rectangle 45"/>
              <p:cNvSpPr/>
              <p:nvPr/>
            </p:nvSpPr>
            <p:spPr>
              <a:xfrm>
                <a:off x="180565" y="741550"/>
                <a:ext cx="966707" cy="26951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dirty="0"/>
              </a:p>
            </p:txBody>
          </p:sp>
          <p:sp>
            <p:nvSpPr>
              <p:cNvPr id="47" name="Isosceles Triangle 46"/>
              <p:cNvSpPr/>
              <p:nvPr/>
            </p:nvSpPr>
            <p:spPr>
              <a:xfrm rot="10800000" flipH="1">
                <a:off x="574784" y="977270"/>
                <a:ext cx="187236" cy="176543"/>
              </a:xfrm>
              <a:prstGeom prst="triangl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p>
            </p:txBody>
          </p:sp>
        </p:grpSp>
        <p:sp>
          <p:nvSpPr>
            <p:cNvPr id="45" name="TextBox 44"/>
            <p:cNvSpPr txBox="1"/>
            <p:nvPr/>
          </p:nvSpPr>
          <p:spPr>
            <a:xfrm>
              <a:off x="7076644" y="5084829"/>
              <a:ext cx="768885" cy="141698"/>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900" dirty="0" smtClean="0">
                  <a:solidFill>
                    <a:schemeClr val="bg1"/>
                  </a:solidFill>
                </a:rPr>
                <a:t>Likelihood</a:t>
              </a:r>
            </a:p>
          </p:txBody>
        </p:sp>
      </p:grpSp>
      <p:grpSp>
        <p:nvGrpSpPr>
          <p:cNvPr id="48" name="Group 47"/>
          <p:cNvGrpSpPr/>
          <p:nvPr/>
        </p:nvGrpSpPr>
        <p:grpSpPr>
          <a:xfrm>
            <a:off x="676683" y="896334"/>
            <a:ext cx="944892" cy="287727"/>
            <a:chOff x="533428" y="80484"/>
            <a:chExt cx="966707" cy="294337"/>
          </a:xfrm>
        </p:grpSpPr>
        <p:grpSp>
          <p:nvGrpSpPr>
            <p:cNvPr id="49" name="Group 48"/>
            <p:cNvGrpSpPr/>
            <p:nvPr/>
          </p:nvGrpSpPr>
          <p:grpSpPr>
            <a:xfrm>
              <a:off x="533428" y="80484"/>
              <a:ext cx="966707" cy="294337"/>
              <a:chOff x="180565" y="741550"/>
              <a:chExt cx="966707" cy="412263"/>
            </a:xfrm>
          </p:grpSpPr>
          <p:sp>
            <p:nvSpPr>
              <p:cNvPr id="51" name="Rectangle 50"/>
              <p:cNvSpPr/>
              <p:nvPr/>
            </p:nvSpPr>
            <p:spPr>
              <a:xfrm>
                <a:off x="180565" y="741550"/>
                <a:ext cx="966707" cy="26951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dirty="0"/>
              </a:p>
            </p:txBody>
          </p:sp>
          <p:sp>
            <p:nvSpPr>
              <p:cNvPr id="52" name="Isosceles Triangle 51"/>
              <p:cNvSpPr/>
              <p:nvPr/>
            </p:nvSpPr>
            <p:spPr>
              <a:xfrm rot="10800000" flipH="1">
                <a:off x="574784" y="977270"/>
                <a:ext cx="187236" cy="176543"/>
              </a:xfrm>
              <a:prstGeom prst="triangl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p>
            </p:txBody>
          </p:sp>
        </p:grpSp>
        <p:sp>
          <p:nvSpPr>
            <p:cNvPr id="50" name="TextBox 3"/>
            <p:cNvSpPr txBox="1"/>
            <p:nvPr/>
          </p:nvSpPr>
          <p:spPr>
            <a:xfrm>
              <a:off x="621878" y="115287"/>
              <a:ext cx="768885" cy="141699"/>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900" dirty="0" smtClean="0">
                  <a:solidFill>
                    <a:schemeClr val="bg1"/>
                  </a:solidFill>
                </a:rPr>
                <a:t>Severity</a:t>
              </a:r>
            </a:p>
          </p:txBody>
        </p:sp>
      </p:grpSp>
      <p:cxnSp>
        <p:nvCxnSpPr>
          <p:cNvPr id="53" name="Straight Connector 52"/>
          <p:cNvCxnSpPr/>
          <p:nvPr/>
        </p:nvCxnSpPr>
        <p:spPr>
          <a:xfrm>
            <a:off x="1149129" y="1311934"/>
            <a:ext cx="0" cy="4528180"/>
          </a:xfrm>
          <a:prstGeom prst="line">
            <a:avLst/>
          </a:prstGeom>
          <a:ln w="63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062005" y="5723698"/>
            <a:ext cx="7569613" cy="0"/>
          </a:xfrm>
          <a:prstGeom prst="line">
            <a:avLst/>
          </a:prstGeom>
          <a:ln w="63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0579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KPMG_PPT_Templ_Squared">
  <a:themeElements>
    <a:clrScheme name="Enterprise">
      <a:dk1>
        <a:srgbClr val="00338D"/>
      </a:dk1>
      <a:lt1>
        <a:srgbClr val="FFFFFF"/>
      </a:lt1>
      <a:dk2>
        <a:srgbClr val="00A3A1"/>
      </a:dk2>
      <a:lt2>
        <a:srgbClr val="FFFFFF"/>
      </a:lt2>
      <a:accent1>
        <a:srgbClr val="00A3A1"/>
      </a:accent1>
      <a:accent2>
        <a:srgbClr val="00338D"/>
      </a:accent2>
      <a:accent3>
        <a:srgbClr val="005EB8"/>
      </a:accent3>
      <a:accent4>
        <a:srgbClr val="0091DA"/>
      </a:accent4>
      <a:accent5>
        <a:srgbClr val="483698"/>
      </a:accent5>
      <a:accent6>
        <a:srgbClr val="470A68"/>
      </a:accent6>
      <a:hlink>
        <a:srgbClr val="8E258D"/>
      </a:hlink>
      <a:folHlink>
        <a:srgbClr val="00A3A1"/>
      </a:folHlink>
    </a:clrScheme>
    <a:fontScheme name="KPMG PPT">
      <a:majorFont>
        <a:latin typeface="KPMG Extralight"/>
        <a:ea typeface=""/>
        <a:cs typeface=""/>
      </a:majorFont>
      <a:minorFont>
        <a:latin typeface="Arial"/>
        <a:ea typeface=""/>
        <a:cs typeface=""/>
      </a:minorFont>
    </a:fontScheme>
    <a:fmtScheme name="KPMG Theme">
      <a:fillStyleLst>
        <a:solidFill>
          <a:schemeClr val="phClr"/>
        </a:solidFill>
        <a:solidFill>
          <a:schemeClr val="phClr">
            <a:tint val="0"/>
          </a:schemeClr>
        </a:solidFill>
        <a:solidFill>
          <a:schemeClr val="phClr"/>
        </a:solidFill>
      </a:fillStyleLst>
      <a:lnStyleLst>
        <a:ln w="6350" cap="rnd" cmpd="sng" algn="ctr">
          <a:solidFill>
            <a:schemeClr val="phClr"/>
          </a:solidFill>
          <a:prstDash val="solid"/>
        </a:ln>
        <a:ln w="12700" cap="rnd" cmpd="sng" algn="ctr">
          <a:solidFill>
            <a:schemeClr val="phClr"/>
          </a:solidFill>
          <a:prstDash val="solid"/>
        </a:ln>
        <a:ln w="19050" cap="rnd"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gradFill flip="none" rotWithShape="1">
          <a:gsLst>
            <a:gs pos="0">
              <a:schemeClr val="bg1">
                <a:lumMod val="85000"/>
              </a:schemeClr>
            </a:gs>
            <a:gs pos="100000">
              <a:schemeClr val="accent4">
                <a:alpha val="11000"/>
              </a:schemeClr>
            </a:gs>
          </a:gsLst>
          <a:lin ang="18900000" scaled="0"/>
          <a:tileRect/>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600" dirty="0" smtClean="0"/>
        </a:defPPr>
      </a:lstStyle>
    </a:txDef>
  </a:objectDefaults>
  <a:extraClrSchemeLst>
    <a:extraClrScheme>
      <a:clrScheme name="22_KPMG Screen Standard Template 1">
        <a:dk1>
          <a:srgbClr val="007C92"/>
        </a:dk1>
        <a:lt1>
          <a:srgbClr val="FFFFFF"/>
        </a:lt1>
        <a:dk2>
          <a:srgbClr val="000000"/>
        </a:dk2>
        <a:lt2>
          <a:srgbClr val="747678"/>
        </a:lt2>
        <a:accent1>
          <a:srgbClr val="8E258D"/>
        </a:accent1>
        <a:accent2>
          <a:srgbClr val="A79E70"/>
        </a:accent2>
        <a:accent3>
          <a:srgbClr val="AAAAAA"/>
        </a:accent3>
        <a:accent4>
          <a:srgbClr val="DADADA"/>
        </a:accent4>
        <a:accent5>
          <a:srgbClr val="C6ACC5"/>
        </a:accent5>
        <a:accent6>
          <a:srgbClr val="978F65"/>
        </a:accent6>
        <a:hlink>
          <a:srgbClr val="007C92"/>
        </a:hlink>
        <a:folHlink>
          <a:srgbClr val="8E258D"/>
        </a:folHlink>
      </a:clrScheme>
      <a:clrMap bg1="dk2" tx1="lt1" bg2="dk1" tx2="lt2" accent1="accent1" accent2="accent2" accent3="accent3" accent4="accent4" accent5="accent5" accent6="accent6" hlink="hlink" folHlink="folHlink"/>
    </a:extraClrScheme>
  </a:extraClrSchemeLst>
  <a:custClrLst>
    <a:custClr name="Turquoise 100%">
      <a:srgbClr val="007C92"/>
    </a:custClr>
    <a:custClr name="Deep Purple 100%">
      <a:srgbClr val="8E258D"/>
    </a:custClr>
    <a:custClr name="Tan 100%">
      <a:srgbClr val="A79E70"/>
    </a:custClr>
    <a:custClr name="Bright Green 100%">
      <a:srgbClr val="7AB800"/>
    </a:custClr>
    <a:custClr name="Deep Blue 100%">
      <a:srgbClr val="00338D"/>
    </a:custClr>
    <a:custClr name="Orange 100%">
      <a:srgbClr val="C84E00"/>
    </a:custClr>
    <a:custClr name="Bright Yellow 100%">
      <a:srgbClr val="EBB700"/>
    </a:custClr>
    <a:custClr name="Powder Blue 100%">
      <a:srgbClr val="98C6EA"/>
    </a:custClr>
    <a:custClr name="Gray 100%">
      <a:srgbClr val="747678"/>
    </a:custClr>
    <a:custClr name="Red 100%">
      <a:srgbClr val="9E3039"/>
    </a:custClr>
    <a:custClr name="Turquoise 75%">
      <a:srgbClr val="409DAD"/>
    </a:custClr>
    <a:custClr name="Deep Purple 75%">
      <a:srgbClr val="AA5CAA"/>
    </a:custClr>
    <a:custClr name="Tan 75%">
      <a:srgbClr val="BDB694"/>
    </a:custClr>
    <a:custClr name="Bright Green 75%">
      <a:srgbClr val="9BCA40"/>
    </a:custClr>
    <a:custClr name="Deep Blue 75%">
      <a:srgbClr val="4066AA"/>
    </a:custClr>
    <a:custClr name="Orange 75%">
      <a:srgbClr val="D67A40"/>
    </a:custClr>
    <a:custClr name="Bright Yellow 75%">
      <a:srgbClr val="F0C940"/>
    </a:custClr>
    <a:custClr name="Powder Blue 75%">
      <a:srgbClr val="B2D4EF"/>
    </a:custClr>
    <a:custClr name="Gray 75%">
      <a:srgbClr val="97989A"/>
    </a:custClr>
    <a:custClr name="Red 75%">
      <a:srgbClr val="B6646B"/>
    </a:custClr>
    <a:custClr name="Turquoise 50%">
      <a:srgbClr val="80BEC9"/>
    </a:custClr>
    <a:custClr name="Deep Purple 50%">
      <a:srgbClr val="C792C6"/>
    </a:custClr>
    <a:custClr name="Tan 50%">
      <a:srgbClr val="D3CFB8"/>
    </a:custClr>
    <a:custClr name="Bright Green 50%">
      <a:srgbClr val="BDDC80"/>
    </a:custClr>
    <a:custClr name="Deep Blue 50%">
      <a:srgbClr val="8099C6"/>
    </a:custClr>
    <a:custClr name="Orange 50%">
      <a:srgbClr val="E3A780"/>
    </a:custClr>
    <a:custClr name="Bright Yellow 50%">
      <a:srgbClr val="F5DB7E"/>
    </a:custClr>
    <a:custClr name="Powder Blue 50%">
      <a:srgbClr val="CCE3F4"/>
    </a:custClr>
    <a:custClr name="Gray 50%">
      <a:srgbClr val="BABBBC"/>
    </a:custClr>
    <a:custClr name="Red 50%">
      <a:srgbClr val="CF989C"/>
    </a:custClr>
    <a:custClr name="Turquoise 25%">
      <a:srgbClr val="BFDEE4"/>
    </a:custClr>
    <a:custClr name="Deep Purple 25%">
      <a:srgbClr val="E3C9E3"/>
    </a:custClr>
    <a:custClr name="Tan 25%">
      <a:srgbClr val="E9E7DB"/>
    </a:custClr>
    <a:custClr name="Bright Green 25%">
      <a:srgbClr val="DEEDBF"/>
    </a:custClr>
    <a:custClr name="Deep Blue 25%">
      <a:srgbClr val="BFCCE3"/>
    </a:custClr>
    <a:custClr name="Orange 25%">
      <a:srgbClr val="F1D3BF"/>
    </a:custClr>
    <a:custClr name="Bright Yellow 25%">
      <a:srgbClr val="FAEDBF"/>
    </a:custClr>
    <a:custClr name="Powder Blue 25%">
      <a:srgbClr val="E5F1FA"/>
    </a:custClr>
    <a:custClr name="Gray 25%">
      <a:srgbClr val="DCDDDD"/>
    </a:custClr>
    <a:custClr name="Red 25%">
      <a:srgbClr val="E7CBCE"/>
    </a:custClr>
    <a:custClr name="Turquoise 10%">
      <a:srgbClr val="E5F2F4"/>
    </a:custClr>
    <a:custClr name="Deep Purple 10%">
      <a:srgbClr val="F3E9F3"/>
    </a:custClr>
    <a:custClr name="Tan 10%">
      <a:srgbClr val="F6F5F0"/>
    </a:custClr>
    <a:custClr name="Bright Green 10%">
      <a:srgbClr val="F1F8E5"/>
    </a:custClr>
    <a:custClr name="Deep Blue 10%">
      <a:srgbClr val="E5EAF3"/>
    </a:custClr>
    <a:custClr name="Orange 10%">
      <a:srgbClr val="F9EDE5"/>
    </a:custClr>
    <a:custClr name="Bright Yellow 10%">
      <a:srgbClr val="FDF8E5"/>
    </a:custClr>
    <a:custClr name="Powder Blue 10%">
      <a:srgbClr val="F4F9FD"/>
    </a:custClr>
    <a:custClr name="Gray 10%">
      <a:srgbClr val="F1F1F1"/>
    </a:custClr>
    <a:custClr name="Red 10%">
      <a:srgbClr val="F5EAEB"/>
    </a:custClr>
  </a:custClrLst>
  <a:extLst>
    <a:ext uri="{05A4C25C-085E-4340-85A3-A5531E510DB2}">
      <thm15:themeFamily xmlns="" xmlns:thm15="http://schemas.microsoft.com/office/thememl/2012/main" name="Enterprise Square template reduced v2" id="{8E9F9623-A8BD-4D5C-8889-37BEDBCB70AB}" vid="{E441CA2F-9372-4244-B708-8D0FAB85C6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KPMG_PPT_Templ_Squared.potx</Template>
  <TotalTime>5808</TotalTime>
  <Words>1371</Words>
  <Application>Microsoft Office PowerPoint</Application>
  <PresentationFormat>Custom</PresentationFormat>
  <Paragraphs>205</Paragraphs>
  <Slides>28</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Univers for KPMG Light</vt:lpstr>
      <vt:lpstr>KPMG Extralight</vt:lpstr>
      <vt:lpstr>Arial Bold</vt:lpstr>
      <vt:lpstr>Calibri</vt:lpstr>
      <vt:lpstr>KPMG Light</vt:lpstr>
      <vt:lpstr>Univers 45 Light</vt:lpstr>
      <vt:lpstr>Univers for KPMG</vt:lpstr>
      <vt:lpstr>KPMG_PPT_Templ_Squared</vt:lpstr>
      <vt:lpstr>Dynamic Risk Assessment</vt:lpstr>
      <vt:lpstr>1. Severity and Likelihood</vt:lpstr>
      <vt:lpstr>2. Risk Interconnectedness</vt:lpstr>
      <vt:lpstr>3. Risk Clusters - NONE</vt:lpstr>
      <vt:lpstr>3. Risk Clusters</vt:lpstr>
      <vt:lpstr>3. Risk Cluster 1</vt:lpstr>
      <vt:lpstr>3. Risk Cluster 2</vt:lpstr>
      <vt:lpstr>3. Risk Cluster 3</vt:lpstr>
      <vt:lpstr>3. Risk Cluster 4</vt:lpstr>
      <vt:lpstr>3. Risk Cluster 5</vt:lpstr>
      <vt:lpstr>3. Risk Clusters (cont’d)</vt:lpstr>
      <vt:lpstr>3. Risk Clusters (cont’d) 1</vt:lpstr>
      <vt:lpstr>4. Centrality (“aggregate concentration”)</vt:lpstr>
      <vt:lpstr>4. Centrality (“aggregate concentration”) (cont’d)</vt:lpstr>
      <vt:lpstr>4. Centrality Highlights</vt:lpstr>
      <vt:lpstr>4. Centrality Highlights 2</vt:lpstr>
      <vt:lpstr>4. Centrality Highlights 3</vt:lpstr>
      <vt:lpstr>4. Centrality Highlights 4</vt:lpstr>
      <vt:lpstr>6. In Sum…</vt:lpstr>
      <vt:lpstr>Risk Definitions</vt:lpstr>
      <vt:lpstr>Risk Definitions (Continued)</vt:lpstr>
      <vt:lpstr>Appendix Risk Clusters 1</vt:lpstr>
      <vt:lpstr>Appendix Risk Clusters 2</vt:lpstr>
      <vt:lpstr>Appendix Risk Clusters 3</vt:lpstr>
      <vt:lpstr>Appendix Risk Clusters 4</vt:lpstr>
      <vt:lpstr>Appendix Risk Clusters 5</vt:lpstr>
      <vt:lpstr>Reliance and Limitations</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Andrew Hoad-Reddick</dc:creator>
  <cp:keywords/>
  <dc:description/>
  <cp:lastModifiedBy>Prasannata Prasad</cp:lastModifiedBy>
  <cp:revision>338</cp:revision>
  <cp:lastPrinted>2016-08-03T00:15:59Z</cp:lastPrinted>
  <dcterms:created xsi:type="dcterms:W3CDTF">2016-04-27T22:36:22Z</dcterms:created>
  <dcterms:modified xsi:type="dcterms:W3CDTF">2016-10-13T12:17:46Z</dcterms:modified>
  <cp:category/>
</cp:coreProperties>
</file>