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65" r:id="rId5"/>
    <p:sldId id="260" r:id="rId6"/>
    <p:sldId id="262" r:id="rId7"/>
    <p:sldId id="263"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209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59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031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4020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251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243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671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80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329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799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062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155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112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219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154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0949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443042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b="1"/>
              <a:t>Screen Time</a:t>
            </a:r>
            <a:r>
              <a:rPr lang="en-IN" sz="3600" b="1"/>
              <a:t> </a:t>
            </a:r>
            <a:r>
              <a:rPr lang="en-IN" sz="3600" b="1" dirty="0"/>
              <a:t>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2179443"/>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IN" sz="2800" spc="-135" dirty="0" err="1">
                <a:latin typeface="Times New Roman" panose="02020603050405020304" pitchFamily="18" charset="0"/>
                <a:cs typeface="Times New Roman" panose="02020603050405020304" pitchFamily="18" charset="0"/>
              </a:rPr>
              <a:t>Arun</a:t>
            </a:r>
            <a:r>
              <a:rPr lang="en-IN" sz="2800" spc="-135" dirty="0">
                <a:latin typeface="Times New Roman" panose="02020603050405020304" pitchFamily="18" charset="0"/>
                <a:cs typeface="Times New Roman" panose="02020603050405020304" pitchFamily="18" charset="0"/>
              </a:rPr>
              <a:t> </a:t>
            </a:r>
            <a:r>
              <a:rPr lang="en-IN" sz="2800" spc="-135" dirty="0" err="1">
                <a:latin typeface="Times New Roman" panose="02020603050405020304" pitchFamily="18" charset="0"/>
                <a:cs typeface="Times New Roman" panose="02020603050405020304" pitchFamily="18" charset="0"/>
              </a:rPr>
              <a:t>kumar.R</a:t>
            </a:r>
            <a:endParaRPr lang="en-US" sz="2800" spc="-135" dirty="0">
              <a:latin typeface="Times New Roman" panose="02020603050405020304" pitchFamily="18" charset="0"/>
              <a:cs typeface="Times New Roman" panose="02020603050405020304" pitchFamily="18" charset="0"/>
            </a:endParaRP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1BO23MC002</a:t>
            </a:r>
          </a:p>
          <a:p>
            <a:pPr marL="12700">
              <a:lnSpc>
                <a:spcPct val="100000"/>
              </a:lnSpc>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717317"/>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US" dirty="0"/>
              <a:t>I</a:t>
            </a:r>
            <a:r>
              <a:rPr lang="en-US" sz="2400" b="1" dirty="0">
                <a:latin typeface="Times New Roman" panose="02020603050405020304" pitchFamily="18" charset="0"/>
                <a:cs typeface="Times New Roman" panose="02020603050405020304" pitchFamily="18" charset="0"/>
              </a:rPr>
              <a:t>n the modern digital age, screen time management has become a critical aspect of maintaining physical and mental well-being. Excessive use of digital devices can lead to issues such as eye strain, disrupted sleep cycles, and a sedentary lifestyle. However, many individuals are unaware of the time they spend on screens or the types of activities that consume their time. This project aims to develop a Screen Time Analysis Tool that helps users track and analyze their screen usage across multiple devices and applications. The tool provides detailed reports and visualizations, helping users make informed decisions about their digital habits. The project leverages Python for data processing and visualization, incorporating libraries such as Pandas,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Plotly</a:t>
            </a:r>
            <a:r>
              <a:rPr lang="en-US" sz="2400" b="1" dirty="0">
                <a:latin typeface="Times New Roman" panose="02020603050405020304" pitchFamily="18" charset="0"/>
                <a:cs typeface="Times New Roman" panose="02020603050405020304" pitchFamily="18" charset="0"/>
              </a:rPr>
              <a:t> for insightful analytics.</a:t>
            </a:r>
            <a:endParaRPr lang="en-IN" sz="2400" b="1" spc="-50" dirty="0">
              <a:latin typeface="Times New Roman" panose="02020603050405020304" pitchFamily="18" charset="0"/>
              <a:cs typeface="Times New Roman" panose="02020603050405020304" pitchFamily="18" charset="0"/>
            </a:endParaRPr>
          </a:p>
          <a:p>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r>
              <a:rPr lang="en-IN" b="1" dirty="0"/>
              <a:t> </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85558"/>
          </a:xfrm>
          <a:prstGeom prst="rect">
            <a:avLst/>
          </a:prstGeom>
        </p:spPr>
        <p:txBody>
          <a:bodyPr vert="horz" wrap="square" lIns="0" tIns="12065" rIns="0" bIns="0" rtlCol="0">
            <a:spAutoFit/>
          </a:bodyPr>
          <a:lstStyle/>
          <a:p>
            <a:r>
              <a:rPr lang="en-IN" dirty="0"/>
              <a:t>The solution to this problem is to build a </a:t>
            </a:r>
            <a:r>
              <a:rPr lang="en-IN" b="1" dirty="0"/>
              <a:t>Screen Time Analysis</a:t>
            </a:r>
            <a:r>
              <a:rPr lang="en-IN" dirty="0"/>
              <a:t> application that tracks and visualizes the time users spend on their devices, across different apps, and even provides insights into usage trends. The app will:</a:t>
            </a:r>
          </a:p>
          <a:p>
            <a:pPr lvl="0"/>
            <a:r>
              <a:rPr lang="en-IN" b="1" dirty="0"/>
              <a:t>Track screen time</a:t>
            </a:r>
            <a:r>
              <a:rPr lang="en-IN" dirty="0"/>
              <a:t>: Automatically monitor and log screen time for different devices (smartphones, laptops, tablets).</a:t>
            </a:r>
          </a:p>
          <a:p>
            <a:pPr lvl="0"/>
            <a:r>
              <a:rPr lang="en-IN" b="1" dirty="0"/>
              <a:t>Categorize usage</a:t>
            </a:r>
            <a:r>
              <a:rPr lang="en-IN" dirty="0"/>
              <a:t>: Break down screen time by application, categorizing them into work, social media, entertainment, etc.</a:t>
            </a:r>
          </a:p>
          <a:p>
            <a:pPr lvl="0"/>
            <a:r>
              <a:rPr lang="en-IN" b="1" dirty="0"/>
              <a:t>Provide insights</a:t>
            </a:r>
            <a:r>
              <a:rPr lang="en-IN" dirty="0"/>
              <a:t>: Offer detailed reports and analytics, such as daily, weekly, or monthly trends.</a:t>
            </a:r>
          </a:p>
          <a:p>
            <a:pPr lvl="0"/>
            <a:r>
              <a:rPr lang="en-IN" b="1" dirty="0"/>
              <a:t>Set goals</a:t>
            </a:r>
            <a:r>
              <a:rPr lang="en-IN" dirty="0"/>
              <a:t>: Allow users to set time limits for specific apps or total screen time per day.</a:t>
            </a:r>
          </a:p>
          <a:p>
            <a:pPr lvl="0"/>
            <a:r>
              <a:rPr lang="en-IN" b="1" dirty="0"/>
              <a:t>Notifications and alerts</a:t>
            </a:r>
            <a:r>
              <a:rPr lang="en-IN" dirty="0"/>
              <a:t>: Send reminders or warnings when users exceed their set limits.</a:t>
            </a:r>
          </a:p>
          <a:p>
            <a:pPr lvl="0"/>
            <a:r>
              <a:rPr lang="en-IN" b="1" dirty="0"/>
              <a:t>Visualization</a:t>
            </a:r>
            <a:r>
              <a:rPr lang="en-IN" dirty="0"/>
              <a:t>: Provide charts and graphs (using tools like </a:t>
            </a:r>
            <a:r>
              <a:rPr lang="en-IN" dirty="0" err="1"/>
              <a:t>Plotly</a:t>
            </a:r>
            <a:r>
              <a:rPr lang="en-IN" dirty="0"/>
              <a:t> or </a:t>
            </a:r>
            <a:r>
              <a:rPr lang="en-IN" dirty="0" err="1"/>
              <a:t>Matplotlib</a:t>
            </a:r>
            <a:r>
              <a:rPr lang="en-IN" dirty="0"/>
              <a:t>) to make the data easier to interpret.</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3352800" y="2590800"/>
            <a:ext cx="5098098" cy="289823"/>
          </a:xfrm>
          <a:prstGeom prst="rect">
            <a:avLst/>
          </a:prstGeom>
        </p:spPr>
        <p:txBody>
          <a:bodyPr vert="horz" wrap="square" lIns="0" tIns="12700" rIns="0" bIns="0" rtlCol="0">
            <a:spAutoFit/>
          </a:bodyPr>
          <a:lstStyle/>
          <a:p>
            <a:pPr marL="12700">
              <a:lnSpc>
                <a:spcPct val="100000"/>
              </a:lnSpc>
              <a:spcBef>
                <a:spcPts val="100"/>
              </a:spcBef>
            </a:pPr>
            <a:r>
              <a:rPr lang="en-IN" dirty="0">
                <a:cs typeface="Trebuchet MS"/>
              </a:rPr>
              <a:t>https://github.co/Priya010H/Netflix-Analysis-</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423</Words>
  <Application>Microsoft Office PowerPoint</Application>
  <PresentationFormat>Widescreen</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Screen Time Analysis Project</vt:lpstr>
      <vt:lpstr>PowerPoint Presentation</vt:lpstr>
      <vt:lpstr>PowerPoint Presentation</vt:lpstr>
      <vt:lpstr>Problem Statement</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nageshkosigi44@gmail.com</cp:lastModifiedBy>
  <cp:revision>8</cp:revision>
  <dcterms:created xsi:type="dcterms:W3CDTF">2025-01-28T12:55:32Z</dcterms:created>
  <dcterms:modified xsi:type="dcterms:W3CDTF">2025-02-04T06:26:00Z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