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70rKFR2gaGUVwD6KE8hYBmfr+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003366"/>
    <a:srgbClr val="01F9FF"/>
    <a:srgbClr val="5CFF01"/>
    <a:srgbClr val="10F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2892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7b0ec9b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7b0ec9b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9144000" cy="788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b="1" dirty="0" smtClean="0">
                <a:solidFill>
                  <a:srgbClr val="0070C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HOME AUTOMATION SYSTEM </a:t>
            </a:r>
            <a:r>
              <a:rPr lang="en-IN" sz="3200" b="1" dirty="0" smtClean="0">
                <a:solidFill>
                  <a:srgbClr val="0070C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USING GSM</a:t>
            </a:r>
            <a:endParaRPr sz="3200" b="1" dirty="0">
              <a:solidFill>
                <a:srgbClr val="0070C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252248" y="1271751"/>
            <a:ext cx="8891752" cy="114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Sri Vasavi Institute of Engineering &amp; Technology,</a:t>
            </a:r>
            <a:r>
              <a:rPr lang="e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Nandamuru</a:t>
            </a:r>
          </a:p>
          <a:p>
            <a:pPr marL="0" lvl="0" indent="0"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Accredited by NBA &amp; NAAC ‘A’ Grade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5286703" y="2806262"/>
            <a:ext cx="3726798" cy="210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/>
            <a:r>
              <a:rPr lang="en-US" sz="2000" b="1" dirty="0" smtClean="0">
                <a:solidFill>
                  <a:schemeClr val="tx1"/>
                </a:solidFill>
              </a:rPr>
              <a:t>BY: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lvl="0" indent="-457200" algn="l">
              <a:lnSpc>
                <a:spcPct val="150000"/>
              </a:lnSpc>
            </a:pP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KOTHAMASU ARUN.</a:t>
            </a:r>
          </a:p>
          <a:p>
            <a:pPr lvl="0" indent="-457200" algn="l">
              <a:lnSpc>
                <a:spcPct val="150000"/>
              </a:lnSpc>
            </a:pP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B.P.S.S.SUBRAMANYAM.</a:t>
            </a:r>
          </a:p>
          <a:p>
            <a:pPr lvl="0" indent="-457200" algn="l">
              <a:lnSpc>
                <a:spcPct val="150000"/>
              </a:lnSpc>
            </a:pP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BANDI SRIVATSAV.</a:t>
            </a:r>
          </a:p>
          <a:p>
            <a:pPr indent="-457200" algn="l">
              <a:lnSpc>
                <a:spcPct val="150000"/>
              </a:lnSpc>
            </a:pP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NAGA SAI TARUN PUVVULA</a:t>
            </a:r>
            <a:r>
              <a:rPr lang="en-IN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Google Shape;56;p1"/>
          <p:cNvSpPr txBox="1">
            <a:spLocks/>
          </p:cNvSpPr>
          <p:nvPr/>
        </p:nvSpPr>
        <p:spPr>
          <a:xfrm>
            <a:off x="141890" y="2806262"/>
            <a:ext cx="3726798" cy="7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Mentor Name</a:t>
            </a:r>
            <a:r>
              <a:rPr kumimoji="0" lang="e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Dr.M.SRINIVASULU</a:t>
            </a: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841" y="4319752"/>
            <a:ext cx="17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Team id:208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27313" y="161246"/>
            <a:ext cx="85064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0033CC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Problem Domain (SDG)</a:t>
            </a:r>
            <a:endParaRPr sz="2400" b="1">
              <a:solidFill>
                <a:srgbClr val="0033CC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448335" y="2119430"/>
            <a:ext cx="85064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0033CC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How Might We (HMW Statement)</a:t>
            </a:r>
            <a:endParaRPr sz="2400" b="1">
              <a:solidFill>
                <a:srgbClr val="0033CC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290680" y="700530"/>
            <a:ext cx="8590561" cy="142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Font typeface="Wingdings" pitchFamily="2" charset="2"/>
              <a:buChar char="v"/>
            </a:pPr>
            <a:r>
              <a:rPr lang="en-I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Industry, Innovation and Infrastructure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</a:p>
          <a:p>
            <a:pPr marL="0" lvl="0" indent="0"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Control and monitoring of home appliances from anywhere.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Font typeface="Wingdings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can reduce the Utilization of power and save the power .</a:t>
            </a:r>
            <a:endParaRPr>
              <a:solidFill>
                <a:srgbClr val="00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416804" y="2640146"/>
            <a:ext cx="8485458" cy="229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Home automation refers to control and monitor the home appliances by using IOT.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enables to remote control of lighting through Cloud services.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Home automation provides high security and energy efficiency system.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mobile app we can control  and monitor the home appliances with the help of  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69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3366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Causes -</a:t>
            </a:r>
            <a:r>
              <a:rPr lang="en" b="1" dirty="0">
                <a:solidFill>
                  <a:srgbClr val="0033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" dirty="0">
                <a:solidFill>
                  <a:srgbClr val="003366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Effects and </a:t>
            </a:r>
            <a:r>
              <a:rPr lang="en" sz="2400" dirty="0" smtClean="0">
                <a:solidFill>
                  <a:srgbClr val="003366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Stakeholder</a:t>
            </a:r>
            <a:endParaRPr sz="2400">
              <a:solidFill>
                <a:srgbClr val="003366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11700" y="588579"/>
            <a:ext cx="8520600" cy="428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auses: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lack of security on apartments and individual houses.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Lack of monitoring on appliances when we are away from home.</a:t>
            </a:r>
            <a:endParaRPr lang="en" dirty="0" smtClean="0">
              <a:solidFill>
                <a:srgbClr val="00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E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ffects: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W</a:t>
            </a:r>
            <a:r>
              <a:rPr lang="en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e canot avoid  the choices of thefting.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W</a:t>
            </a:r>
            <a:r>
              <a:rPr lang="en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e cannot reduce power consumption.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IN" b="1" dirty="0" smtClean="0">
                <a:solidFill>
                  <a:srgbClr val="0033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" b="1" dirty="0" smtClean="0">
                <a:solidFill>
                  <a:srgbClr val="0033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takeholder: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</a:t>
            </a:r>
            <a:r>
              <a:rPr lang="en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iva Home Automation Services Pvt Ltd Chairman Mr.Arjun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Rainbow Home Automation Services Ltd Chairman Mr.Naseer.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lang="en" dirty="0" smtClean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endParaRPr lang="en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 and Market Research</a:t>
            </a:r>
            <a:endParaRPr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87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</a:t>
            </a:r>
            <a:r>
              <a:rPr lang="en" sz="20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ay by day power consumption increases, so to reduce the wastage of power  is challenge to consumer.we can go to the home automation.</a:t>
            </a:r>
          </a:p>
          <a:p>
            <a:pPr marL="0" lvl="0" indent="0">
              <a:spcAft>
                <a:spcPts val="600"/>
              </a:spcAft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can control and monitor their appliances using  home automation system. </a:t>
            </a:r>
          </a:p>
          <a:p>
            <a:pPr marL="0" lvl="0" indent="0">
              <a:spcAft>
                <a:spcPts val="600"/>
              </a:spcAft>
              <a:buFont typeface="Wingdings" pitchFamily="2" charset="2"/>
              <a:buChar char="v"/>
            </a:pPr>
            <a:r>
              <a:rPr lang="en" sz="20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Every common man can use this technology</a:t>
            </a:r>
            <a:r>
              <a:rPr lang="e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>
              <a:spcAft>
                <a:spcPts val="600"/>
              </a:spcAft>
              <a:buFont typeface="Wingdings" pitchFamily="2" charset="2"/>
              <a:buChar char="v"/>
            </a:pPr>
            <a:r>
              <a:rPr lang="e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 using cloud servises IoT place the usage of power day wise and monthly wise  in Cloud.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7b0ec9b0_0_3"/>
          <p:cNvSpPr txBox="1">
            <a:spLocks noGrp="1"/>
          </p:cNvSpPr>
          <p:nvPr>
            <p:ph type="title"/>
          </p:nvPr>
        </p:nvSpPr>
        <p:spPr>
          <a:xfrm>
            <a:off x="311699" y="287369"/>
            <a:ext cx="86220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Atomic Unit </a:t>
            </a:r>
            <a:endParaRPr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Google Shape;82;g6f7b0ec9b0_0_3"/>
          <p:cNvSpPr txBox="1">
            <a:spLocks noGrp="1"/>
          </p:cNvSpPr>
          <p:nvPr>
            <p:ph type="body" idx="1"/>
          </p:nvPr>
        </p:nvSpPr>
        <p:spPr>
          <a:xfrm>
            <a:off x="301190" y="858186"/>
            <a:ext cx="4018561" cy="159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Home surveillance.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 on home appliances.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thefting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chances.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consumption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83" name="Google Shape;83;g6f7b0ec9b0_0_3"/>
          <p:cNvSpPr txBox="1">
            <a:spLocks noGrp="1"/>
          </p:cNvSpPr>
          <p:nvPr>
            <p:ph type="title"/>
          </p:nvPr>
        </p:nvSpPr>
        <p:spPr>
          <a:xfrm>
            <a:off x="259148" y="2310540"/>
            <a:ext cx="85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Performance Indicator/s</a:t>
            </a:r>
            <a:endParaRPr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Google Shape;84;g6f7b0ec9b0_0_3"/>
          <p:cNvSpPr txBox="1">
            <a:spLocks noGrp="1"/>
          </p:cNvSpPr>
          <p:nvPr>
            <p:ph type="body" idx="1"/>
          </p:nvPr>
        </p:nvSpPr>
        <p:spPr>
          <a:xfrm>
            <a:off x="311699" y="2870844"/>
            <a:ext cx="3692742" cy="2058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ARM Processor.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Relay.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GSM module.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Temperature sensor.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Moisture sensor.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Connecting wires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9048" y="2816772"/>
            <a:ext cx="337382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GSM Module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GPRS Module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Cloud services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 APP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SIM with DATA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1041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64" y="924791"/>
            <a:ext cx="6587836" cy="35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 steps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48521" cy="3682284"/>
          </a:xfrm>
        </p:spPr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the major part of the system, it can perform all the automated controls and also entire system is controlled by this processor.</a:t>
            </a:r>
          </a:p>
          <a:p>
            <a:pPr lvl="0">
              <a:buFont typeface="Wingdings" pitchFamily="2" charset="2"/>
              <a:buChar char="v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GSM module sends information from microcontroller to outside world.</a:t>
            </a:r>
          </a:p>
          <a:p>
            <a:pPr lvl="0">
              <a:buFont typeface="Wingdings" pitchFamily="2" charset="2"/>
              <a:buChar char="v"/>
            </a:pPr>
            <a:endPara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Relays are switches that open and close circuits electromechanically or electronically. Relays control one electrical circuit by opening and closing contacts in another circuit. As relay diagrams show, when a relay contact is normally open (NO), there is an open contact when the relay is not energized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ank yo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742950"/>
            <a:ext cx="4876800" cy="3657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339</Words>
  <Application>Microsoft Office PowerPoint</Application>
  <PresentationFormat>On-screen Show (16:9)</PresentationFormat>
  <Paragraphs>60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HOME AUTOMATION SYSTEM USING GSM</vt:lpstr>
      <vt:lpstr>Problem Domain (SDG)</vt:lpstr>
      <vt:lpstr>Causes - Effects and Stakeholder</vt:lpstr>
      <vt:lpstr>Customer and Market Research  </vt:lpstr>
      <vt:lpstr>Atomic Unit </vt:lpstr>
      <vt:lpstr>Implementation</vt:lpstr>
      <vt:lpstr>Implementation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SYSTEM</dc:title>
  <dc:creator>ARUN</dc:creator>
  <cp:lastModifiedBy>rnd6</cp:lastModifiedBy>
  <cp:revision>50</cp:revision>
  <dcterms:modified xsi:type="dcterms:W3CDTF">2020-01-31T15:01:15Z</dcterms:modified>
</cp:coreProperties>
</file>