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D58DC-273D-4B72-93BD-6162439A650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16D0-37F3-41A8-9E0B-DC02AA2B5B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10909580" y="42479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5407"/>
            <a:ext cx="3282087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8733" y="6334126"/>
            <a:ext cx="32512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2013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84405" y="1190625"/>
            <a:ext cx="11161184" cy="13239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8"/>
            <a:ext cx="2743200" cy="5135563"/>
          </a:xfrm>
          <a:prstGeom prst="rect">
            <a:avLst/>
          </a:prstGeo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8"/>
            <a:ext cx="8253789" cy="5135563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1" y="676656"/>
            <a:ext cx="10887287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1" y="2020825"/>
            <a:ext cx="10887287" cy="4079875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1" y="676656"/>
            <a:ext cx="10887287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1" y="2020825"/>
            <a:ext cx="10887287" cy="4079875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1" y="676656"/>
            <a:ext cx="10887287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1" y="2020825"/>
            <a:ext cx="10887287" cy="4079875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1" y="676656"/>
            <a:ext cx="10887287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1" y="2020825"/>
            <a:ext cx="10887287" cy="4079875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331694"/>
            <a:ext cx="10058400" cy="4873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7" y="1125538"/>
            <a:ext cx="4011084" cy="7873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7" y="1951037"/>
            <a:ext cx="4011084" cy="4373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60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0"/>
            <a:ext cx="884767" cy="360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r>
              <a:rPr lang="en-US" sz="12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/>
          </a:p>
        </p:txBody>
      </p:sp>
      <p:grpSp>
        <p:nvGrpSpPr>
          <p:cNvPr id="16" name="Group 8"/>
          <p:cNvGrpSpPr>
            <a:grpSpLocks noChangeAspect="1"/>
          </p:cNvGrpSpPr>
          <p:nvPr userDrawn="1"/>
        </p:nvGrpSpPr>
        <p:grpSpPr bwMode="auto">
          <a:xfrm rot="16200000">
            <a:off x="-1308861" y="3349598"/>
            <a:ext cx="3230189" cy="279400"/>
            <a:chOff x="240" y="3744"/>
            <a:chExt cx="2055" cy="237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accent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2540" y="1927860"/>
            <a:ext cx="9114155" cy="31172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553720" y="3266440"/>
            <a:ext cx="3117215" cy="4400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Farmacy Family</a:t>
            </a:r>
            <a:endParaRPr lang="en-US" sz="13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3090545" y="2248535"/>
            <a:ext cx="1960880" cy="775970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Validate Customer Profile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72540" y="709930"/>
            <a:ext cx="9113520" cy="1183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413508" y="1081347"/>
            <a:ext cx="1182775" cy="4402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Customer</a:t>
            </a:r>
            <a:endParaRPr lang="en-US" sz="13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18615" y="1019810"/>
            <a:ext cx="1463675" cy="6680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Customer Browses the Farmacy Family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55032" y="1029761"/>
            <a:ext cx="1086250" cy="5428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Login to the Profile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90675" y="1296291"/>
            <a:ext cx="478355" cy="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79907" y="1581041"/>
            <a:ext cx="251" cy="699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82297" y="43472"/>
            <a:ext cx="46170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Customer Profile Management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5646420" y="3382010"/>
            <a:ext cx="1868805" cy="45148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View Profile and Settings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57"/>
          <p:cNvSpPr/>
          <p:nvPr/>
        </p:nvSpPr>
        <p:spPr>
          <a:xfrm>
            <a:off x="5160480" y="2271058"/>
            <a:ext cx="376555" cy="2914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300" dirty="0">
                <a:latin typeface="Calibri" panose="020F0502020204030204" pitchFamily="34" charset="0"/>
              </a:rPr>
              <a:t>No</a:t>
            </a:r>
            <a:endParaRPr lang="en-US" sz="1300" dirty="0">
              <a:latin typeface="Calibri" panose="020F0502020204030204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5400000" flipV="1">
            <a:off x="4566920" y="2498725"/>
            <a:ext cx="583565" cy="157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7"/>
          <p:cNvSpPr/>
          <p:nvPr/>
        </p:nvSpPr>
        <p:spPr>
          <a:xfrm>
            <a:off x="4242905" y="3141008"/>
            <a:ext cx="398145" cy="2914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300" dirty="0">
                <a:latin typeface="Calibri" panose="020F0502020204030204" pitchFamily="34" charset="0"/>
              </a:rPr>
              <a:t>Yes</a:t>
            </a:r>
            <a:endParaRPr lang="en-US" sz="1300" dirty="0"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33528" y="1067137"/>
            <a:ext cx="1039822" cy="513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</a:rPr>
              <a:t>Sign Up</a:t>
            </a:r>
            <a:endParaRPr lang="en-US" sz="13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5051425" y="1581150"/>
            <a:ext cx="1202055" cy="10553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3099435" y="3818890"/>
            <a:ext cx="1960880" cy="980440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Check Engaged customer or not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65270" y="3024505"/>
            <a:ext cx="22860" cy="808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7"/>
          <p:cNvSpPr/>
          <p:nvPr/>
        </p:nvSpPr>
        <p:spPr>
          <a:xfrm>
            <a:off x="5646420" y="4083685"/>
            <a:ext cx="1868805" cy="6838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email on additional benefits available for engaged customer</a:t>
            </a:r>
            <a:endParaRPr lang="en-U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15" idx="3"/>
          </p:cNvCxnSpPr>
          <p:nvPr/>
        </p:nvCxnSpPr>
        <p:spPr>
          <a:xfrm flipV="1">
            <a:off x="5060315" y="4298315"/>
            <a:ext cx="588645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7"/>
          <p:cNvSpPr/>
          <p:nvPr/>
        </p:nvSpPr>
        <p:spPr>
          <a:xfrm>
            <a:off x="5202390" y="3936663"/>
            <a:ext cx="376555" cy="2914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300" dirty="0">
                <a:latin typeface="Calibri" panose="020F0502020204030204" pitchFamily="34" charset="0"/>
              </a:rPr>
              <a:t>No</a:t>
            </a:r>
            <a:endParaRPr 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Myriad Pro</vt:lpstr>
      <vt:lpstr>Segoe Print</vt:lpstr>
      <vt:lpstr>Courier New</vt:lpstr>
      <vt:lpstr>Calibri</vt:lpstr>
      <vt:lpstr>Microsoft YaHei</vt:lpstr>
      <vt:lpstr>Arial Unicode MS</vt:lpstr>
      <vt:lpstr>TCS Template 2013</vt:lpstr>
      <vt:lpstr>PowerPoint 演示文稿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GOBINATH ANBALAGAN</dc:creator>
  <cp:lastModifiedBy>m rajeshkum</cp:lastModifiedBy>
  <cp:revision>369</cp:revision>
  <dcterms:created xsi:type="dcterms:W3CDTF">2019-07-22T10:59:00Z</dcterms:created>
  <dcterms:modified xsi:type="dcterms:W3CDTF">2021-10-28T10:05:37Z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50FAFC43120B4FBF9FC74E503E28A543</vt:lpwstr>
  </property>
  <property fmtid="{D5CDD505-2E9C-101B-9397-08002B2CF9AE}" pid="3" name="KSOProductBuildVer">
    <vt:lpwstr>1033-11.2.0.10323</vt:lpwstr>
  </property>
</Properties>
</file>