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3" r:id="rId9"/>
    <p:sldId id="272" r:id="rId10"/>
    <p:sldId id="271" r:id="rId11"/>
    <p:sldId id="270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04800"/>
            <a:ext cx="3886200" cy="12192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Pro</a:t>
            </a:r>
            <a:r>
              <a:rPr lang="en-IN" dirty="0" smtClean="0"/>
              <a:t> So</a:t>
            </a:r>
            <a:r>
              <a:rPr lang="en-IN" dirty="0" smtClean="0">
                <a:solidFill>
                  <a:srgbClr val="00B0F0"/>
                </a:solidFill>
              </a:rPr>
              <a:t>!</a:t>
            </a:r>
            <a:r>
              <a:rPr lang="en-IN" dirty="0" smtClean="0"/>
              <a:t>ution</a:t>
            </a:r>
            <a:br>
              <a:rPr lang="en-IN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1371600"/>
            <a:ext cx="2209800" cy="457200"/>
          </a:xfrm>
        </p:spPr>
        <p:txBody>
          <a:bodyPr>
            <a:normAutofit/>
          </a:bodyPr>
          <a:lstStyle/>
          <a:p>
            <a:pPr algn="r"/>
            <a:r>
              <a:rPr lang="en-IN" sz="24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Voting System</a:t>
            </a:r>
            <a:endParaRPr lang="en-US" sz="24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4495800"/>
          <a:ext cx="449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1711981055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Arun Saini</a:t>
                      </a:r>
                      <a:endParaRPr lang="en-US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1711981378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Mridul Oberoi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C:\xampp\htdocs\WebApp-anbdroidVotingSys\style\image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286" y="533400"/>
            <a:ext cx="3919313" cy="25036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4038600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Created By 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   You can give feedback  in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Contact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tab.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53399" cy="458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	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About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tab ,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this tab has description about the website.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6090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How to Vote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First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ogin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to the website.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91217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2.	Click 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Dilemma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to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Host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question.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717" y="1676401"/>
            <a:ext cx="7454302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3.	After filling form Click on Submit then it will generate a unique key.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Now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come to the 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Home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page and click on the 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voter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button , and enter the Question key then submit.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20000" cy="441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086600" cy="398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838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After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getting key checked , it redirects to the following page where you can respond in the following manner .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And your vote will get 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submit here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DUO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2743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Arun Saini\Desktop\My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2590800" cy="3217516"/>
          </a:xfrm>
          <a:prstGeom prst="rect">
            <a:avLst/>
          </a:prstGeom>
          <a:noFill/>
        </p:spPr>
      </p:pic>
      <p:cxnSp>
        <p:nvCxnSpPr>
          <p:cNvPr id="8" name="Curved Connector 7"/>
          <p:cNvCxnSpPr/>
          <p:nvPr/>
        </p:nvCxnSpPr>
        <p:spPr>
          <a:xfrm>
            <a:off x="3733800" y="2895600"/>
            <a:ext cx="1600200" cy="762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10200" y="1905000"/>
            <a:ext cx="2743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53340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Arun Saini</a:t>
            </a:r>
            <a:endParaRPr lang="en-US" sz="24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5334000"/>
            <a:ext cx="194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Mridul Oberoi</a:t>
            </a:r>
            <a:endParaRPr lang="en-US" sz="24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C:\Users\Arun Saini\Desktop\fc971bb6-103d-40c7-832e-211bbfae75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981200"/>
            <a:ext cx="2590800" cy="320039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8229600" cy="10668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038600" cy="2895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Introduction 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Interfaces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Services 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Tour to Full Website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How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to vote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?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Team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Members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10668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153400" cy="3352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cap="all" dirty="0" smtClean="0">
                <a:latin typeface="Calibri" pitchFamily="34" charset="0"/>
                <a:cs typeface="Calibri" pitchFamily="34" charset="0"/>
              </a:rPr>
              <a:t>	IN </a:t>
            </a:r>
            <a:r>
              <a:rPr lang="en-US" sz="2000" b="1" cap="all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ONLINE VOTING SYSTEM</a:t>
            </a:r>
            <a:r>
              <a:rPr lang="en-US" sz="2000" cap="all" dirty="0" smtClean="0">
                <a:latin typeface="Calibri" pitchFamily="34" charset="0"/>
                <a:cs typeface="Calibri" pitchFamily="34" charset="0"/>
              </a:rPr>
              <a:t> A VOTER CAN USE HIS/HER VOTING RIGHT ONLINE WITHOUT ANY DIFFICULTY. HE/SHE HAS TO BE REGISTERED FIRST FOR HIM/HER TO VOTE. REGISTRATION IS MAINLY DONE BY THE SYSTEM ADMINISTRATOR FOR SECURITY REASONS. THE SYSTEM ADMINSTRATOR REGISTERS THE VOTERS ON A SPECIAL SITE OF THE SYSTEM VISITED BY HIM ONLY BY SIMPLY FILLING A REGISTRATION FORM TO REGISTER VOTER. AFTER REGISTRATION, THE VOTER IS ASSIGNED A SECRET VOTER ID WITH WHICH HE/SHE CAN USE TO LOG INTO THE SYSTEM AND ENJOY SERVICES PROVIDE BY THE SYSTEM SUCH AS VOTING. IF INVALID/WRONG DETAILS ARE SUBMITTED, THEN THE CITIZEN IS NOT REGISTERED TO VOTE.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276600" cy="1066800"/>
          </a:xfrm>
        </p:spPr>
        <p:txBody>
          <a:bodyPr/>
          <a:lstStyle/>
          <a:p>
            <a:r>
              <a:rPr lang="en-IN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3276600" cy="4525963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Front En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Bootstrap 3 and 4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JQuery</a:t>
            </a:r>
          </a:p>
          <a:p>
            <a:pPr marL="514350" indent="-514350"/>
            <a:r>
              <a:rPr lang="en-IN" dirty="0" smtClean="0">
                <a:latin typeface="Calibri" pitchFamily="34" charset="0"/>
                <a:cs typeface="Calibri" pitchFamily="34" charset="0"/>
              </a:rPr>
              <a:t>Back End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AJAX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smtClean="0">
                <a:latin typeface="Calibri" pitchFamily="34" charset="0"/>
                <a:cs typeface="Calibri" pitchFamily="34" charset="0"/>
              </a:rPr>
              <a:t>Xampp (For Server)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 – For database</a:t>
            </a:r>
          </a:p>
          <a:p>
            <a:pPr marL="514350" indent="-514350">
              <a:buFont typeface="+mj-lt"/>
              <a:buAutoNum type="arabicPeriod"/>
            </a:pPr>
            <a:endParaRPr lang="en-IN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7848600" cy="31242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Every registered one can Host Question.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Every one can vote on any specific question by just putting </a:t>
            </a:r>
            <a:r>
              <a:rPr lang="en-IN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its Generated Key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Every user will have his/her Profile , where they can edit their Information or can update information.</a:t>
            </a:r>
          </a:p>
          <a:p>
            <a:pPr algn="just"/>
            <a:r>
              <a:rPr lang="en-IN" sz="2400" dirty="0" smtClean="0">
                <a:latin typeface="Calibri" pitchFamily="34" charset="0"/>
                <a:cs typeface="Calibri" pitchFamily="34" charset="0"/>
              </a:rPr>
              <a:t>You can send feedback regarding the difficulties / bug  facing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IN" dirty="0" smtClean="0"/>
              <a:t>My Website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Login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page.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915150" cy="388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2.   Become a member. (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Register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page).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  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Profile Tab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page of our website , where user can see details and edit it.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50621" cy="458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  </a:t>
            </a:r>
            <a:r>
              <a:rPr lang="en-I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Activity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Tab ,Here you can see all the Activities performed ,  Like hosting question and answering a question 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279</TotalTime>
  <Words>202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Pro So!ution </vt:lpstr>
      <vt:lpstr>Contents</vt:lpstr>
      <vt:lpstr>Introduction</vt:lpstr>
      <vt:lpstr>Interfaces</vt:lpstr>
      <vt:lpstr>Services</vt:lpstr>
      <vt:lpstr>My Website</vt:lpstr>
      <vt:lpstr>Slide 7</vt:lpstr>
      <vt:lpstr>Slide 8</vt:lpstr>
      <vt:lpstr>Slide 9</vt:lpstr>
      <vt:lpstr>Slide 10</vt:lpstr>
      <vt:lpstr>Slide 11</vt:lpstr>
      <vt:lpstr>How to Vote ?</vt:lpstr>
      <vt:lpstr>Slide 13</vt:lpstr>
      <vt:lpstr>Slide 14</vt:lpstr>
      <vt:lpstr>Slide 15</vt:lpstr>
      <vt:lpstr>Slide 16</vt:lpstr>
      <vt:lpstr>DUO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So!ution </dc:title>
  <dc:creator>arun saini</dc:creator>
  <cp:lastModifiedBy>Arun Saini</cp:lastModifiedBy>
  <cp:revision>36</cp:revision>
  <dcterms:created xsi:type="dcterms:W3CDTF">2006-08-16T00:00:00Z</dcterms:created>
  <dcterms:modified xsi:type="dcterms:W3CDTF">2019-05-10T04:54:38Z</dcterms:modified>
</cp:coreProperties>
</file>