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9/2/2024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Autofit/>
          </a:bodyPr>
          <a:lstStyle/>
          <a:p>
            <a:r>
              <a:rPr lang="en-IN" sz="3600">
                <a:solidFill>
                  <a:srgbClr val="0070C0"/>
                </a:solidFill>
                <a:latin typeface="Times New Roman" pitchFamily="18" charset="0"/>
                <a:cs typeface="Times New Roman" pitchFamily="18" charset="0"/>
              </a:rPr>
              <a:t>ARUN PANDI </a:t>
            </a:r>
            <a:r>
              <a:rPr lang="en-US" sz="3600">
                <a:solidFill>
                  <a:srgbClr val="0070C0"/>
                </a:solidFill>
                <a:latin typeface="Times New Roman" pitchFamily="18" charset="0"/>
                <a:cs typeface="Times New Roman" pitchFamily="18" charset="0"/>
              </a:rPr>
              <a:t> LOGISTICS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a:solidFill>
                  <a:schemeClr val="tx1"/>
                </a:solidFill>
                <a:latin typeface="Times New Roman" pitchFamily="18" charset="0"/>
                <a:cs typeface="Times New Roman" pitchFamily="18" charset="0"/>
              </a:rPr>
              <a:t>STUDENT NAME: </a:t>
            </a:r>
            <a:r>
              <a:rPr lang="en-IN" sz="2800">
                <a:solidFill>
                  <a:schemeClr val="tx1"/>
                </a:solidFill>
                <a:latin typeface="Times New Roman" pitchFamily="18" charset="0"/>
                <a:cs typeface="Times New Roman" pitchFamily="18" charset="0"/>
              </a:rPr>
              <a:t>ARUN PANDI.N</a:t>
            </a:r>
            <a:endParaRPr lang="en-US" sz="2800">
              <a:solidFill>
                <a:schemeClr val="tx1"/>
              </a:solidFill>
              <a:latin typeface="Times New Roman" pitchFamily="18" charset="0"/>
              <a:cs typeface="Times New Roman" pitchFamily="18" charset="0"/>
            </a:endParaRPr>
          </a:p>
          <a:p>
            <a:pPr algn="l"/>
            <a:r>
              <a:rPr lang="en-US" sz="2800">
                <a:solidFill>
                  <a:schemeClr val="tx1"/>
                </a:solidFill>
                <a:latin typeface="Times New Roman" pitchFamily="18" charset="0"/>
                <a:cs typeface="Times New Roman" pitchFamily="18" charset="0"/>
              </a:rPr>
              <a:t>REGISTER NO: 312205</a:t>
            </a:r>
            <a:r>
              <a:rPr lang="en-IN" sz="2800">
                <a:solidFill>
                  <a:schemeClr val="tx1"/>
                </a:solidFill>
                <a:latin typeface="Times New Roman" pitchFamily="18" charset="0"/>
                <a:cs typeface="Times New Roman" pitchFamily="18" charset="0"/>
              </a:rPr>
              <a:t>505</a:t>
            </a:r>
            <a:endParaRPr lang="en-US" sz="2800">
              <a:solidFill>
                <a:schemeClr val="tx1"/>
              </a:solidFill>
              <a:latin typeface="Times New Roman" pitchFamily="18" charset="0"/>
              <a:cs typeface="Times New Roman" pitchFamily="18" charset="0"/>
            </a:endParaRPr>
          </a:p>
          <a:p>
            <a:pPr algn="l"/>
            <a:r>
              <a:rPr lang="en-US" sz="2800">
                <a:solidFill>
                  <a:schemeClr val="tx1"/>
                </a:solidFill>
                <a:latin typeface="Times New Roman" pitchFamily="18" charset="0"/>
                <a:cs typeface="Times New Roman" pitchFamily="18" charset="0"/>
              </a:rPr>
              <a:t>DEPARTMENT: B.COM (G)</a:t>
            </a:r>
          </a:p>
          <a:p>
            <a:pPr algn="l"/>
            <a:r>
              <a:rPr lang="en-US" sz="280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1511" y="1736638"/>
            <a:ext cx="8229600" cy="4525963"/>
          </a:xfrm>
        </p:spPr>
        <p:txBody>
          <a:bodyPr/>
          <a:lstStyle/>
          <a:p>
            <a:pPr marL="624078" indent="-514350">
              <a:buFont typeface="+mj-lt"/>
              <a:buAutoNum type="arabicPeriod"/>
            </a:pPr>
            <a:r>
              <a:rPr lang="en-US">
                <a:latin typeface="Times New Roman" pitchFamily="18" charset="0"/>
                <a:cs typeface="Times New Roman" pitchFamily="18" charset="0"/>
              </a:rPr>
              <a:t> Lo</a:t>
            </a:r>
            <a:r>
              <a:rPr lang="en-IN">
                <a:latin typeface="Times New Roman" pitchFamily="18" charset="0"/>
                <a:cs typeface="Times New Roman" pitchFamily="18" charset="0"/>
              </a:rPr>
              <a:t>gistics </a:t>
            </a:r>
            <a:r>
              <a:rPr lang="en-US">
                <a:latin typeface="Times New Roman" pitchFamily="18" charset="0"/>
                <a:cs typeface="Times New Roman" pitchFamily="18" charset="0"/>
              </a:rPr>
              <a:t>modelling is a process that uses computer system to simulate different scenarios related to transportation o goods.</a:t>
            </a:r>
          </a:p>
          <a:p>
            <a:pPr marL="624078" indent="-514350">
              <a:buFont typeface="+mj-lt"/>
              <a:buAutoNum type="arabicPeriod"/>
            </a:pPr>
            <a:r>
              <a:rPr lang="en-US">
                <a:latin typeface="Times New Roman" pitchFamily="18" charset="0"/>
                <a:cs typeface="Times New Roman" pitchFamily="18" charset="0"/>
              </a:rPr>
              <a:t>This helps companies gain a better understanding opportunities for cost saving and efficiency and anticipate future trends</a:t>
            </a:r>
            <a:r>
              <a:rPr lang="en-IN">
                <a:latin typeface="Times New Roman" pitchFamily="18" charset="0"/>
                <a:cs typeface="Times New Roman" pitchFamily="18" charset="0"/>
              </a:rPr>
              <a:t> effects a</a:t>
            </a:r>
            <a:r>
              <a:rPr lang="en-US">
                <a:latin typeface="Times New Roman" pitchFamily="18" charset="0"/>
                <a:cs typeface="Times New Roman" pitchFamily="18" charset="0"/>
              </a:rPr>
              <a:t>n</a:t>
            </a:r>
            <a:r>
              <a:rPr lang="en-IN">
                <a:latin typeface="Times New Roman" pitchFamily="18" charset="0"/>
                <a:cs typeface="Times New Roman" pitchFamily="18" charset="0"/>
              </a:rPr>
              <a:t>d</a:t>
            </a:r>
            <a:r>
              <a:rPr lang="en-US">
                <a:latin typeface="Times New Roman" pitchFamily="18" charset="0"/>
                <a:cs typeface="Times New Roman" pitchFamily="18" charset="0"/>
              </a:rPr>
              <a:t> anticipate future trends and changes.</a:t>
            </a: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atin typeface="Times New Roman" pitchFamily="18" charset="0"/>
                <a:cs typeface="Times New Roman" pitchFamily="18" charset="0"/>
              </a:rPr>
              <a:t>June 2024: Net sales of Rs: 22.08 crore</a:t>
            </a:r>
            <a:r>
              <a:rPr lang="en-IN">
                <a:latin typeface="Times New Roman" pitchFamily="18" charset="0"/>
                <a:cs typeface="Times New Roman" pitchFamily="18" charset="0"/>
              </a:rPr>
              <a:t>s </a:t>
            </a:r>
            <a:r>
              <a:rPr lang="en-US">
                <a:latin typeface="Times New Roman" pitchFamily="18" charset="0"/>
                <a:cs typeface="Times New Roman" pitchFamily="18" charset="0"/>
              </a:rPr>
              <a:t> a 17.01% increase year over year</a:t>
            </a:r>
          </a:p>
          <a:p>
            <a:r>
              <a:rPr lang="en-US">
                <a:latin typeface="Times New Roman" pitchFamily="18" charset="0"/>
                <a:cs typeface="Times New Roman" pitchFamily="18" charset="0"/>
              </a:rPr>
              <a:t>March 2024: Net sales of Rs: 20.05 Crore</a:t>
            </a:r>
            <a:r>
              <a:rPr lang="en-IN">
                <a:latin typeface="Times New Roman" pitchFamily="18" charset="0"/>
                <a:cs typeface="Times New Roman" pitchFamily="18" charset="0"/>
              </a:rPr>
              <a:t>s </a:t>
            </a:r>
            <a:r>
              <a:rPr lang="en-US">
                <a:latin typeface="Times New Roman" pitchFamily="18" charset="0"/>
                <a:cs typeface="Times New Roman" pitchFamily="18" charset="0"/>
              </a:rPr>
              <a:t> a 6.77% decrease year over year</a:t>
            </a:r>
          </a:p>
          <a:p>
            <a:r>
              <a:rPr lang="en-US">
                <a:latin typeface="Times New Roman" pitchFamily="18" charset="0"/>
                <a:cs typeface="Times New Roman" pitchFamily="18" charset="0"/>
              </a:rPr>
              <a:t>December 2023: Net sales of Rs: 16.25 crore</a:t>
            </a:r>
            <a:r>
              <a:rPr lang="en-IN">
                <a:latin typeface="Times New Roman" pitchFamily="18" charset="0"/>
                <a:cs typeface="Times New Roman" pitchFamily="18" charset="0"/>
              </a:rPr>
              <a:t>s</a:t>
            </a:r>
            <a:r>
              <a:rPr lang="en-US">
                <a:latin typeface="Times New Roman" pitchFamily="18" charset="0"/>
                <a:cs typeface="Times New Roman" pitchFamily="18" charset="0"/>
              </a:rPr>
              <a:t>, a 25.04% decrease year over year</a:t>
            </a:r>
          </a:p>
          <a:p>
            <a:r>
              <a:rPr lang="en-US">
                <a:latin typeface="Times New Roman" pitchFamily="18" charset="0"/>
                <a:cs typeface="Times New Roman" pitchFamily="18" charset="0"/>
              </a:rPr>
              <a:t>September 2023: Net sales of Rs.16.46 crore</a:t>
            </a:r>
            <a:r>
              <a:rPr lang="en-IN">
                <a:latin typeface="Times New Roman" pitchFamily="18" charset="0"/>
                <a:cs typeface="Times New Roman" pitchFamily="18" charset="0"/>
              </a:rPr>
              <a:t>s</a:t>
            </a:r>
            <a:r>
              <a:rPr lang="en-US">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a:latin typeface="Times New Roman" pitchFamily="18" charset="0"/>
                <a:cs typeface="Times New Roman" pitchFamily="18" charset="0"/>
              </a:rPr>
              <a:t>Logistics management is a vital part of modern business operation it can help business and improve efficiency reduce costs, and enhance customer experience</a:t>
            </a:r>
            <a:r>
              <a:rPr lang="en-IN">
                <a:latin typeface="Times New Roman" pitchFamily="18" charset="0"/>
                <a:cs typeface="Times New Roman" pitchFamily="18" charset="0"/>
              </a:rPr>
              <a:t>s </a:t>
            </a:r>
            <a:r>
              <a:rPr lang="en-US">
                <a:latin typeface="Times New Roman" pitchFamily="18" charset="0"/>
                <a:cs typeface="Times New Roman" pitchFamily="18" charset="0"/>
              </a:rPr>
              <a:t>here are some logistics companies in </a:t>
            </a:r>
            <a:r>
              <a:rPr lang="en-IN">
                <a:latin typeface="Times New Roman" pitchFamily="18" charset="0"/>
                <a:cs typeface="Times New Roman" pitchFamily="18" charset="0"/>
              </a:rPr>
              <a:t>India </a:t>
            </a:r>
            <a:endParaRPr lang="en-US">
              <a:latin typeface="Times New Roman" pitchFamily="18" charset="0"/>
              <a:cs typeface="Times New Roman" pitchFamily="18" charset="0"/>
            </a:endParaRPr>
          </a:p>
          <a:p>
            <a:pPr marL="624078" indent="-514350">
              <a:buFont typeface="+mj-lt"/>
              <a:buAutoNum type="arabicPeriod"/>
            </a:pPr>
            <a:r>
              <a:rPr lang="en-US">
                <a:latin typeface="Times New Roman" pitchFamily="18" charset="0"/>
                <a:cs typeface="Times New Roman" pitchFamily="18" charset="0"/>
              </a:rPr>
              <a:t>In conclusion logistics management is a critical component of modern business operation, and its importances cannot be overstated.</a:t>
            </a: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atin typeface="Times New Roman" pitchFamily="18" charset="0"/>
                <a:cs typeface="Times New Roman" pitchFamily="18" charset="0"/>
              </a:rPr>
              <a:t>Employee Performance Data Analysis Using Excel</a:t>
            </a:r>
          </a:p>
          <a:p>
            <a:pPr>
              <a:buNone/>
            </a:pPr>
            <a:r>
              <a:rPr lang="en-US">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a:latin typeface="Times New Roman" pitchFamily="18" charset="0"/>
                <a:cs typeface="Times New Roman" pitchFamily="18" charset="0"/>
              </a:rPr>
              <a:t>Problem Statement </a:t>
            </a:r>
          </a:p>
          <a:p>
            <a:pPr marL="624078" indent="-514350">
              <a:buFont typeface="+mj-lt"/>
              <a:buAutoNum type="arabicPeriod"/>
            </a:pPr>
            <a:r>
              <a:rPr lang="en-US">
                <a:latin typeface="Times New Roman" pitchFamily="18" charset="0"/>
                <a:cs typeface="Times New Roman" pitchFamily="18" charset="0"/>
              </a:rPr>
              <a:t>Project overview</a:t>
            </a:r>
          </a:p>
          <a:p>
            <a:pPr marL="624078" indent="-514350">
              <a:buFont typeface="+mj-lt"/>
              <a:buAutoNum type="arabicPeriod"/>
            </a:pPr>
            <a:r>
              <a:rPr lang="en-US">
                <a:latin typeface="Times New Roman" pitchFamily="18" charset="0"/>
                <a:cs typeface="Times New Roman" pitchFamily="18" charset="0"/>
              </a:rPr>
              <a:t>End Users</a:t>
            </a:r>
          </a:p>
          <a:p>
            <a:pPr marL="624078" indent="-514350">
              <a:buFont typeface="+mj-lt"/>
              <a:buAutoNum type="arabicPeriod"/>
            </a:pPr>
            <a:r>
              <a:rPr lang="en-US">
                <a:latin typeface="Times New Roman" pitchFamily="18" charset="0"/>
                <a:cs typeface="Times New Roman" pitchFamily="18" charset="0"/>
              </a:rPr>
              <a:t>Our Solution and Proposition</a:t>
            </a:r>
          </a:p>
          <a:p>
            <a:pPr marL="624078" indent="-514350">
              <a:buFont typeface="+mj-lt"/>
              <a:buAutoNum type="arabicPeriod"/>
            </a:pPr>
            <a:r>
              <a:rPr lang="en-US">
                <a:latin typeface="Times New Roman" pitchFamily="18" charset="0"/>
                <a:cs typeface="Times New Roman" pitchFamily="18" charset="0"/>
              </a:rPr>
              <a:t>Dataset Description </a:t>
            </a:r>
          </a:p>
          <a:p>
            <a:pPr marL="624078" indent="-514350">
              <a:buFont typeface="+mj-lt"/>
              <a:buAutoNum type="arabicPeriod"/>
            </a:pPr>
            <a:r>
              <a:rPr lang="en-US">
                <a:latin typeface="Times New Roman" pitchFamily="18" charset="0"/>
                <a:cs typeface="Times New Roman" pitchFamily="18" charset="0"/>
              </a:rPr>
              <a:t>Modelling Approach</a:t>
            </a:r>
          </a:p>
          <a:p>
            <a:pPr marL="624078" indent="-514350">
              <a:buFont typeface="+mj-lt"/>
              <a:buAutoNum type="arabicPeriod"/>
            </a:pPr>
            <a:r>
              <a:rPr lang="en-US">
                <a:latin typeface="Times New Roman" pitchFamily="18" charset="0"/>
                <a:cs typeface="Times New Roman" pitchFamily="18" charset="0"/>
              </a:rPr>
              <a:t>Results and Discussion</a:t>
            </a:r>
          </a:p>
          <a:p>
            <a:pPr marL="624078" indent="-514350">
              <a:buFont typeface="+mj-lt"/>
              <a:buAutoNum type="arabicPeriod"/>
            </a:pPr>
            <a:r>
              <a:rPr lang="en-US">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a:latin typeface="Times New Roman" pitchFamily="18" charset="0"/>
                <a:cs typeface="Times New Roman" pitchFamily="18" charset="0"/>
              </a:rPr>
              <a:t>Inventory management issues</a:t>
            </a:r>
          </a:p>
          <a:p>
            <a:pPr marL="624078" indent="-514350">
              <a:buFont typeface="+mj-lt"/>
              <a:buAutoNum type="arabicPeriod"/>
            </a:pPr>
            <a:r>
              <a:rPr lang="en-US" sz="2000">
                <a:latin typeface="Times New Roman" pitchFamily="18" charset="0"/>
                <a:cs typeface="Times New Roman" pitchFamily="18" charset="0"/>
              </a:rPr>
              <a:t>Warehouse management concerns</a:t>
            </a:r>
          </a:p>
          <a:p>
            <a:pPr marL="624078" indent="-514350">
              <a:buFont typeface="+mj-lt"/>
              <a:buAutoNum type="arabicPeriod"/>
            </a:pPr>
            <a:r>
              <a:rPr lang="en-US" sz="2000">
                <a:latin typeface="Times New Roman" pitchFamily="18" charset="0"/>
                <a:cs typeface="Times New Roman" pitchFamily="18" charset="0"/>
              </a:rPr>
              <a:t>Order fulfillment bottlenecks</a:t>
            </a:r>
          </a:p>
          <a:p>
            <a:pPr marL="624078" indent="-514350">
              <a:buFont typeface="+mj-lt"/>
              <a:buAutoNum type="arabicPeriod"/>
            </a:pPr>
            <a:r>
              <a:rPr lang="en-US" sz="2000">
                <a:latin typeface="Times New Roman" pitchFamily="18" charset="0"/>
                <a:cs typeface="Times New Roman" pitchFamily="18" charset="0"/>
              </a:rPr>
              <a:t>Demands prediction</a:t>
            </a:r>
          </a:p>
          <a:p>
            <a:pPr marL="624078" indent="-514350">
              <a:buFont typeface="+mj-lt"/>
              <a:buAutoNum type="arabicPeriod"/>
            </a:pPr>
            <a:r>
              <a:rPr lang="en-US" sz="2000">
                <a:latin typeface="Times New Roman" pitchFamily="18" charset="0"/>
                <a:cs typeface="Times New Roman" pitchFamily="18" charset="0"/>
              </a:rPr>
              <a:t>Customers solvency</a:t>
            </a:r>
          </a:p>
          <a:p>
            <a:pPr marL="624078" indent="-514350">
              <a:buFont typeface="+mj-lt"/>
              <a:buAutoNum type="arabicPeriod"/>
            </a:pPr>
            <a:r>
              <a:rPr lang="en-US" sz="2000">
                <a:latin typeface="Times New Roman" pitchFamily="18" charset="0"/>
                <a:cs typeface="Times New Roman" pitchFamily="18" charset="0"/>
              </a:rPr>
              <a:t>Competition solvency</a:t>
            </a:r>
          </a:p>
          <a:p>
            <a:pPr marL="624078" indent="-514350">
              <a:buFont typeface="+mj-lt"/>
              <a:buAutoNum type="arabicPeriod"/>
            </a:pPr>
            <a:r>
              <a:rPr lang="en-US" sz="2000">
                <a:latin typeface="Times New Roman" pitchFamily="18" charset="0"/>
                <a:cs typeface="Times New Roman" pitchFamily="18" charset="0"/>
              </a:rPr>
              <a:t>Idle cars </a:t>
            </a:r>
          </a:p>
          <a:p>
            <a:pPr marL="624078" indent="-514350">
              <a:buFont typeface="+mj-lt"/>
              <a:buAutoNum type="arabicPeriod"/>
            </a:pPr>
            <a:r>
              <a:rPr lang="en-US" sz="200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a:latin typeface="Times New Roman" pitchFamily="18" charset="0"/>
                <a:cs typeface="Times New Roman" pitchFamily="18" charset="0"/>
              </a:rPr>
              <a:t> Blue Dart </a:t>
            </a:r>
          </a:p>
          <a:p>
            <a:pPr marL="624078" indent="-514350">
              <a:buFont typeface="+mj-lt"/>
              <a:buAutoNum type="arabicPeriod"/>
            </a:pPr>
            <a:r>
              <a:rPr lang="en-US">
                <a:latin typeface="Times New Roman" pitchFamily="18" charset="0"/>
                <a:cs typeface="Times New Roman" pitchFamily="18" charset="0"/>
              </a:rPr>
              <a:t>E</a:t>
            </a:r>
            <a:r>
              <a:rPr lang="en-IN">
                <a:latin typeface="Times New Roman" pitchFamily="18" charset="0"/>
                <a:cs typeface="Times New Roman" pitchFamily="18" charset="0"/>
              </a:rPr>
              <a:t>kart</a:t>
            </a:r>
            <a:r>
              <a:rPr lang="en-US">
                <a:latin typeface="Times New Roman" pitchFamily="18" charset="0"/>
                <a:cs typeface="Times New Roman" pitchFamily="18" charset="0"/>
              </a:rPr>
              <a:t> Logistics</a:t>
            </a:r>
          </a:p>
          <a:p>
            <a:pPr marL="624078" indent="-514350">
              <a:buFont typeface="+mj-lt"/>
              <a:buAutoNum type="arabicPeriod"/>
            </a:pPr>
            <a:r>
              <a:rPr lang="en-US">
                <a:latin typeface="Times New Roman" pitchFamily="18" charset="0"/>
                <a:cs typeface="Times New Roman" pitchFamily="18" charset="0"/>
              </a:rPr>
              <a:t>Gait Ltd </a:t>
            </a:r>
          </a:p>
          <a:p>
            <a:pPr marL="624078" indent="-514350">
              <a:buFont typeface="+mj-lt"/>
              <a:buAutoNum type="arabicPeriod"/>
            </a:pPr>
            <a:r>
              <a:rPr lang="en-US">
                <a:latin typeface="Times New Roman" pitchFamily="18" charset="0"/>
                <a:cs typeface="Times New Roman" pitchFamily="18" charset="0"/>
              </a:rPr>
              <a:t>E</a:t>
            </a:r>
            <a:r>
              <a:rPr lang="en-IN">
                <a:latin typeface="Times New Roman" pitchFamily="18" charset="0"/>
                <a:cs typeface="Times New Roman" pitchFamily="18" charset="0"/>
              </a:rPr>
              <a:t>-</a:t>
            </a:r>
            <a:r>
              <a:rPr lang="en-US">
                <a:latin typeface="Times New Roman" pitchFamily="18" charset="0"/>
                <a:cs typeface="Times New Roman" pitchFamily="18" charset="0"/>
              </a:rPr>
              <a:t>com Express</a:t>
            </a:r>
          </a:p>
          <a:p>
            <a:pPr marL="624078" indent="-514350">
              <a:buFont typeface="+mj-lt"/>
              <a:buAutoNum type="arabicPeriod"/>
            </a:pPr>
            <a:r>
              <a:rPr lang="en-IN">
                <a:latin typeface="Times New Roman" pitchFamily="18" charset="0"/>
                <a:cs typeface="Times New Roman" pitchFamily="18" charset="0"/>
              </a:rPr>
              <a:t>Delivery </a:t>
            </a:r>
            <a:endParaRPr lang="en-US">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19921"/>
            <a:ext cx="8229600" cy="4415198"/>
          </a:xfrm>
        </p:spPr>
        <p:txBody>
          <a:bodyPr>
            <a:normAutofit lnSpcReduction="10000"/>
          </a:bodyPr>
          <a:lstStyle/>
          <a:p>
            <a:pPr marL="624078" indent="-514350">
              <a:buFont typeface="+mj-lt"/>
              <a:buAutoNum type="arabicPeriod"/>
            </a:pPr>
            <a:r>
              <a:rPr lang="en-US"/>
              <a:t>Know your target customer understand your target customer in detail.</a:t>
            </a:r>
          </a:p>
          <a:p>
            <a:pPr marL="624078" indent="-514350">
              <a:buFont typeface="+mj-lt"/>
              <a:buAutoNum type="arabicPeriod"/>
            </a:pPr>
            <a:r>
              <a:rPr lang="en-US"/>
              <a:t>Understand your business your business strengths.</a:t>
            </a:r>
          </a:p>
          <a:p>
            <a:pPr marL="624078" indent="-514350">
              <a:buFont typeface="+mj-lt"/>
              <a:buAutoNum type="arabicPeriod"/>
            </a:pPr>
            <a:r>
              <a:rPr lang="en-US"/>
              <a:t>Explain the value explain how your product or service offer value.</a:t>
            </a:r>
          </a:p>
          <a:p>
            <a:pPr marL="624078" indent="-514350">
              <a:buFont typeface="+mj-lt"/>
              <a:buAutoNum type="arabicPeriod"/>
            </a:pPr>
            <a:r>
              <a:rPr lang="en-US"/>
              <a:t>Track the market monitor what competitors are doing </a:t>
            </a:r>
          </a:p>
          <a:p>
            <a:pPr marL="624078" indent="-514350">
              <a:buFont typeface="+mj-lt"/>
              <a:buAutoNum type="arabicPeriod"/>
            </a:pPr>
            <a:r>
              <a:rPr lang="en-US"/>
              <a:t>Quantify your value your offers </a:t>
            </a:r>
          </a:p>
          <a:p>
            <a:pPr marL="624078" indent="-514350">
              <a:buFont typeface="+mj-lt"/>
              <a:buAutoNum type="arabicPeriod"/>
            </a:pPr>
            <a:r>
              <a:rPr lang="en-US"/>
              <a:t>Use interactive content to promote your value proposition.</a:t>
            </a:r>
          </a:p>
        </p:txBody>
      </p:sp>
      <p:sp>
        <p:nvSpPr>
          <p:cNvPr id="3" name="Title 2"/>
          <p:cNvSpPr>
            <a:spLocks noGrp="1"/>
          </p:cNvSpPr>
          <p:nvPr>
            <p:ph type="title"/>
          </p:nvPr>
        </p:nvSpPr>
        <p:spPr/>
        <p:txBody>
          <a:bodyPr>
            <a:normAutofit fontScale="90000"/>
          </a:bodyPr>
          <a:lstStyle/>
          <a:p>
            <a:r>
              <a:rPr lang="en-US">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a:t>A logistics company dataset may include information about the content of shipment and how to delivery them to their intended destination. </a:t>
            </a:r>
          </a:p>
          <a:p>
            <a:pPr marL="624078" indent="-514350">
              <a:buFont typeface="+mj-lt"/>
              <a:buAutoNum type="arabicPeriod"/>
            </a:pPr>
            <a:r>
              <a:rPr lang="en-US"/>
              <a:t>It may also include information about the logistics company services which could included both international and domestics operations. </a:t>
            </a:r>
          </a:p>
          <a:p>
            <a:pPr marL="624078" indent="-514350">
              <a:buFont typeface="+mj-lt"/>
              <a:buAutoNum type="arabicPeriod"/>
            </a:pPr>
            <a:r>
              <a:rPr lang="en-US"/>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a:t>Logistics companies help businesses move good 	and manage their supply chain Effie</a:t>
            </a:r>
            <a:r>
              <a:rPr lang="en-IN"/>
              <a:t>ciency </a:t>
            </a:r>
            <a:r>
              <a:rPr lang="en-US"/>
              <a:t>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a:latin typeface="Times New Roman" pitchFamily="18" charset="0"/>
                <a:cs typeface="Times New Roman" pitchFamily="18" charset="0"/>
              </a:rPr>
              <a:t>DATASET DESCRIPTION	</a:t>
            </a:r>
            <a:br>
              <a:rPr lang="en-US">
                <a:latin typeface="Times New Roman" pitchFamily="18" charset="0"/>
                <a:cs typeface="Times New Roman" pitchFamily="18" charset="0"/>
              </a:rPr>
            </a:br>
            <a:endParaRPr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415" y="1308781"/>
            <a:ext cx="8229600" cy="5105400"/>
          </a:xfrm>
        </p:spPr>
        <p:txBody>
          <a:bodyPr>
            <a:normAutofit/>
          </a:bodyPr>
          <a:lstStyle/>
          <a:p>
            <a:pPr marL="624078" indent="-514350">
              <a:buFont typeface="+mj-lt"/>
              <a:buAutoNum type="arabicPeriod"/>
            </a:pPr>
            <a:r>
              <a:rPr lang="en-US" sz="2400"/>
              <a:t>WOW express is a logistics a company that offer end to end solutions for e- commerce companies in </a:t>
            </a:r>
            <a:r>
              <a:rPr lang="en-IN" sz="2400"/>
              <a:t>India</a:t>
            </a:r>
            <a:r>
              <a:rPr lang="en-US" sz="2400"/>
              <a:t>. They have over 100 centers in 50 cities and handle 70,000 – 75,000 shipments per day. WOW express’s services include:</a:t>
            </a:r>
          </a:p>
          <a:p>
            <a:pPr marL="624078" indent="-514350">
              <a:buFont typeface="+mj-lt"/>
              <a:buAutoNum type="arabicPeriod"/>
            </a:pPr>
            <a:r>
              <a:rPr lang="en-US" sz="2400"/>
              <a:t>First mile pickups</a:t>
            </a:r>
          </a:p>
          <a:p>
            <a:pPr marL="624078" indent="-514350">
              <a:buFont typeface="+mj-lt"/>
              <a:buAutoNum type="arabicPeriod"/>
            </a:pPr>
            <a:r>
              <a:rPr lang="en-US" sz="2400"/>
              <a:t>Intra and intercity movement </a:t>
            </a:r>
          </a:p>
          <a:p>
            <a:pPr marL="624078" indent="-514350">
              <a:buFont typeface="+mj-lt"/>
              <a:buAutoNum type="arabicPeriod"/>
            </a:pPr>
            <a:r>
              <a:rPr lang="en-US" sz="2400"/>
              <a:t>Last mile deliveries</a:t>
            </a:r>
          </a:p>
          <a:p>
            <a:pPr marL="624078" indent="-514350">
              <a:buFont typeface="+mj-lt"/>
              <a:buAutoNum type="arabicPeriod"/>
            </a:pPr>
            <a:r>
              <a:rPr lang="en-US" sz="2400"/>
              <a:t>Cash on delivery</a:t>
            </a:r>
          </a:p>
          <a:p>
            <a:pPr marL="624078" indent="-514350">
              <a:buFont typeface="+mj-lt"/>
              <a:buAutoNum type="arabicPeriod"/>
            </a:pPr>
            <a:r>
              <a:rPr lang="en-US" sz="2400"/>
              <a:t>Digital payment collection</a:t>
            </a:r>
          </a:p>
          <a:p>
            <a:pPr marL="624078" indent="-514350">
              <a:buFont typeface="+mj-lt"/>
              <a:buAutoNum type="arabicPeriod"/>
            </a:pPr>
            <a:r>
              <a:rPr lang="en-US" sz="2400"/>
              <a:t>Real time visibility and updates</a:t>
            </a:r>
          </a:p>
          <a:p>
            <a:pPr marL="624078" indent="-514350">
              <a:buFont typeface="+mj-lt"/>
              <a:buAutoNum type="arabicPeriod"/>
            </a:pPr>
            <a:endParaRPr lang="en-US" sz="2400"/>
          </a:p>
          <a:p>
            <a:pPr marL="624078" indent="-514350">
              <a:buFont typeface="+mj-lt"/>
              <a:buAutoNum type="arabicPeriod"/>
            </a:pPr>
            <a:endParaRPr lang="en-US" sz="2400"/>
          </a:p>
        </p:txBody>
      </p:sp>
      <p:sp>
        <p:nvSpPr>
          <p:cNvPr id="3" name="Title 2"/>
          <p:cNvSpPr>
            <a:spLocks noGrp="1"/>
          </p:cNvSpPr>
          <p:nvPr>
            <p:ph type="title"/>
          </p:nvPr>
        </p:nvSpPr>
        <p:spPr/>
        <p:txBody>
          <a:bodyPr>
            <a:normAutofit fontScale="90000"/>
          </a:bodyPr>
          <a:lstStyle/>
          <a:p>
            <a:r>
              <a:rPr lang="en-US">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Application>Microsoft Office PowerPoint</Application>
  <PresentationFormat>On-screen Show (4:3)</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ARUN PANDI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Arun N</cp:lastModifiedBy>
  <cp:revision>2</cp:revision>
  <dcterms:created xsi:type="dcterms:W3CDTF">2024-08-29T06:37:30Z</dcterms:created>
  <dcterms:modified xsi:type="dcterms:W3CDTF">2024-09-02T05:06:07Z</dcterms:modified>
</cp:coreProperties>
</file>