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4"/>
  </p:notesMasterIdLst>
  <p:sldIdLst>
    <p:sldId id="256" r:id="rId4"/>
    <p:sldId id="257" r:id="rId5"/>
    <p:sldId id="302" r:id="rId6"/>
    <p:sldId id="259" r:id="rId7"/>
    <p:sldId id="290" r:id="rId8"/>
    <p:sldId id="289" r:id="rId9"/>
    <p:sldId id="261" r:id="rId10"/>
    <p:sldId id="307" r:id="rId11"/>
    <p:sldId id="308" r:id="rId12"/>
    <p:sldId id="301" r:id="rId13"/>
    <p:sldId id="303" r:id="rId14"/>
    <p:sldId id="304" r:id="rId15"/>
    <p:sldId id="262" r:id="rId16"/>
    <p:sldId id="300" r:id="rId17"/>
    <p:sldId id="310" r:id="rId18"/>
    <p:sldId id="309" r:id="rId19"/>
    <p:sldId id="267" r:id="rId20"/>
    <p:sldId id="266" r:id="rId21"/>
    <p:sldId id="298" r:id="rId22"/>
    <p:sldId id="268" r:id="rId2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p:cViewPr varScale="1">
        <p:scale>
          <a:sx n="80" d="100"/>
          <a:sy n="80" d="100"/>
        </p:scale>
        <p:origin x="936" y="58"/>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B85D885-59B5-44CD-B432-D9CDBC366112}" type="datetimeFigureOut">
              <a:rPr lang="en-IN" smtClean="0"/>
              <a:t>09-12-2024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41F9B29-BDA8-4849-BF04-039CA0D20E81}" type="slidenum">
              <a:rPr lang="en-IN" smtClean="0"/>
              <a:t>‹#›</a:t>
            </a:fld>
            <a:endParaRPr lang="en-IN"/>
          </a:p>
        </p:txBody>
      </p:sp>
    </p:spTree>
    <p:extLst>
      <p:ext uri="{BB962C8B-B14F-4D97-AF65-F5344CB8AC3E}">
        <p14:creationId xmlns:p14="http://schemas.microsoft.com/office/powerpoint/2010/main" val="240458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1F9B29-BDA8-4849-BF04-039CA0D20E81}" type="slidenum">
              <a:rPr lang="en-IN" smtClean="0"/>
              <a:t>7</a:t>
            </a:fld>
            <a:endParaRPr lang="en-IN"/>
          </a:p>
        </p:txBody>
      </p:sp>
    </p:spTree>
    <p:extLst>
      <p:ext uri="{BB962C8B-B14F-4D97-AF65-F5344CB8AC3E}">
        <p14:creationId xmlns:p14="http://schemas.microsoft.com/office/powerpoint/2010/main" val="104339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1F9B29-BDA8-4849-BF04-039CA0D20E81}" type="slidenum">
              <a:rPr lang="en-IN" smtClean="0"/>
              <a:t>8</a:t>
            </a:fld>
            <a:endParaRPr lang="en-IN"/>
          </a:p>
        </p:txBody>
      </p:sp>
    </p:spTree>
    <p:extLst>
      <p:ext uri="{BB962C8B-B14F-4D97-AF65-F5344CB8AC3E}">
        <p14:creationId xmlns:p14="http://schemas.microsoft.com/office/powerpoint/2010/main" val="1320873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1F9B29-BDA8-4849-BF04-039CA0D20E81}" type="slidenum">
              <a:rPr lang="en-IN" smtClean="0"/>
              <a:t>14</a:t>
            </a:fld>
            <a:endParaRPr lang="en-IN"/>
          </a:p>
        </p:txBody>
      </p:sp>
    </p:spTree>
    <p:extLst>
      <p:ext uri="{BB962C8B-B14F-4D97-AF65-F5344CB8AC3E}">
        <p14:creationId xmlns:p14="http://schemas.microsoft.com/office/powerpoint/2010/main" val="3017883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1F9B29-BDA8-4849-BF04-039CA0D20E81}" type="slidenum">
              <a:rPr lang="en-IN" smtClean="0"/>
              <a:t>15</a:t>
            </a:fld>
            <a:endParaRPr lang="en-IN"/>
          </a:p>
        </p:txBody>
      </p:sp>
    </p:spTree>
    <p:extLst>
      <p:ext uri="{BB962C8B-B14F-4D97-AF65-F5344CB8AC3E}">
        <p14:creationId xmlns:p14="http://schemas.microsoft.com/office/powerpoint/2010/main" val="2440105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1F9B29-BDA8-4849-BF04-039CA0D20E81}" type="slidenum">
              <a:rPr lang="en-IN" smtClean="0"/>
              <a:t>16</a:t>
            </a:fld>
            <a:endParaRPr lang="en-IN"/>
          </a:p>
        </p:txBody>
      </p:sp>
    </p:spTree>
    <p:extLst>
      <p:ext uri="{BB962C8B-B14F-4D97-AF65-F5344CB8AC3E}">
        <p14:creationId xmlns:p14="http://schemas.microsoft.com/office/powerpoint/2010/main" val="371884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dt" idx="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dt" idx="1"/>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dt" idx="3"/>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6" descr="Screen Clipping"/>
          <p:cNvPicPr/>
          <p:nvPr/>
        </p:nvPicPr>
        <p:blipFill>
          <a:blip r:embed="rId14" cstate="print"/>
          <a:stretch>
            <a:fillRect/>
          </a:stretch>
        </p:blipFill>
        <p:spPr>
          <a:xfrm>
            <a:off x="9222120" y="134280"/>
            <a:ext cx="2818800" cy="893160"/>
          </a:xfrm>
          <a:prstGeom prst="rect">
            <a:avLst/>
          </a:prstGeom>
          <a:ln w="0">
            <a:noFill/>
          </a:ln>
        </p:spPr>
      </p:pic>
      <p:sp>
        <p:nvSpPr>
          <p:cNvPr id="6" name="Slide Number Placeholder 5"/>
          <p:cNvSpPr/>
          <p:nvPr/>
        </p:nvSpPr>
        <p:spPr>
          <a:xfrm>
            <a:off x="10983240" y="6356520"/>
            <a:ext cx="370440" cy="501120"/>
          </a:xfrm>
          <a:prstGeom prst="rect">
            <a:avLst/>
          </a:prstGeom>
          <a:solidFill>
            <a:srgbClr val="9D1D59"/>
          </a:solid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fld id="{67A70A54-5354-4EEA-9FED-EBCE94DCE1E3}" type="slidenum">
              <a:rPr lang="en-IN" sz="1200" b="0" strike="noStrike" spc="-1">
                <a:solidFill>
                  <a:srgbClr val="FFFFFF"/>
                </a:solidFill>
                <a:latin typeface="Calibri" panose="020F0502020204030204"/>
              </a:rPr>
              <a:pPr algn="r">
                <a:lnSpc>
                  <a:spcPct val="100000"/>
                </a:lnSpc>
                <a:buNone/>
              </a:pPr>
              <a:t>‹#›</a:t>
            </a:fld>
            <a:endParaRPr lang="en-IN" sz="1200" b="0" strike="noStrike" spc="-1">
              <a:latin typeface="Arial" panose="020B0604020202020204"/>
            </a:endParaRPr>
          </a:p>
        </p:txBody>
      </p:sp>
      <p:pic>
        <p:nvPicPr>
          <p:cNvPr id="2" name="Picture 7" descr="Screen Clipping"/>
          <p:cNvPicPr/>
          <p:nvPr/>
        </p:nvPicPr>
        <p:blipFill>
          <a:blip r:embed="rId15" cstate="print"/>
          <a:stretch>
            <a:fillRect/>
          </a:stretch>
        </p:blipFill>
        <p:spPr>
          <a:xfrm>
            <a:off x="0" y="0"/>
            <a:ext cx="12191760" cy="6876000"/>
          </a:xfrm>
          <a:prstGeom prst="rect">
            <a:avLst/>
          </a:prstGeom>
          <a:ln w="0">
            <a:noFill/>
          </a:ln>
        </p:spPr>
      </p:pic>
      <p:sp>
        <p:nvSpPr>
          <p:cNvPr id="3" name="PlaceHolder 1"/>
          <p:cNvSpPr>
            <a:spLocks noGrp="1"/>
          </p:cNvSpPr>
          <p:nvPr>
            <p:ph type="title"/>
          </p:nvPr>
        </p:nvSpPr>
        <p:spPr>
          <a:xfrm>
            <a:off x="2286720" y="2503440"/>
            <a:ext cx="7772040" cy="954000"/>
          </a:xfrm>
          <a:prstGeom prst="rect">
            <a:avLst/>
          </a:prstGeom>
          <a:noFill/>
          <a:ln w="0">
            <a:noFill/>
          </a:ln>
        </p:spPr>
        <p:txBody>
          <a:bodyPr anchor="b">
            <a:noAutofit/>
          </a:bodyPr>
          <a:lstStyle/>
          <a:p>
            <a:pPr algn="ctr">
              <a:lnSpc>
                <a:spcPct val="90000"/>
              </a:lnSpc>
              <a:buNone/>
            </a:pPr>
            <a:r>
              <a:rPr lang="en-US" sz="4800" b="0" strike="noStrike" spc="-1">
                <a:solidFill>
                  <a:srgbClr val="000000"/>
                </a:solidFill>
                <a:latin typeface="Calibri Light" panose="020F0302020204030204"/>
              </a:rPr>
              <a:t>Click to edit Master title style</a:t>
            </a:r>
            <a:endParaRPr lang="en-US" sz="4800" b="0" strike="noStrike" spc="-1">
              <a:solidFill>
                <a:srgbClr val="000000"/>
              </a:solidFill>
              <a:latin typeface="Calibri" panose="020F0502020204030204"/>
            </a:endParaRP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Picture 6" descr="Screen Clipping"/>
          <p:cNvPicPr/>
          <p:nvPr/>
        </p:nvPicPr>
        <p:blipFill>
          <a:blip r:embed="rId14" cstate="print"/>
          <a:stretch>
            <a:fillRect/>
          </a:stretch>
        </p:blipFill>
        <p:spPr>
          <a:xfrm>
            <a:off x="9222120" y="134280"/>
            <a:ext cx="2818800" cy="893160"/>
          </a:xfrm>
          <a:prstGeom prst="rect">
            <a:avLst/>
          </a:prstGeom>
          <a:ln w="0">
            <a:noFill/>
          </a:ln>
        </p:spPr>
      </p:pic>
      <p:sp>
        <p:nvSpPr>
          <p:cNvPr id="42" name="Slide Number Placeholder 5"/>
          <p:cNvSpPr/>
          <p:nvPr/>
        </p:nvSpPr>
        <p:spPr>
          <a:xfrm>
            <a:off x="10983240" y="6356520"/>
            <a:ext cx="370440" cy="501120"/>
          </a:xfrm>
          <a:prstGeom prst="rect">
            <a:avLst/>
          </a:prstGeom>
          <a:solidFill>
            <a:srgbClr val="9D1D59"/>
          </a:solid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fld id="{A2137ADB-1A21-4745-9967-36C3FF52A4A9}" type="slidenum">
              <a:rPr lang="en-IN" sz="1200" b="0" strike="noStrike" spc="-1">
                <a:solidFill>
                  <a:srgbClr val="FFFFFF"/>
                </a:solidFill>
                <a:latin typeface="Calibri" panose="020F0502020204030204"/>
              </a:rPr>
              <a:pPr algn="r">
                <a:lnSpc>
                  <a:spcPct val="100000"/>
                </a:lnSpc>
                <a:buNone/>
              </a:pPr>
              <a:t>‹#›</a:t>
            </a:fld>
            <a:endParaRPr lang="en-IN" sz="1200" b="0" strike="noStrike" spc="-1">
              <a:latin typeface="Arial" panose="020B0604020202020204"/>
            </a:endParaRPr>
          </a:p>
        </p:txBody>
      </p:sp>
      <p:sp>
        <p:nvSpPr>
          <p:cNvPr id="43" name="PlaceHolder 1"/>
          <p:cNvSpPr>
            <a:spLocks noGrp="1"/>
          </p:cNvSpPr>
          <p:nvPr>
            <p:ph type="title"/>
          </p:nvPr>
        </p:nvSpPr>
        <p:spPr>
          <a:xfrm>
            <a:off x="838080" y="365040"/>
            <a:ext cx="8285040" cy="1145880"/>
          </a:xfrm>
          <a:prstGeom prst="rect">
            <a:avLst/>
          </a:prstGeom>
          <a:noFill/>
          <a:ln w="0">
            <a:noFill/>
          </a:ln>
        </p:spPr>
        <p:txBody>
          <a:bodyPr anchor="ctr">
            <a:normAutofit/>
          </a:bodyPr>
          <a:lstStyle/>
          <a:p>
            <a:pPr>
              <a:lnSpc>
                <a:spcPct val="90000"/>
              </a:lnSpc>
              <a:buNone/>
            </a:pPr>
            <a:r>
              <a:rPr lang="en-US" sz="3600" b="0" strike="noStrike" spc="-1">
                <a:solidFill>
                  <a:srgbClr val="000000"/>
                </a:solidFill>
                <a:latin typeface="Calibri Light" panose="020F0302020204030204"/>
              </a:rPr>
              <a:t>Click to edit Master title style</a:t>
            </a:r>
            <a:endParaRPr lang="en-US" sz="3600" b="0" strike="noStrike" spc="-1">
              <a:solidFill>
                <a:srgbClr val="000000"/>
              </a:solidFill>
              <a:latin typeface="Calibri" panose="020F0502020204030204"/>
            </a:endParaRPr>
          </a:p>
        </p:txBody>
      </p:sp>
      <p:sp>
        <p:nvSpPr>
          <p:cNvPr id="44"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Click to edit Master text styles</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Second level</a:t>
            </a:r>
          </a:p>
          <a:p>
            <a:pPr marL="1143000" lvl="2" indent="-228600">
              <a:lnSpc>
                <a:spcPct val="90000"/>
              </a:lnSpc>
              <a:spcBef>
                <a:spcPts val="500"/>
              </a:spcBef>
              <a:buClr>
                <a:srgbClr val="000000"/>
              </a:buClr>
              <a:buFont typeface="Arial" panose="020B0604020202020204"/>
              <a:buChar char="•"/>
            </a:pPr>
            <a:r>
              <a:rPr lang="en-US" sz="2000" b="0" strike="noStrike" spc="-1">
                <a:solidFill>
                  <a:srgbClr val="000000"/>
                </a:solidFill>
                <a:latin typeface="Calibri" panose="020F0502020204030204"/>
              </a:rPr>
              <a:t>Third level</a:t>
            </a:r>
          </a:p>
          <a:p>
            <a:pPr marL="1600200" lvl="3"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Fourth level</a:t>
            </a:r>
          </a:p>
          <a:p>
            <a:pPr marL="2057400" lvl="4"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Fifth level</a:t>
            </a:r>
          </a:p>
        </p:txBody>
      </p:sp>
      <p:sp>
        <p:nvSpPr>
          <p:cNvPr id="45"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panose="020F0502020204030204"/>
              </a:defRPr>
            </a:lvl1pPr>
          </a:lstStyle>
          <a:p>
            <a:pPr>
              <a:lnSpc>
                <a:spcPct val="100000"/>
              </a:lnSpc>
              <a:buNone/>
            </a:pPr>
            <a:r>
              <a:rPr lang="en-US" sz="1200" b="0" strike="noStrike" spc="-1">
                <a:solidFill>
                  <a:srgbClr val="8B8B8B"/>
                </a:solidFill>
                <a:latin typeface="Calibri" panose="020F0502020204030204"/>
              </a:rPr>
              <a:t>&lt;date/time&gt;</a:t>
            </a:r>
            <a:endParaRPr lang="en-IN" sz="1200" b="0" strike="noStrike" spc="-1">
              <a:latin typeface="Times New Roman" panose="02020603050405020304"/>
            </a:endParaRPr>
          </a:p>
        </p:txBody>
      </p:sp>
      <p:sp>
        <p:nvSpPr>
          <p:cNvPr id="46"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panose="02020603050405020304"/>
              </a:defRPr>
            </a:lvl1pPr>
          </a:lstStyle>
          <a:p>
            <a:pPr algn="ctr">
              <a:buNone/>
            </a:pPr>
            <a:r>
              <a:rPr lang="en-IN" sz="1400" b="0" strike="noStrike" spc="-1">
                <a:latin typeface="Times New Roman" panose="02020603050405020304"/>
              </a:rPr>
              <a:t>&lt;footer&gt;</a:t>
            </a:r>
          </a:p>
        </p:txBody>
      </p:sp>
      <p:pic>
        <p:nvPicPr>
          <p:cNvPr id="47" name="Picture 7" descr="Screen Clipping"/>
          <p:cNvPicPr/>
          <p:nvPr/>
        </p:nvPicPr>
        <p:blipFill>
          <a:blip r:embed="rId14" cstate="print"/>
          <a:stretch>
            <a:fillRect/>
          </a:stretch>
        </p:blipFill>
        <p:spPr>
          <a:xfrm>
            <a:off x="9222120" y="134280"/>
            <a:ext cx="2818800" cy="893160"/>
          </a:xfrm>
          <a:prstGeom prst="rect">
            <a:avLst/>
          </a:prstGeom>
          <a:ln w="0">
            <a:noFill/>
          </a:ln>
        </p:spPr>
      </p:pic>
      <p:sp>
        <p:nvSpPr>
          <p:cNvPr id="48" name="Straight Connector 9"/>
          <p:cNvSpPr/>
          <p:nvPr/>
        </p:nvSpPr>
        <p:spPr>
          <a:xfrm>
            <a:off x="838800" y="1500840"/>
            <a:ext cx="10514880" cy="10440"/>
          </a:xfrm>
          <a:prstGeom prst="line">
            <a:avLst/>
          </a:prstGeom>
          <a:ln w="38100">
            <a:solidFill>
              <a:srgbClr val="9D1D59"/>
            </a:solidFill>
          </a:ln>
        </p:spPr>
        <p:style>
          <a:lnRef idx="3">
            <a:schemeClr val="accent2"/>
          </a:lnRef>
          <a:fillRef idx="0">
            <a:schemeClr val="accent2"/>
          </a:fillRef>
          <a:effectRef idx="2">
            <a:schemeClr val="accent2"/>
          </a:effectRef>
          <a:fontRef idx="minor"/>
        </p:style>
      </p:sp>
      <p:sp>
        <p:nvSpPr>
          <p:cNvPr id="49" name="Slide Number Placeholder 5"/>
          <p:cNvSpPr/>
          <p:nvPr/>
        </p:nvSpPr>
        <p:spPr>
          <a:xfrm>
            <a:off x="10983240" y="6356520"/>
            <a:ext cx="370440" cy="501120"/>
          </a:xfrm>
          <a:prstGeom prst="rect">
            <a:avLst/>
          </a:prstGeom>
          <a:solidFill>
            <a:srgbClr val="9D1D59"/>
          </a:solid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fld id="{7124A70F-2E53-4F36-BDD9-A4EBA0D31EB9}" type="slidenum">
              <a:rPr lang="en-IN" sz="1200" b="0" strike="noStrike" spc="-1">
                <a:solidFill>
                  <a:srgbClr val="FFFFFF"/>
                </a:solidFill>
                <a:latin typeface="Calibri" panose="020F0502020204030204"/>
              </a:rPr>
              <a:pPr algn="r">
                <a:lnSpc>
                  <a:spcPct val="100000"/>
                </a:lnSpc>
                <a:buNone/>
              </a:pPr>
              <a:t>‹#›</a:t>
            </a:fld>
            <a:endParaRPr lang="en-IN" sz="12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Picture 6" descr="Screen Clipping"/>
          <p:cNvPicPr/>
          <p:nvPr/>
        </p:nvPicPr>
        <p:blipFill>
          <a:blip r:embed="rId14" cstate="print"/>
          <a:stretch>
            <a:fillRect/>
          </a:stretch>
        </p:blipFill>
        <p:spPr>
          <a:xfrm>
            <a:off x="9222120" y="134280"/>
            <a:ext cx="2818800" cy="893160"/>
          </a:xfrm>
          <a:prstGeom prst="rect">
            <a:avLst/>
          </a:prstGeom>
          <a:ln w="0">
            <a:noFill/>
          </a:ln>
        </p:spPr>
      </p:pic>
      <p:sp>
        <p:nvSpPr>
          <p:cNvPr id="87" name="Slide Number Placeholder 5"/>
          <p:cNvSpPr/>
          <p:nvPr/>
        </p:nvSpPr>
        <p:spPr>
          <a:xfrm>
            <a:off x="10983240" y="6356520"/>
            <a:ext cx="370440" cy="501120"/>
          </a:xfrm>
          <a:prstGeom prst="rect">
            <a:avLst/>
          </a:prstGeom>
          <a:solidFill>
            <a:srgbClr val="9D1D59"/>
          </a:solid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fld id="{66C90FD2-3000-4517-BC76-99E4EF49A56E}" type="slidenum">
              <a:rPr lang="en-IN" sz="1200" b="0" strike="noStrike" spc="-1">
                <a:solidFill>
                  <a:srgbClr val="FFFFFF"/>
                </a:solidFill>
                <a:latin typeface="Calibri" panose="020F0502020204030204"/>
              </a:rPr>
              <a:pPr algn="r">
                <a:lnSpc>
                  <a:spcPct val="100000"/>
                </a:lnSpc>
                <a:buNone/>
              </a:pPr>
              <a:t>‹#›</a:t>
            </a:fld>
            <a:endParaRPr lang="en-IN" sz="1200" b="0" strike="noStrike" spc="-1">
              <a:latin typeface="Arial" panose="020B0604020202020204"/>
            </a:endParaRPr>
          </a:p>
        </p:txBody>
      </p:sp>
      <p:sp>
        <p:nvSpPr>
          <p:cNvPr id="88" name="PlaceHolder 1"/>
          <p:cNvSpPr>
            <a:spLocks noGrp="1"/>
          </p:cNvSpPr>
          <p:nvPr>
            <p:ph type="dt" idx="3"/>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panose="020F0502020204030204"/>
              </a:defRPr>
            </a:lvl1pPr>
          </a:lstStyle>
          <a:p>
            <a:pPr>
              <a:lnSpc>
                <a:spcPct val="100000"/>
              </a:lnSpc>
              <a:buNone/>
            </a:pPr>
            <a:r>
              <a:rPr lang="en-US" sz="1200" b="0" strike="noStrike" spc="-1">
                <a:solidFill>
                  <a:srgbClr val="8B8B8B"/>
                </a:solidFill>
                <a:latin typeface="Calibri" panose="020F0502020204030204"/>
              </a:rPr>
              <a:t>&lt;date/time&gt;</a:t>
            </a:r>
            <a:endParaRPr lang="en-IN" sz="1200" b="0" strike="noStrike" spc="-1">
              <a:latin typeface="Times New Roman" panose="02020603050405020304"/>
            </a:endParaRPr>
          </a:p>
        </p:txBody>
      </p:sp>
      <p:sp>
        <p:nvSpPr>
          <p:cNvPr id="89" name="PlaceHolder 2"/>
          <p:cNvSpPr>
            <a:spLocks noGrp="1"/>
          </p:cNvSpPr>
          <p:nvPr>
            <p:ph type="ftr" idx="4"/>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panose="02020603050405020304"/>
              </a:defRPr>
            </a:lvl1pPr>
          </a:lstStyle>
          <a:p>
            <a:pPr algn="ctr">
              <a:buNone/>
            </a:pPr>
            <a:r>
              <a:rPr lang="en-IN" sz="1400" b="0" strike="noStrike" spc="-1">
                <a:latin typeface="Times New Roman" panose="02020603050405020304"/>
              </a:rPr>
              <a:t>&lt;footer&gt;</a:t>
            </a:r>
          </a:p>
        </p:txBody>
      </p:sp>
      <p:pic>
        <p:nvPicPr>
          <p:cNvPr id="90" name="Picture 4" descr="Screen Clipping"/>
          <p:cNvPicPr/>
          <p:nvPr/>
        </p:nvPicPr>
        <p:blipFill>
          <a:blip r:embed="rId14" cstate="print"/>
          <a:stretch>
            <a:fillRect/>
          </a:stretch>
        </p:blipFill>
        <p:spPr>
          <a:xfrm>
            <a:off x="9222120" y="134280"/>
            <a:ext cx="2818800" cy="893160"/>
          </a:xfrm>
          <a:prstGeom prst="rect">
            <a:avLst/>
          </a:prstGeom>
          <a:ln w="0">
            <a:noFill/>
          </a:ln>
        </p:spPr>
      </p:pic>
      <p:sp>
        <p:nvSpPr>
          <p:cNvPr id="91"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panose="020F0502020204030204"/>
              </a:rPr>
              <a:t>Click to edit the title text format</a:t>
            </a:r>
          </a:p>
        </p:txBody>
      </p:sp>
      <p:sp>
        <p:nvSpPr>
          <p:cNvPr id="92"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2286720" y="2503440"/>
            <a:ext cx="7772040" cy="954000"/>
          </a:xfrm>
          <a:prstGeom prst="rect">
            <a:avLst/>
          </a:prstGeom>
          <a:noFill/>
          <a:ln w="0">
            <a:noFill/>
          </a:ln>
        </p:spPr>
        <p:txBody>
          <a:bodyPr anchor="b">
            <a:noAutofit/>
          </a:bodyPr>
          <a:lstStyle/>
          <a:p>
            <a:pPr algn="ctr">
              <a:lnSpc>
                <a:spcPct val="90000"/>
              </a:lnSpc>
              <a:buNone/>
            </a:pPr>
            <a:r>
              <a:rPr lang="en-US" sz="4800" b="1" strike="noStrike" spc="-1" dirty="0">
                <a:solidFill>
                  <a:srgbClr val="FFFF00"/>
                </a:solidFill>
                <a:latin typeface="Calibri Light" panose="020F0302020204030204"/>
              </a:rPr>
              <a:t> Project Presentation</a:t>
            </a:r>
            <a:endParaRPr lang="en-US" sz="4800" b="0" strike="noStrike" spc="-1" dirty="0">
              <a:solidFill>
                <a:srgbClr val="FFFF00"/>
              </a:solidFill>
              <a:latin typeface="Calibri" panose="020F0502020204030204"/>
            </a:endParaRPr>
          </a:p>
        </p:txBody>
      </p:sp>
      <p:sp>
        <p:nvSpPr>
          <p:cNvPr id="130" name="PlaceHolder 2"/>
          <p:cNvSpPr>
            <a:spLocks noGrp="1"/>
          </p:cNvSpPr>
          <p:nvPr>
            <p:ph type="subTitle"/>
          </p:nvPr>
        </p:nvSpPr>
        <p:spPr>
          <a:xfrm>
            <a:off x="1524180" y="3733800"/>
            <a:ext cx="9143640" cy="1655280"/>
          </a:xfrm>
          <a:prstGeom prst="rect">
            <a:avLst/>
          </a:prstGeom>
          <a:noFill/>
          <a:ln w="0">
            <a:noFill/>
          </a:ln>
        </p:spPr>
        <p:txBody>
          <a:bodyPr anchor="t">
            <a:noAutofit/>
          </a:bodyPr>
          <a:lstStyle/>
          <a:p>
            <a:pPr algn="ctr">
              <a:spcBef>
                <a:spcPts val="1000"/>
              </a:spcBef>
              <a:buNone/>
              <a:tabLst>
                <a:tab pos="0" algn="l"/>
              </a:tabLst>
            </a:pPr>
            <a:r>
              <a:rPr lang="en-US" sz="2800" dirty="0"/>
              <a:t>Project Presentation-1</a:t>
            </a:r>
            <a:br>
              <a:rPr sz="2800" dirty="0"/>
            </a:br>
            <a:r>
              <a:rPr lang="en-US" sz="2400" b="1" strike="noStrike" spc="-1" dirty="0">
                <a:solidFill>
                  <a:srgbClr val="002060"/>
                </a:solidFill>
                <a:latin typeface="Calibri" panose="020F0502020204030204"/>
              </a:rPr>
              <a:t>B-TECH, ECE </a:t>
            </a:r>
          </a:p>
          <a:p>
            <a:pPr algn="ctr">
              <a:spcBef>
                <a:spcPts val="1000"/>
              </a:spcBef>
              <a:buNone/>
              <a:tabLst>
                <a:tab pos="0" algn="l"/>
              </a:tabLst>
            </a:pPr>
            <a:r>
              <a:rPr lang="en-US" sz="2400" b="1" spc="-1" dirty="0">
                <a:solidFill>
                  <a:srgbClr val="002060"/>
                </a:solidFill>
                <a:latin typeface="Calibri" panose="020F0502020204030204"/>
              </a:rPr>
              <a:t>Batch 2021</a:t>
            </a:r>
            <a:endParaRPr lang="en-IN" sz="2400" b="0" strike="noStrike" spc="-1" dirty="0">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198B-F193-4D57-9374-C4915F021F62}"/>
              </a:ext>
            </a:extLst>
          </p:cNvPr>
          <p:cNvSpPr>
            <a:spLocks noGrp="1"/>
          </p:cNvSpPr>
          <p:nvPr>
            <p:ph type="title"/>
          </p:nvPr>
        </p:nvSpPr>
        <p:spPr>
          <a:xfrm>
            <a:off x="625231" y="304800"/>
            <a:ext cx="8747369" cy="1144800"/>
          </a:xfrm>
        </p:spPr>
        <p:txBody>
          <a:bodyPr/>
          <a:lstStyle/>
          <a:p>
            <a:r>
              <a:rPr lang="en-IN" sz="3600" dirty="0">
                <a:solidFill>
                  <a:srgbClr val="FF0000"/>
                </a:solidFill>
                <a:latin typeface="Calibri" panose="020F0502020204030204" pitchFamily="34" charset="0"/>
                <a:ea typeface="Calibri" panose="020F0502020204030204" pitchFamily="34" charset="0"/>
                <a:cs typeface="Calibri" panose="020F0502020204030204" pitchFamily="34" charset="0"/>
              </a:rPr>
              <a:t> Implementation of Block Diagram</a:t>
            </a:r>
          </a:p>
        </p:txBody>
      </p:sp>
      <p:sp>
        <p:nvSpPr>
          <p:cNvPr id="4" name="Rectangle 3">
            <a:extLst>
              <a:ext uri="{FF2B5EF4-FFF2-40B4-BE49-F238E27FC236}">
                <a16:creationId xmlns:a16="http://schemas.microsoft.com/office/drawing/2014/main" id="{894B0809-FB9F-4D86-BB24-2C01450E07A8}"/>
              </a:ext>
            </a:extLst>
          </p:cNvPr>
          <p:cNvSpPr/>
          <p:nvPr/>
        </p:nvSpPr>
        <p:spPr>
          <a:xfrm>
            <a:off x="3028950" y="2878587"/>
            <a:ext cx="1295400" cy="1905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Master</a:t>
            </a:r>
          </a:p>
          <a:p>
            <a:pPr algn="ctr"/>
            <a:r>
              <a:rPr lang="en-US" dirty="0"/>
              <a:t>Arduino Mega</a:t>
            </a:r>
          </a:p>
        </p:txBody>
      </p:sp>
      <p:sp>
        <p:nvSpPr>
          <p:cNvPr id="6" name="Rectangle 5">
            <a:extLst>
              <a:ext uri="{FF2B5EF4-FFF2-40B4-BE49-F238E27FC236}">
                <a16:creationId xmlns:a16="http://schemas.microsoft.com/office/drawing/2014/main" id="{7A1C0C94-8FFA-4549-AD61-2F8D4CF8733A}"/>
              </a:ext>
            </a:extLst>
          </p:cNvPr>
          <p:cNvSpPr/>
          <p:nvPr/>
        </p:nvSpPr>
        <p:spPr>
          <a:xfrm>
            <a:off x="8250597" y="2857500"/>
            <a:ext cx="1371600" cy="2057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Slave</a:t>
            </a:r>
          </a:p>
          <a:p>
            <a:pPr algn="ctr"/>
            <a:r>
              <a:rPr lang="en-US" dirty="0"/>
              <a:t>Arduino Uno</a:t>
            </a:r>
          </a:p>
        </p:txBody>
      </p:sp>
      <p:sp>
        <p:nvSpPr>
          <p:cNvPr id="8" name="Rectangle: Rounded Corners 7">
            <a:extLst>
              <a:ext uri="{FF2B5EF4-FFF2-40B4-BE49-F238E27FC236}">
                <a16:creationId xmlns:a16="http://schemas.microsoft.com/office/drawing/2014/main" id="{461BE660-E109-4441-9AB9-1A7899394F5F}"/>
              </a:ext>
            </a:extLst>
          </p:cNvPr>
          <p:cNvSpPr/>
          <p:nvPr/>
        </p:nvSpPr>
        <p:spPr>
          <a:xfrm>
            <a:off x="909515" y="2317254"/>
            <a:ext cx="1648070" cy="7470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9V</a:t>
            </a:r>
          </a:p>
          <a:p>
            <a:pPr algn="ctr"/>
            <a:r>
              <a:rPr lang="en-US" dirty="0"/>
              <a:t>Battery</a:t>
            </a:r>
          </a:p>
        </p:txBody>
      </p:sp>
      <p:cxnSp>
        <p:nvCxnSpPr>
          <p:cNvPr id="14" name="Connector: Elbow 13">
            <a:extLst>
              <a:ext uri="{FF2B5EF4-FFF2-40B4-BE49-F238E27FC236}">
                <a16:creationId xmlns:a16="http://schemas.microsoft.com/office/drawing/2014/main" id="{70F014B0-103F-4A10-98A8-762AADB359DB}"/>
              </a:ext>
            </a:extLst>
          </p:cNvPr>
          <p:cNvCxnSpPr>
            <a:cxnSpLocks/>
          </p:cNvCxnSpPr>
          <p:nvPr/>
        </p:nvCxnSpPr>
        <p:spPr>
          <a:xfrm>
            <a:off x="2557340" y="2725738"/>
            <a:ext cx="471610" cy="45005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0" name="Rectangle: Rounded Corners 19">
            <a:extLst>
              <a:ext uri="{FF2B5EF4-FFF2-40B4-BE49-F238E27FC236}">
                <a16:creationId xmlns:a16="http://schemas.microsoft.com/office/drawing/2014/main" id="{731AF856-A2F7-46DC-8353-E10BED7A15F9}"/>
              </a:ext>
            </a:extLst>
          </p:cNvPr>
          <p:cNvSpPr/>
          <p:nvPr/>
        </p:nvSpPr>
        <p:spPr>
          <a:xfrm>
            <a:off x="728540" y="4724400"/>
            <a:ext cx="18288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Joy stick</a:t>
            </a:r>
          </a:p>
        </p:txBody>
      </p:sp>
      <p:cxnSp>
        <p:nvCxnSpPr>
          <p:cNvPr id="22" name="Connector: Elbow 21">
            <a:extLst>
              <a:ext uri="{FF2B5EF4-FFF2-40B4-BE49-F238E27FC236}">
                <a16:creationId xmlns:a16="http://schemas.microsoft.com/office/drawing/2014/main" id="{6E672AAE-9EEC-41AC-B0EF-35025D3EB1FB}"/>
              </a:ext>
            </a:extLst>
          </p:cNvPr>
          <p:cNvCxnSpPr>
            <a:cxnSpLocks/>
          </p:cNvCxnSpPr>
          <p:nvPr/>
        </p:nvCxnSpPr>
        <p:spPr>
          <a:xfrm flipV="1">
            <a:off x="2557340" y="4588272"/>
            <a:ext cx="457200" cy="285750"/>
          </a:xfrm>
          <a:prstGeom prst="bentConnector3">
            <a:avLst>
              <a:gd name="adj1" fmla="val 52083"/>
            </a:avLst>
          </a:prstGeom>
          <a:ln>
            <a:tailEnd type="triangle"/>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4304375E-0BD8-462B-9B3D-8A9342C70DD6}"/>
              </a:ext>
            </a:extLst>
          </p:cNvPr>
          <p:cNvSpPr/>
          <p:nvPr/>
        </p:nvSpPr>
        <p:spPr>
          <a:xfrm>
            <a:off x="5229715" y="5105400"/>
            <a:ext cx="878748"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Push Button</a:t>
            </a:r>
          </a:p>
        </p:txBody>
      </p:sp>
      <p:sp>
        <p:nvSpPr>
          <p:cNvPr id="68" name="Rectangle 67">
            <a:extLst>
              <a:ext uri="{FF2B5EF4-FFF2-40B4-BE49-F238E27FC236}">
                <a16:creationId xmlns:a16="http://schemas.microsoft.com/office/drawing/2014/main" id="{F99089F1-ECAE-4670-A47D-984A463F2CA9}"/>
              </a:ext>
            </a:extLst>
          </p:cNvPr>
          <p:cNvSpPr/>
          <p:nvPr/>
        </p:nvSpPr>
        <p:spPr>
          <a:xfrm>
            <a:off x="4724401" y="1714500"/>
            <a:ext cx="13716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NRF24L01</a:t>
            </a:r>
          </a:p>
          <a:p>
            <a:pPr algn="ctr"/>
            <a:r>
              <a:rPr lang="en-US" dirty="0"/>
              <a:t>module</a:t>
            </a:r>
          </a:p>
        </p:txBody>
      </p:sp>
      <p:cxnSp>
        <p:nvCxnSpPr>
          <p:cNvPr id="86" name="Connector: Elbow 85">
            <a:extLst>
              <a:ext uri="{FF2B5EF4-FFF2-40B4-BE49-F238E27FC236}">
                <a16:creationId xmlns:a16="http://schemas.microsoft.com/office/drawing/2014/main" id="{256F8019-A77F-4D4C-9B40-4465F35AA5D5}"/>
              </a:ext>
            </a:extLst>
          </p:cNvPr>
          <p:cNvCxnSpPr>
            <a:cxnSpLocks/>
            <a:endCxn id="68" idx="1"/>
          </p:cNvCxnSpPr>
          <p:nvPr/>
        </p:nvCxnSpPr>
        <p:spPr>
          <a:xfrm flipV="1">
            <a:off x="3264373" y="2286000"/>
            <a:ext cx="1460028" cy="58712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90" name="Connector: Elbow 89">
            <a:extLst>
              <a:ext uri="{FF2B5EF4-FFF2-40B4-BE49-F238E27FC236}">
                <a16:creationId xmlns:a16="http://schemas.microsoft.com/office/drawing/2014/main" id="{3947662D-FF5D-49E5-B7E3-E037063620F9}"/>
              </a:ext>
            </a:extLst>
          </p:cNvPr>
          <p:cNvCxnSpPr>
            <a:cxnSpLocks/>
          </p:cNvCxnSpPr>
          <p:nvPr/>
        </p:nvCxnSpPr>
        <p:spPr>
          <a:xfrm>
            <a:off x="4324350" y="4588272"/>
            <a:ext cx="890710" cy="800100"/>
          </a:xfrm>
          <a:prstGeom prst="bentConnector3">
            <a:avLst>
              <a:gd name="adj1" fmla="val 50000"/>
            </a:avLst>
          </a:prstGeom>
          <a:ln>
            <a:headEnd type="triangle" w="med" len="med"/>
            <a:tailEnd type="none" w="med" len="med"/>
          </a:ln>
        </p:spPr>
        <p:style>
          <a:lnRef idx="2">
            <a:schemeClr val="dk1"/>
          </a:lnRef>
          <a:fillRef idx="0">
            <a:schemeClr val="dk1"/>
          </a:fillRef>
          <a:effectRef idx="1">
            <a:schemeClr val="dk1"/>
          </a:effectRef>
          <a:fontRef idx="minor">
            <a:schemeClr val="tx1"/>
          </a:fontRef>
        </p:style>
      </p:cxnSp>
      <p:sp>
        <p:nvSpPr>
          <p:cNvPr id="97" name="Rectangle 96">
            <a:extLst>
              <a:ext uri="{FF2B5EF4-FFF2-40B4-BE49-F238E27FC236}">
                <a16:creationId xmlns:a16="http://schemas.microsoft.com/office/drawing/2014/main" id="{96EDC8C8-259E-48B7-A3F1-794FF18C7181}"/>
              </a:ext>
            </a:extLst>
          </p:cNvPr>
          <p:cNvSpPr/>
          <p:nvPr/>
        </p:nvSpPr>
        <p:spPr>
          <a:xfrm>
            <a:off x="10070863" y="1714500"/>
            <a:ext cx="1495906"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NRF24L01</a:t>
            </a:r>
          </a:p>
          <a:p>
            <a:pPr algn="ctr"/>
            <a:r>
              <a:rPr lang="en-US" dirty="0"/>
              <a:t>module</a:t>
            </a:r>
          </a:p>
        </p:txBody>
      </p:sp>
      <p:cxnSp>
        <p:nvCxnSpPr>
          <p:cNvPr id="129" name="Connector: Elbow 128">
            <a:extLst>
              <a:ext uri="{FF2B5EF4-FFF2-40B4-BE49-F238E27FC236}">
                <a16:creationId xmlns:a16="http://schemas.microsoft.com/office/drawing/2014/main" id="{913BDCB1-26EF-4C8E-A49D-EE32E3D0CCCE}"/>
              </a:ext>
            </a:extLst>
          </p:cNvPr>
          <p:cNvCxnSpPr>
            <a:cxnSpLocks/>
            <a:endCxn id="6" idx="0"/>
          </p:cNvCxnSpPr>
          <p:nvPr/>
        </p:nvCxnSpPr>
        <p:spPr>
          <a:xfrm rot="10800000" flipV="1">
            <a:off x="8936397" y="2133598"/>
            <a:ext cx="1134468" cy="72390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35" name="Rectangle: Rounded Corners 134">
            <a:extLst>
              <a:ext uri="{FF2B5EF4-FFF2-40B4-BE49-F238E27FC236}">
                <a16:creationId xmlns:a16="http://schemas.microsoft.com/office/drawing/2014/main" id="{013B600E-3CE6-4494-9276-A69034B2DEF8}"/>
              </a:ext>
            </a:extLst>
          </p:cNvPr>
          <p:cNvSpPr/>
          <p:nvPr/>
        </p:nvSpPr>
        <p:spPr>
          <a:xfrm>
            <a:off x="6781800" y="5105400"/>
            <a:ext cx="990600" cy="6858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9V</a:t>
            </a:r>
          </a:p>
          <a:p>
            <a:pPr algn="ctr"/>
            <a:r>
              <a:rPr lang="en-US" dirty="0"/>
              <a:t>Battery</a:t>
            </a:r>
          </a:p>
        </p:txBody>
      </p:sp>
      <p:cxnSp>
        <p:nvCxnSpPr>
          <p:cNvPr id="147" name="Connector: Elbow 146">
            <a:extLst>
              <a:ext uri="{FF2B5EF4-FFF2-40B4-BE49-F238E27FC236}">
                <a16:creationId xmlns:a16="http://schemas.microsoft.com/office/drawing/2014/main" id="{60BDB092-803A-4843-9447-2E419885B048}"/>
              </a:ext>
            </a:extLst>
          </p:cNvPr>
          <p:cNvCxnSpPr>
            <a:cxnSpLocks/>
          </p:cNvCxnSpPr>
          <p:nvPr/>
        </p:nvCxnSpPr>
        <p:spPr>
          <a:xfrm flipV="1">
            <a:off x="6830271" y="4343400"/>
            <a:ext cx="1432789" cy="762001"/>
          </a:xfrm>
          <a:prstGeom prst="bentConnector3">
            <a:avLst>
              <a:gd name="adj1" fmla="val 34045"/>
            </a:avLst>
          </a:prstGeom>
          <a:ln>
            <a:tailEnd type="triangle"/>
          </a:ln>
        </p:spPr>
        <p:style>
          <a:lnRef idx="2">
            <a:schemeClr val="dk1"/>
          </a:lnRef>
          <a:fillRef idx="0">
            <a:schemeClr val="dk1"/>
          </a:fillRef>
          <a:effectRef idx="1">
            <a:schemeClr val="dk1"/>
          </a:effectRef>
          <a:fontRef idx="minor">
            <a:schemeClr val="tx1"/>
          </a:fontRef>
        </p:style>
      </p:cxnSp>
      <p:sp>
        <p:nvSpPr>
          <p:cNvPr id="155" name="Rectangle: Rounded Corners 154">
            <a:extLst>
              <a:ext uri="{FF2B5EF4-FFF2-40B4-BE49-F238E27FC236}">
                <a16:creationId xmlns:a16="http://schemas.microsoft.com/office/drawing/2014/main" id="{37EC1CE9-0BCF-40DD-BB6B-B59E775A2DA0}"/>
              </a:ext>
            </a:extLst>
          </p:cNvPr>
          <p:cNvSpPr/>
          <p:nvPr/>
        </p:nvSpPr>
        <p:spPr>
          <a:xfrm>
            <a:off x="10515600" y="4495800"/>
            <a:ext cx="720732"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LED</a:t>
            </a:r>
          </a:p>
        </p:txBody>
      </p:sp>
      <p:cxnSp>
        <p:nvCxnSpPr>
          <p:cNvPr id="157" name="Connector: Elbow 156">
            <a:extLst>
              <a:ext uri="{FF2B5EF4-FFF2-40B4-BE49-F238E27FC236}">
                <a16:creationId xmlns:a16="http://schemas.microsoft.com/office/drawing/2014/main" id="{4C004E08-E85E-49DD-B731-CE3A9C2A7F56}"/>
              </a:ext>
            </a:extLst>
          </p:cNvPr>
          <p:cNvCxnSpPr>
            <a:cxnSpLocks/>
          </p:cNvCxnSpPr>
          <p:nvPr/>
        </p:nvCxnSpPr>
        <p:spPr>
          <a:xfrm>
            <a:off x="9634660" y="4343400"/>
            <a:ext cx="880940" cy="457200"/>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160" name="Rectangle: Rounded Corners 159">
            <a:extLst>
              <a:ext uri="{FF2B5EF4-FFF2-40B4-BE49-F238E27FC236}">
                <a16:creationId xmlns:a16="http://schemas.microsoft.com/office/drawing/2014/main" id="{5FAE676B-035D-4D8B-8833-F648E390A562}"/>
              </a:ext>
            </a:extLst>
          </p:cNvPr>
          <p:cNvSpPr/>
          <p:nvPr/>
        </p:nvSpPr>
        <p:spPr>
          <a:xfrm>
            <a:off x="6392370" y="2377182"/>
            <a:ext cx="1697145" cy="4653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Servo Motor</a:t>
            </a:r>
          </a:p>
        </p:txBody>
      </p:sp>
      <p:cxnSp>
        <p:nvCxnSpPr>
          <p:cNvPr id="175" name="Connector: Elbow 174">
            <a:extLst>
              <a:ext uri="{FF2B5EF4-FFF2-40B4-BE49-F238E27FC236}">
                <a16:creationId xmlns:a16="http://schemas.microsoft.com/office/drawing/2014/main" id="{A2F2BFE3-2E7D-4146-A417-1D5F5D60E5FE}"/>
              </a:ext>
            </a:extLst>
          </p:cNvPr>
          <p:cNvCxnSpPr>
            <a:cxnSpLocks/>
            <a:endCxn id="160" idx="2"/>
          </p:cNvCxnSpPr>
          <p:nvPr/>
        </p:nvCxnSpPr>
        <p:spPr>
          <a:xfrm rot="10800000">
            <a:off x="7240944" y="2842518"/>
            <a:ext cx="997195" cy="58648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3892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8285040" cy="1145880"/>
          </a:xfrm>
          <a:prstGeom prst="rect">
            <a:avLst/>
          </a:prstGeom>
          <a:noFill/>
          <a:ln w="0">
            <a:noFill/>
          </a:ln>
        </p:spPr>
        <p:txBody>
          <a:bodyPr anchor="ctr">
            <a:noAutofit/>
          </a:bodyPr>
          <a:lstStyle/>
          <a:p>
            <a:pPr>
              <a:lnSpc>
                <a:spcPct val="90000"/>
              </a:lnSpc>
              <a:buNone/>
            </a:pPr>
            <a:r>
              <a:rPr lang="en-US" sz="3600" spc="-1" dirty="0">
                <a:solidFill>
                  <a:srgbClr val="FF0000"/>
                </a:solidFill>
                <a:latin typeface="Calibri" panose="020F0502020204030204"/>
              </a:rPr>
              <a:t>Arduino ATmega2560 </a:t>
            </a:r>
            <a:r>
              <a:rPr lang="en-US" sz="3600" b="0" strike="noStrike" spc="-1" dirty="0">
                <a:solidFill>
                  <a:srgbClr val="FF0000"/>
                </a:solidFill>
                <a:latin typeface="Calibri" panose="020F0502020204030204"/>
              </a:rPr>
              <a:t>(Master</a:t>
            </a:r>
            <a:r>
              <a:rPr lang="en-US" sz="3600" spc="-1" dirty="0">
                <a:solidFill>
                  <a:srgbClr val="FF0000"/>
                </a:solidFill>
                <a:latin typeface="Calibri" panose="020F0502020204030204"/>
              </a:rPr>
              <a:t>)</a:t>
            </a:r>
            <a:endParaRPr lang="en-US" sz="3600" b="0" strike="noStrike" spc="-1" dirty="0">
              <a:solidFill>
                <a:srgbClr val="FF0000"/>
              </a:solidFill>
              <a:latin typeface="Calibri" panose="020F0502020204030204"/>
            </a:endParaRPr>
          </a:p>
        </p:txBody>
      </p:sp>
      <p:sp>
        <p:nvSpPr>
          <p:cNvPr id="144" name="PlaceHolder 2"/>
          <p:cNvSpPr>
            <a:spLocks noGrp="1"/>
          </p:cNvSpPr>
          <p:nvPr>
            <p:ph/>
          </p:nvPr>
        </p:nvSpPr>
        <p:spPr>
          <a:xfrm>
            <a:off x="838080" y="1825560"/>
            <a:ext cx="10515240" cy="4350960"/>
          </a:xfrm>
          <a:prstGeom prst="rect">
            <a:avLst/>
          </a:prstGeom>
          <a:noFill/>
          <a:ln w="0">
            <a:noFill/>
          </a:ln>
        </p:spPr>
        <p:txBody>
          <a:bodyPr anchor="t">
            <a:noAutofit/>
          </a:bodyPr>
          <a:lstStyle/>
          <a:p>
            <a:pPr algn="just">
              <a:lnSpc>
                <a:spcPct val="90000"/>
              </a:lnSpc>
              <a:spcBef>
                <a:spcPts val="1000"/>
              </a:spcBef>
              <a:buClr>
                <a:srgbClr val="000000"/>
              </a:buClr>
            </a:pPr>
            <a:r>
              <a:rPr lang="en-US" sz="2800" spc="-1" dirty="0">
                <a:solidFill>
                  <a:srgbClr val="000000"/>
                </a:solidFill>
                <a:latin typeface="Calibri" panose="020F0502020204030204"/>
              </a:rPr>
              <a:t>The Arduino Mega 2560 is a powerful microcontroller board based on the ATmega2560. It boasts 54 digital input/output pins, 16 analog inputs, 4 hardware serial ports (UARTs), a 16 MHz crystal oscillator, a USB connection, a power jack, an ICSP header, and a reset button. This board is ideal for complex projects requiring more I/O pins and memory than the standard Arduino Uno. </a:t>
            </a:r>
            <a:endParaRPr lang="en-US" sz="2800" b="0" strike="noStrike" spc="-1" dirty="0">
              <a:solidFill>
                <a:srgbClr val="000000"/>
              </a:solidFill>
              <a:latin typeface="Calibri" panose="020F0502020204030204"/>
            </a:endParaRPr>
          </a:p>
        </p:txBody>
      </p:sp>
      <p:pic>
        <p:nvPicPr>
          <p:cNvPr id="10" name="Picture 9">
            <a:extLst>
              <a:ext uri="{FF2B5EF4-FFF2-40B4-BE49-F238E27FC236}">
                <a16:creationId xmlns:a16="http://schemas.microsoft.com/office/drawing/2014/main" id="{997DA157-1802-0D2A-1CAC-691414D75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525" y="4343400"/>
            <a:ext cx="3486150" cy="1909320"/>
          </a:xfrm>
          <a:prstGeom prst="rect">
            <a:avLst/>
          </a:prstGeom>
        </p:spPr>
      </p:pic>
    </p:spTree>
    <p:extLst>
      <p:ext uri="{BB962C8B-B14F-4D97-AF65-F5344CB8AC3E}">
        <p14:creationId xmlns:p14="http://schemas.microsoft.com/office/powerpoint/2010/main" val="242431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8285040" cy="1145880"/>
          </a:xfrm>
          <a:prstGeom prst="rect">
            <a:avLst/>
          </a:prstGeom>
          <a:noFill/>
          <a:ln w="0">
            <a:noFill/>
          </a:ln>
        </p:spPr>
        <p:txBody>
          <a:bodyPr anchor="ctr">
            <a:noAutofit/>
          </a:bodyPr>
          <a:lstStyle/>
          <a:p>
            <a:pPr>
              <a:lnSpc>
                <a:spcPct val="90000"/>
              </a:lnSpc>
              <a:buNone/>
            </a:pPr>
            <a:r>
              <a:rPr lang="en-US" sz="3600" spc="-1" dirty="0">
                <a:solidFill>
                  <a:srgbClr val="FF0000"/>
                </a:solidFill>
                <a:latin typeface="Calibri" panose="020F0502020204030204"/>
              </a:rPr>
              <a:t>Arduino Uno (Slave)</a:t>
            </a:r>
            <a:endParaRPr lang="en-US" sz="3600" b="0" strike="noStrike" spc="-1" dirty="0">
              <a:solidFill>
                <a:srgbClr val="FF0000"/>
              </a:solidFill>
              <a:latin typeface="Calibri" panose="020F0502020204030204"/>
            </a:endParaRPr>
          </a:p>
        </p:txBody>
      </p:sp>
      <p:sp>
        <p:nvSpPr>
          <p:cNvPr id="144" name="PlaceHolder 2"/>
          <p:cNvSpPr>
            <a:spLocks noGrp="1"/>
          </p:cNvSpPr>
          <p:nvPr>
            <p:ph/>
          </p:nvPr>
        </p:nvSpPr>
        <p:spPr>
          <a:xfrm>
            <a:off x="838080" y="1825560"/>
            <a:ext cx="10515240" cy="4350960"/>
          </a:xfrm>
          <a:prstGeom prst="rect">
            <a:avLst/>
          </a:prstGeom>
          <a:noFill/>
          <a:ln w="0">
            <a:noFill/>
          </a:ln>
        </p:spPr>
        <p:txBody>
          <a:bodyPr anchor="t">
            <a:noAutofit/>
          </a:bodyPr>
          <a:lstStyle/>
          <a:p>
            <a:pPr algn="just">
              <a:spcBef>
                <a:spcPts val="1000"/>
              </a:spcBef>
              <a:buClr>
                <a:srgbClr val="000000"/>
              </a:buClr>
            </a:pPr>
            <a:r>
              <a:rPr lang="en-US" sz="2800" b="0" strike="noStrike" spc="-1" dirty="0">
                <a:solidFill>
                  <a:srgbClr val="000000"/>
                </a:solidFill>
                <a:latin typeface="Calibri" panose="020F0502020204030204"/>
              </a:rPr>
              <a:t>The Arduino Uno is a microcontroller board based on the ATmega328P. In this setup, it serves as the "Master" device, receiving data from the slave and controlling the servo motor based on the input. It communicates with the Slave Arduino (Nano) via </a:t>
            </a:r>
            <a:r>
              <a:rPr lang="en-US" sz="2800" spc="-1" dirty="0">
                <a:solidFill>
                  <a:srgbClr val="000000"/>
                </a:solidFill>
                <a:latin typeface="Calibri" panose="020F0502020204030204"/>
              </a:rPr>
              <a:t>Radio Frequency</a:t>
            </a:r>
            <a:r>
              <a:rPr lang="en-US" sz="2800" b="0" strike="noStrike" spc="-1" dirty="0">
                <a:solidFill>
                  <a:srgbClr val="000000"/>
                </a:solidFill>
                <a:latin typeface="Calibri" panose="020F0502020204030204"/>
              </a:rPr>
              <a:t>, using an </a:t>
            </a:r>
            <a:r>
              <a:rPr lang="en-US" sz="2800" spc="-1" dirty="0">
                <a:solidFill>
                  <a:srgbClr val="000000"/>
                </a:solidFill>
                <a:latin typeface="Calibri" panose="020F0502020204030204"/>
              </a:rPr>
              <a:t>NRF24L01</a:t>
            </a:r>
            <a:r>
              <a:rPr lang="en-US" sz="2800" b="0" strike="noStrike" spc="-1" dirty="0">
                <a:solidFill>
                  <a:srgbClr val="000000"/>
                </a:solidFill>
                <a:latin typeface="Calibri" panose="020F0502020204030204"/>
              </a:rPr>
              <a:t> module.</a:t>
            </a:r>
          </a:p>
          <a:p>
            <a:pPr algn="just">
              <a:lnSpc>
                <a:spcPct val="90000"/>
              </a:lnSpc>
              <a:spcBef>
                <a:spcPts val="1000"/>
              </a:spcBef>
              <a:buClr>
                <a:srgbClr val="000000"/>
              </a:buClr>
            </a:pPr>
            <a:endParaRPr lang="en-US" sz="2800" spc="-1" dirty="0">
              <a:solidFill>
                <a:srgbClr val="000000"/>
              </a:solidFill>
              <a:latin typeface="Calibri" panose="020F0502020204030204"/>
            </a:endParaRPr>
          </a:p>
          <a:p>
            <a:pPr algn="just">
              <a:lnSpc>
                <a:spcPct val="90000"/>
              </a:lnSpc>
              <a:spcBef>
                <a:spcPts val="1000"/>
              </a:spcBef>
              <a:buClr>
                <a:srgbClr val="000000"/>
              </a:buClr>
            </a:pPr>
            <a:endParaRPr lang="en-US" sz="2800" b="0" strike="noStrike" spc="-1" dirty="0">
              <a:solidFill>
                <a:srgbClr val="000000"/>
              </a:solidFill>
              <a:latin typeface="Calibri" panose="020F0502020204030204"/>
            </a:endParaRPr>
          </a:p>
          <a:p>
            <a:pPr algn="just">
              <a:lnSpc>
                <a:spcPct val="90000"/>
              </a:lnSpc>
              <a:spcBef>
                <a:spcPts val="1000"/>
              </a:spcBef>
              <a:buClr>
                <a:srgbClr val="000000"/>
              </a:buClr>
            </a:pPr>
            <a:endParaRPr lang="en-US" sz="2800" b="0" strike="noStrike" spc="-1" dirty="0">
              <a:solidFill>
                <a:srgbClr val="000000"/>
              </a:solidFill>
              <a:latin typeface="Calibri" panose="020F0502020204030204"/>
            </a:endParaRPr>
          </a:p>
        </p:txBody>
      </p:sp>
      <p:pic>
        <p:nvPicPr>
          <p:cNvPr id="4" name="Picture 3">
            <a:extLst>
              <a:ext uri="{FF2B5EF4-FFF2-40B4-BE49-F238E27FC236}">
                <a16:creationId xmlns:a16="http://schemas.microsoft.com/office/drawing/2014/main" id="{B4BF0024-10BD-42FF-87EA-4892E429FF90}"/>
              </a:ext>
            </a:extLst>
          </p:cNvPr>
          <p:cNvPicPr>
            <a:picLocks noChangeAspect="1"/>
          </p:cNvPicPr>
          <p:nvPr/>
        </p:nvPicPr>
        <p:blipFill>
          <a:blip r:embed="rId2"/>
          <a:stretch>
            <a:fillRect/>
          </a:stretch>
        </p:blipFill>
        <p:spPr>
          <a:xfrm>
            <a:off x="3200400" y="4001040"/>
            <a:ext cx="3779643" cy="2290320"/>
          </a:xfrm>
          <a:prstGeom prst="rect">
            <a:avLst/>
          </a:prstGeom>
        </p:spPr>
      </p:pic>
    </p:spTree>
    <p:extLst>
      <p:ext uri="{BB962C8B-B14F-4D97-AF65-F5344CB8AC3E}">
        <p14:creationId xmlns:p14="http://schemas.microsoft.com/office/powerpoint/2010/main" val="91056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914400" y="381000"/>
            <a:ext cx="8285040" cy="1145880"/>
          </a:xfrm>
          <a:prstGeom prst="rect">
            <a:avLst/>
          </a:prstGeom>
          <a:noFill/>
          <a:ln w="0">
            <a:noFill/>
          </a:ln>
        </p:spPr>
        <p:txBody>
          <a:bodyPr anchor="ctr">
            <a:noAutofit/>
          </a:bodyPr>
          <a:lstStyle/>
          <a:p>
            <a:pPr>
              <a:lnSpc>
                <a:spcPct val="90000"/>
              </a:lnSpc>
              <a:buNone/>
            </a:pPr>
            <a:r>
              <a:rPr lang="en-US" sz="3600" spc="-1" dirty="0">
                <a:solidFill>
                  <a:srgbClr val="FF0000"/>
                </a:solidFill>
                <a:latin typeface="Calibri" panose="020F0502020204030204"/>
              </a:rPr>
              <a:t>NRF24L01</a:t>
            </a:r>
            <a:r>
              <a:rPr lang="en-US" sz="3600" b="0" strike="noStrike" spc="-1" dirty="0">
                <a:solidFill>
                  <a:srgbClr val="FF0000"/>
                </a:solidFill>
                <a:latin typeface="Calibri" panose="020F0502020204030204"/>
              </a:rPr>
              <a:t> Modules</a:t>
            </a:r>
          </a:p>
        </p:txBody>
      </p:sp>
      <p:sp>
        <p:nvSpPr>
          <p:cNvPr id="144" name="PlaceHolder 2"/>
          <p:cNvSpPr>
            <a:spLocks noGrp="1"/>
          </p:cNvSpPr>
          <p:nvPr>
            <p:ph/>
          </p:nvPr>
        </p:nvSpPr>
        <p:spPr>
          <a:xfrm>
            <a:off x="838380" y="1676400"/>
            <a:ext cx="10515240" cy="4350960"/>
          </a:xfrm>
          <a:prstGeom prst="rect">
            <a:avLst/>
          </a:prstGeom>
          <a:noFill/>
          <a:ln w="0">
            <a:noFill/>
          </a:ln>
        </p:spPr>
        <p:txBody>
          <a:bodyPr anchor="t">
            <a:noAutofit/>
          </a:bodyPr>
          <a:lstStyle/>
          <a:p>
            <a:pPr algn="just">
              <a:spcBef>
                <a:spcPts val="1000"/>
              </a:spcBef>
              <a:buClr>
                <a:srgbClr val="000000"/>
              </a:buClr>
            </a:pPr>
            <a:r>
              <a:rPr lang="en-US" sz="2400" dirty="0"/>
              <a:t>NRF24L01 low power wireless  radio frequency module, Uses 2.4GHz license-free ISM band, highest working data speed is 2Mbps, 125channels can reach different point or jump frequency communication needs, high efficiency GFSK modulation, anti-interfere. The operating voltage is 3.3 Volts. It covers a distance of 50-200 feet. It uses the SPI communication protocol.</a:t>
            </a:r>
            <a:endParaRPr lang="en-US" sz="2400" b="0" strike="noStrike" spc="-1" dirty="0">
              <a:solidFill>
                <a:srgbClr val="000000"/>
              </a:solidFill>
              <a:latin typeface="Calibri" panose="020F0502020204030204"/>
            </a:endParaRPr>
          </a:p>
        </p:txBody>
      </p:sp>
      <p:pic>
        <p:nvPicPr>
          <p:cNvPr id="2050" name="Picture 2" descr="Mini NRF24L01 Wireless Module 2.4G Wireless Transceiver Module Power ...">
            <a:extLst>
              <a:ext uri="{FF2B5EF4-FFF2-40B4-BE49-F238E27FC236}">
                <a16:creationId xmlns:a16="http://schemas.microsoft.com/office/drawing/2014/main" id="{3C561C38-8487-4325-914E-761C898FC4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333" t="14507" r="8889" b="14825"/>
          <a:stretch/>
        </p:blipFill>
        <p:spPr bwMode="auto">
          <a:xfrm>
            <a:off x="3810000" y="3962400"/>
            <a:ext cx="3772200" cy="2727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198B-F193-4D57-9374-C4915F021F62}"/>
              </a:ext>
            </a:extLst>
          </p:cNvPr>
          <p:cNvSpPr>
            <a:spLocks noGrp="1"/>
          </p:cNvSpPr>
          <p:nvPr>
            <p:ph type="title"/>
          </p:nvPr>
        </p:nvSpPr>
        <p:spPr>
          <a:xfrm>
            <a:off x="838200" y="304800"/>
            <a:ext cx="11183455" cy="1144800"/>
          </a:xfrm>
        </p:spPr>
        <p:txBody>
          <a:bodyPr/>
          <a:lstStyle/>
          <a:p>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Working</a:t>
            </a:r>
            <a:endParaRPr lang="en-IN" sz="36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5DE0325B-C8A1-4B3B-BDA7-10D3340089FF}"/>
              </a:ext>
            </a:extLst>
          </p:cNvPr>
          <p:cNvSpPr>
            <a:spLocks noGrp="1"/>
          </p:cNvSpPr>
          <p:nvPr>
            <p:ph type="subTitle"/>
          </p:nvPr>
        </p:nvSpPr>
        <p:spPr>
          <a:xfrm>
            <a:off x="838200" y="1600200"/>
            <a:ext cx="10972440" cy="4572000"/>
          </a:xfrm>
        </p:spPr>
        <p:txBody>
          <a:bodyPr/>
          <a:lstStyle/>
          <a:p>
            <a:pPr algn="just">
              <a:lnSpc>
                <a:spcPct val="150000"/>
              </a:lnSpc>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provided block diagram illustrates a master-slave communication system using NRF24L01 modules. The master Arduino Mega, powered by a 5V battery, reads Joystick input and transmits commands to the slave Arduino Uno through the NRF24L01 module. The slave, also powered by a 5V battery, receives these commands and controls the connected devices like a servo motor and an LED. This system finds applications in locomotive control, enabling remote operation, monitoring, and coordination of multiple locomotives. Key considerations for locomotive applications include reliability, security, range, power efficiency, and environmental robustness.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536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D3A1-73D8-4C34-B868-233BD53450E8}"/>
              </a:ext>
            </a:extLst>
          </p:cNvPr>
          <p:cNvSpPr>
            <a:spLocks noGrp="1"/>
          </p:cNvSpPr>
          <p:nvPr>
            <p:ph type="title"/>
          </p:nvPr>
        </p:nvSpPr>
        <p:spPr>
          <a:xfrm>
            <a:off x="685800" y="459720"/>
            <a:ext cx="10972440" cy="1144800"/>
          </a:xfrm>
        </p:spPr>
        <p:txBody>
          <a:bodyPr/>
          <a:lstStyle/>
          <a:p>
            <a:r>
              <a:rPr lang="en-US" sz="3600" dirty="0">
                <a:solidFill>
                  <a:srgbClr val="FF0000"/>
                </a:solidFill>
                <a:latin typeface="Calibri" panose="020F0502020204030204" pitchFamily="34" charset="0"/>
                <a:ea typeface="Calibri" panose="020F0502020204030204" pitchFamily="34" charset="0"/>
                <a:cs typeface="Calibri" panose="020F0502020204030204" pitchFamily="34" charset="0"/>
              </a:rPr>
              <a:t>Flow Chart</a:t>
            </a:r>
            <a:endParaRPr lang="en-IN" dirty="0"/>
          </a:p>
        </p:txBody>
      </p:sp>
      <p:sp>
        <p:nvSpPr>
          <p:cNvPr id="3" name="Subtitle 2">
            <a:extLst>
              <a:ext uri="{FF2B5EF4-FFF2-40B4-BE49-F238E27FC236}">
                <a16:creationId xmlns:a16="http://schemas.microsoft.com/office/drawing/2014/main" id="{A84A2400-53F4-4910-BF68-0A5BA556B00B}"/>
              </a:ext>
            </a:extLst>
          </p:cNvPr>
          <p:cNvSpPr>
            <a:spLocks noGrp="1"/>
          </p:cNvSpPr>
          <p:nvPr>
            <p:ph type="subTitle"/>
          </p:nvPr>
        </p:nvSpPr>
        <p:spPr>
          <a:xfrm>
            <a:off x="762000" y="1604965"/>
            <a:ext cx="4572120" cy="4979880"/>
          </a:xfrm>
        </p:spPr>
        <p:txBody>
          <a:bodyPr/>
          <a:lstStyle/>
          <a:p>
            <a:r>
              <a:rPr lang="en-IN" b="1" i="0" dirty="0">
                <a:solidFill>
                  <a:srgbClr val="999999"/>
                </a:solidFill>
                <a:effectLst/>
                <a:latin typeface="-apple-system"/>
              </a:rPr>
              <a:t>#include &lt;</a:t>
            </a:r>
            <a:r>
              <a:rPr lang="en-IN" b="1" i="0" dirty="0" err="1">
                <a:solidFill>
                  <a:srgbClr val="999999"/>
                </a:solidFill>
                <a:effectLst/>
                <a:latin typeface="-apple-system"/>
              </a:rPr>
              <a:t>SPI.h</a:t>
            </a:r>
            <a:r>
              <a:rPr lang="en-IN" b="1" i="0" dirty="0">
                <a:solidFill>
                  <a:srgbClr val="999999"/>
                </a:solidFill>
                <a:effectLst/>
                <a:latin typeface="-apple-system"/>
              </a:rPr>
              <a:t>&gt;</a:t>
            </a:r>
            <a:r>
              <a:rPr lang="en-IN" b="0" i="0" dirty="0">
                <a:solidFill>
                  <a:srgbClr val="000000"/>
                </a:solidFill>
                <a:effectLst/>
                <a:latin typeface="-apple-system"/>
              </a:rPr>
              <a:t> </a:t>
            </a:r>
          </a:p>
          <a:p>
            <a:r>
              <a:rPr lang="en-IN" b="1" i="0" dirty="0">
                <a:solidFill>
                  <a:srgbClr val="999999"/>
                </a:solidFill>
                <a:effectLst/>
                <a:latin typeface="-apple-system"/>
              </a:rPr>
              <a:t>#include &lt;nRF24L01.h&gt;</a:t>
            </a:r>
            <a:r>
              <a:rPr lang="en-IN" b="0" i="0" dirty="0">
                <a:solidFill>
                  <a:srgbClr val="000000"/>
                </a:solidFill>
                <a:effectLst/>
                <a:latin typeface="-apple-system"/>
              </a:rPr>
              <a:t> </a:t>
            </a:r>
          </a:p>
          <a:p>
            <a:r>
              <a:rPr lang="en-IN" b="1" i="0" dirty="0">
                <a:solidFill>
                  <a:srgbClr val="999999"/>
                </a:solidFill>
                <a:effectLst/>
                <a:latin typeface="-apple-system"/>
              </a:rPr>
              <a:t>#include &lt;RF24.h&gt;</a:t>
            </a:r>
            <a:r>
              <a:rPr lang="en-IN" b="0" i="0" dirty="0">
                <a:solidFill>
                  <a:srgbClr val="000000"/>
                </a:solidFill>
                <a:effectLst/>
                <a:latin typeface="-apple-system"/>
              </a:rPr>
              <a:t> </a:t>
            </a:r>
          </a:p>
          <a:p>
            <a:r>
              <a:rPr lang="en-IN" b="0" i="0" dirty="0">
                <a:solidFill>
                  <a:srgbClr val="000000"/>
                </a:solidFill>
                <a:effectLst/>
                <a:latin typeface="-apple-system"/>
              </a:rPr>
              <a:t>RF24 </a:t>
            </a:r>
            <a:r>
              <a:rPr lang="en-IN" b="1" i="0" dirty="0">
                <a:solidFill>
                  <a:srgbClr val="445588"/>
                </a:solidFill>
                <a:effectLst/>
                <a:latin typeface="-apple-system"/>
              </a:rPr>
              <a:t>radio</a:t>
            </a:r>
            <a:r>
              <a:rPr lang="en-IN" b="0" i="0" dirty="0">
                <a:solidFill>
                  <a:srgbClr val="0000FF"/>
                </a:solidFill>
                <a:effectLst/>
                <a:latin typeface="-apple-system"/>
              </a:rPr>
              <a:t>(</a:t>
            </a:r>
            <a:r>
              <a:rPr lang="en-IN" b="0" i="0" dirty="0">
                <a:solidFill>
                  <a:srgbClr val="40A070"/>
                </a:solidFill>
                <a:effectLst/>
                <a:latin typeface="-apple-system"/>
              </a:rPr>
              <a:t>7</a:t>
            </a:r>
            <a:r>
              <a:rPr lang="en-IN" b="0" i="0" dirty="0">
                <a:solidFill>
                  <a:srgbClr val="0000FF"/>
                </a:solidFill>
                <a:effectLst/>
                <a:latin typeface="-apple-system"/>
              </a:rPr>
              <a:t>, </a:t>
            </a:r>
            <a:r>
              <a:rPr lang="en-IN" b="0" i="0" dirty="0">
                <a:solidFill>
                  <a:srgbClr val="40A070"/>
                </a:solidFill>
                <a:effectLst/>
                <a:latin typeface="-apple-system"/>
              </a:rPr>
              <a:t>8</a:t>
            </a:r>
            <a:r>
              <a:rPr lang="en-IN" b="0" i="0" dirty="0">
                <a:solidFill>
                  <a:srgbClr val="0000FF"/>
                </a:solidFill>
                <a:effectLst/>
                <a:latin typeface="-apple-system"/>
              </a:rPr>
              <a:t>)</a:t>
            </a:r>
            <a:r>
              <a:rPr lang="en-IN" b="0" i="0" dirty="0">
                <a:solidFill>
                  <a:srgbClr val="000000"/>
                </a:solidFill>
                <a:effectLst/>
                <a:latin typeface="-apple-system"/>
              </a:rPr>
              <a:t>; </a:t>
            </a:r>
            <a:r>
              <a:rPr lang="en-IN" b="0" i="1" dirty="0">
                <a:solidFill>
                  <a:srgbClr val="408080"/>
                </a:solidFill>
                <a:effectLst/>
                <a:latin typeface="-apple-system"/>
              </a:rPr>
              <a:t>// CE, CSN</a:t>
            </a:r>
          </a:p>
          <a:p>
            <a:r>
              <a:rPr lang="en-IN" b="0" i="0" dirty="0">
                <a:solidFill>
                  <a:srgbClr val="000000"/>
                </a:solidFill>
                <a:effectLst/>
                <a:latin typeface="-apple-system"/>
              </a:rPr>
              <a:t> </a:t>
            </a:r>
            <a:r>
              <a:rPr lang="en-IN" b="0" i="0" dirty="0" err="1">
                <a:solidFill>
                  <a:srgbClr val="954121"/>
                </a:solidFill>
                <a:effectLst/>
                <a:latin typeface="-apple-system"/>
              </a:rPr>
              <a:t>const</a:t>
            </a:r>
            <a:r>
              <a:rPr lang="en-IN" b="0" i="0" dirty="0">
                <a:solidFill>
                  <a:srgbClr val="000000"/>
                </a:solidFill>
                <a:effectLst/>
                <a:latin typeface="-apple-system"/>
              </a:rPr>
              <a:t> </a:t>
            </a:r>
            <a:r>
              <a:rPr lang="en-IN" b="0" i="0" dirty="0">
                <a:solidFill>
                  <a:srgbClr val="954121"/>
                </a:solidFill>
                <a:effectLst/>
                <a:latin typeface="-apple-system"/>
              </a:rPr>
              <a:t>byte</a:t>
            </a:r>
            <a:r>
              <a:rPr lang="en-IN" b="0" i="0" dirty="0">
                <a:solidFill>
                  <a:srgbClr val="000000"/>
                </a:solidFill>
                <a:effectLst/>
                <a:latin typeface="-apple-system"/>
              </a:rPr>
              <a:t> address[</a:t>
            </a:r>
            <a:r>
              <a:rPr lang="en-IN" b="0" i="0" dirty="0">
                <a:solidFill>
                  <a:srgbClr val="40A070"/>
                </a:solidFill>
                <a:effectLst/>
                <a:latin typeface="-apple-system"/>
              </a:rPr>
              <a:t>6</a:t>
            </a:r>
            <a:r>
              <a:rPr lang="en-IN" b="0" i="0" dirty="0">
                <a:solidFill>
                  <a:srgbClr val="000000"/>
                </a:solidFill>
                <a:effectLst/>
                <a:latin typeface="-apple-system"/>
              </a:rPr>
              <a:t>] = </a:t>
            </a:r>
            <a:r>
              <a:rPr lang="en-IN" b="0" i="0" dirty="0">
                <a:solidFill>
                  <a:srgbClr val="219161"/>
                </a:solidFill>
                <a:effectLst/>
                <a:latin typeface="-apple-system"/>
              </a:rPr>
              <a:t>"00001"</a:t>
            </a:r>
            <a:r>
              <a:rPr lang="en-IN" b="0" i="0" dirty="0">
                <a:solidFill>
                  <a:srgbClr val="000000"/>
                </a:solidFill>
                <a:effectLst/>
                <a:latin typeface="-apple-system"/>
              </a:rPr>
              <a:t>; </a:t>
            </a:r>
          </a:p>
          <a:p>
            <a:r>
              <a:rPr lang="en-IN" b="0" i="0" dirty="0">
                <a:solidFill>
                  <a:srgbClr val="954121"/>
                </a:solidFill>
                <a:effectLst/>
                <a:latin typeface="-apple-system"/>
              </a:rPr>
              <a:t>void</a:t>
            </a:r>
            <a:r>
              <a:rPr lang="en-IN" b="0" i="0" dirty="0">
                <a:solidFill>
                  <a:srgbClr val="000000"/>
                </a:solidFill>
                <a:effectLst/>
                <a:latin typeface="-apple-system"/>
              </a:rPr>
              <a:t> </a:t>
            </a:r>
            <a:r>
              <a:rPr lang="en-IN" b="1" i="0" dirty="0">
                <a:solidFill>
                  <a:srgbClr val="445588"/>
                </a:solidFill>
                <a:effectLst/>
                <a:latin typeface="-apple-system"/>
              </a:rPr>
              <a:t>setup</a:t>
            </a:r>
            <a:r>
              <a:rPr lang="en-IN" b="0" i="0" dirty="0">
                <a:solidFill>
                  <a:srgbClr val="0000FF"/>
                </a:solidFill>
                <a:effectLst/>
                <a:latin typeface="-apple-system"/>
              </a:rPr>
              <a:t>()</a:t>
            </a:r>
          </a:p>
          <a:p>
            <a:r>
              <a:rPr lang="en-IN" b="0" i="0" dirty="0">
                <a:solidFill>
                  <a:srgbClr val="000000"/>
                </a:solidFill>
                <a:effectLst/>
                <a:latin typeface="-apple-system"/>
              </a:rPr>
              <a:t> { </a:t>
            </a:r>
          </a:p>
          <a:p>
            <a:r>
              <a:rPr lang="en-IN" b="0" i="0" dirty="0" err="1">
                <a:solidFill>
                  <a:srgbClr val="000000"/>
                </a:solidFill>
                <a:effectLst/>
                <a:latin typeface="-apple-system"/>
              </a:rPr>
              <a:t>radio.</a:t>
            </a:r>
            <a:r>
              <a:rPr lang="en-IN" b="0" i="0" dirty="0" err="1">
                <a:solidFill>
                  <a:srgbClr val="0086B3"/>
                </a:solidFill>
                <a:effectLst/>
                <a:latin typeface="-apple-system"/>
              </a:rPr>
              <a:t>begin</a:t>
            </a:r>
            <a:r>
              <a:rPr lang="en-IN" b="0" i="0" dirty="0">
                <a:solidFill>
                  <a:srgbClr val="000000"/>
                </a:solidFill>
                <a:effectLst/>
                <a:latin typeface="-apple-system"/>
              </a:rPr>
              <a:t>();</a:t>
            </a:r>
          </a:p>
          <a:p>
            <a:r>
              <a:rPr lang="en-IN" b="0" i="0" dirty="0">
                <a:solidFill>
                  <a:srgbClr val="000000"/>
                </a:solidFill>
                <a:effectLst/>
                <a:latin typeface="-apple-system"/>
              </a:rPr>
              <a:t> </a:t>
            </a:r>
            <a:r>
              <a:rPr lang="en-IN" b="0" i="0" dirty="0" err="1">
                <a:solidFill>
                  <a:srgbClr val="000000"/>
                </a:solidFill>
                <a:effectLst/>
                <a:latin typeface="-apple-system"/>
              </a:rPr>
              <a:t>radio.openWritingPipe</a:t>
            </a:r>
            <a:r>
              <a:rPr lang="en-IN" b="0" i="0" dirty="0">
                <a:solidFill>
                  <a:srgbClr val="000000"/>
                </a:solidFill>
                <a:effectLst/>
                <a:latin typeface="-apple-system"/>
              </a:rPr>
              <a:t>(address); </a:t>
            </a:r>
            <a:r>
              <a:rPr lang="en-IN" b="0" i="0" dirty="0" err="1">
                <a:solidFill>
                  <a:srgbClr val="000000"/>
                </a:solidFill>
                <a:effectLst/>
                <a:latin typeface="-apple-system"/>
              </a:rPr>
              <a:t>radio.setPALevel</a:t>
            </a:r>
            <a:r>
              <a:rPr lang="en-IN" b="0" i="0" dirty="0">
                <a:solidFill>
                  <a:srgbClr val="000000"/>
                </a:solidFill>
                <a:effectLst/>
                <a:latin typeface="-apple-system"/>
              </a:rPr>
              <a:t>(RF24_PA_MIN); </a:t>
            </a:r>
            <a:r>
              <a:rPr lang="en-IN" b="0" i="0" dirty="0" err="1">
                <a:solidFill>
                  <a:srgbClr val="000000"/>
                </a:solidFill>
                <a:effectLst/>
                <a:latin typeface="-apple-system"/>
              </a:rPr>
              <a:t>radio.stopListening</a:t>
            </a:r>
            <a:r>
              <a:rPr lang="en-IN" b="0" i="0" dirty="0">
                <a:solidFill>
                  <a:srgbClr val="000000"/>
                </a:solidFill>
                <a:effectLst/>
                <a:latin typeface="-apple-system"/>
              </a:rPr>
              <a:t>(); </a:t>
            </a:r>
          </a:p>
          <a:p>
            <a:r>
              <a:rPr lang="en-IN" b="0" i="0" dirty="0">
                <a:solidFill>
                  <a:srgbClr val="000000"/>
                </a:solidFill>
                <a:effectLst/>
                <a:latin typeface="-apple-system"/>
              </a:rPr>
              <a:t>} </a:t>
            </a:r>
          </a:p>
          <a:p>
            <a:r>
              <a:rPr lang="en-IN" b="0" i="0" dirty="0">
                <a:solidFill>
                  <a:srgbClr val="954121"/>
                </a:solidFill>
                <a:effectLst/>
                <a:latin typeface="-apple-system"/>
              </a:rPr>
              <a:t>void</a:t>
            </a:r>
            <a:r>
              <a:rPr lang="en-IN" b="0" i="0" dirty="0">
                <a:solidFill>
                  <a:srgbClr val="000000"/>
                </a:solidFill>
                <a:effectLst/>
                <a:latin typeface="-apple-system"/>
              </a:rPr>
              <a:t> </a:t>
            </a:r>
            <a:r>
              <a:rPr lang="en-IN" b="1" i="0" dirty="0">
                <a:solidFill>
                  <a:srgbClr val="445588"/>
                </a:solidFill>
                <a:effectLst/>
                <a:latin typeface="-apple-system"/>
              </a:rPr>
              <a:t>loop</a:t>
            </a:r>
            <a:r>
              <a:rPr lang="en-IN" b="0" i="0" dirty="0">
                <a:solidFill>
                  <a:srgbClr val="0000FF"/>
                </a:solidFill>
                <a:effectLst/>
                <a:latin typeface="-apple-system"/>
              </a:rPr>
              <a:t>() </a:t>
            </a:r>
            <a:r>
              <a:rPr lang="en-IN" b="0" i="0" dirty="0">
                <a:solidFill>
                  <a:srgbClr val="000000"/>
                </a:solidFill>
                <a:effectLst/>
                <a:latin typeface="-apple-system"/>
              </a:rPr>
              <a:t>{ </a:t>
            </a:r>
          </a:p>
          <a:p>
            <a:r>
              <a:rPr lang="en-IN" b="0" i="0" dirty="0" err="1">
                <a:solidFill>
                  <a:srgbClr val="954121"/>
                </a:solidFill>
                <a:effectLst/>
                <a:latin typeface="-apple-system"/>
              </a:rPr>
              <a:t>const</a:t>
            </a:r>
            <a:r>
              <a:rPr lang="en-IN" b="0" i="0" dirty="0">
                <a:solidFill>
                  <a:srgbClr val="000000"/>
                </a:solidFill>
                <a:effectLst/>
                <a:latin typeface="-apple-system"/>
              </a:rPr>
              <a:t> </a:t>
            </a:r>
            <a:r>
              <a:rPr lang="en-IN" b="0" i="0" dirty="0">
                <a:solidFill>
                  <a:srgbClr val="954121"/>
                </a:solidFill>
                <a:effectLst/>
                <a:latin typeface="-apple-system"/>
              </a:rPr>
              <a:t>char</a:t>
            </a:r>
            <a:r>
              <a:rPr lang="en-IN" b="0" i="0" dirty="0">
                <a:solidFill>
                  <a:srgbClr val="000000"/>
                </a:solidFill>
                <a:effectLst/>
                <a:latin typeface="-apple-system"/>
              </a:rPr>
              <a:t> </a:t>
            </a:r>
            <a:r>
              <a:rPr lang="en-IN" b="0" i="0" dirty="0">
                <a:solidFill>
                  <a:srgbClr val="0086B3"/>
                </a:solidFill>
                <a:effectLst/>
                <a:latin typeface="-apple-system"/>
              </a:rPr>
              <a:t>text</a:t>
            </a:r>
            <a:r>
              <a:rPr lang="en-IN" b="0" i="0" dirty="0">
                <a:solidFill>
                  <a:srgbClr val="000000"/>
                </a:solidFill>
                <a:effectLst/>
                <a:latin typeface="-apple-system"/>
              </a:rPr>
              <a:t>[] = </a:t>
            </a:r>
            <a:r>
              <a:rPr lang="en-IN" b="0" i="0" dirty="0">
                <a:solidFill>
                  <a:srgbClr val="219161"/>
                </a:solidFill>
                <a:effectLst/>
                <a:latin typeface="-apple-system"/>
              </a:rPr>
              <a:t>“Master-slave config"</a:t>
            </a:r>
            <a:r>
              <a:rPr lang="en-IN" b="0" i="0" dirty="0">
                <a:solidFill>
                  <a:srgbClr val="000000"/>
                </a:solidFill>
                <a:effectLst/>
                <a:latin typeface="-apple-system"/>
              </a:rPr>
              <a:t>; </a:t>
            </a:r>
            <a:r>
              <a:rPr lang="en-IN" b="0" i="0" dirty="0" err="1">
                <a:solidFill>
                  <a:srgbClr val="000000"/>
                </a:solidFill>
                <a:effectLst/>
                <a:latin typeface="-apple-system"/>
              </a:rPr>
              <a:t>radio.</a:t>
            </a:r>
            <a:r>
              <a:rPr lang="en-IN" b="0" i="0" dirty="0" err="1">
                <a:solidFill>
                  <a:srgbClr val="0086B3"/>
                </a:solidFill>
                <a:effectLst/>
                <a:latin typeface="-apple-system"/>
              </a:rPr>
              <a:t>write</a:t>
            </a:r>
            <a:r>
              <a:rPr lang="en-IN" b="0" i="0" dirty="0">
                <a:solidFill>
                  <a:srgbClr val="000000"/>
                </a:solidFill>
                <a:effectLst/>
                <a:latin typeface="-apple-system"/>
              </a:rPr>
              <a:t>(&amp;</a:t>
            </a:r>
            <a:r>
              <a:rPr lang="en-IN" b="0" i="0" dirty="0">
                <a:solidFill>
                  <a:srgbClr val="0086B3"/>
                </a:solidFill>
                <a:effectLst/>
                <a:latin typeface="-apple-system"/>
              </a:rPr>
              <a:t>text</a:t>
            </a:r>
            <a:r>
              <a:rPr lang="en-IN" b="0" i="0" dirty="0">
                <a:solidFill>
                  <a:srgbClr val="000000"/>
                </a:solidFill>
                <a:effectLst/>
                <a:latin typeface="-apple-system"/>
              </a:rPr>
              <a:t>, </a:t>
            </a:r>
            <a:r>
              <a:rPr lang="en-IN" b="0" i="0" dirty="0" err="1">
                <a:solidFill>
                  <a:srgbClr val="954121"/>
                </a:solidFill>
                <a:effectLst/>
                <a:latin typeface="-apple-system"/>
              </a:rPr>
              <a:t>sizeof</a:t>
            </a:r>
            <a:r>
              <a:rPr lang="en-IN" b="0" i="0" dirty="0">
                <a:solidFill>
                  <a:srgbClr val="000000"/>
                </a:solidFill>
                <a:effectLst/>
                <a:latin typeface="-apple-system"/>
              </a:rPr>
              <a:t>(</a:t>
            </a:r>
            <a:r>
              <a:rPr lang="en-IN" b="0" i="0" dirty="0">
                <a:solidFill>
                  <a:srgbClr val="0086B3"/>
                </a:solidFill>
                <a:effectLst/>
                <a:latin typeface="-apple-system"/>
              </a:rPr>
              <a:t>text</a:t>
            </a:r>
            <a:r>
              <a:rPr lang="en-IN" b="0" i="0" dirty="0">
                <a:solidFill>
                  <a:srgbClr val="000000"/>
                </a:solidFill>
                <a:effectLst/>
                <a:latin typeface="-apple-system"/>
              </a:rPr>
              <a:t>)); </a:t>
            </a:r>
          </a:p>
          <a:p>
            <a:r>
              <a:rPr lang="en-IN" b="0" i="0" dirty="0">
                <a:solidFill>
                  <a:srgbClr val="0086B3"/>
                </a:solidFill>
                <a:effectLst/>
                <a:latin typeface="-apple-system"/>
              </a:rPr>
              <a:t>delay</a:t>
            </a:r>
            <a:r>
              <a:rPr lang="en-IN" b="0" i="0" dirty="0">
                <a:solidFill>
                  <a:srgbClr val="000000"/>
                </a:solidFill>
                <a:effectLst/>
                <a:latin typeface="-apple-system"/>
              </a:rPr>
              <a:t>(</a:t>
            </a:r>
            <a:r>
              <a:rPr lang="en-IN" b="0" i="0" dirty="0">
                <a:solidFill>
                  <a:srgbClr val="40A070"/>
                </a:solidFill>
                <a:effectLst/>
                <a:latin typeface="-apple-system"/>
              </a:rPr>
              <a:t>1000</a:t>
            </a:r>
            <a:r>
              <a:rPr lang="en-IN" b="0" i="0" dirty="0">
                <a:solidFill>
                  <a:srgbClr val="000000"/>
                </a:solidFill>
                <a:effectLst/>
                <a:latin typeface="-apple-system"/>
              </a:rPr>
              <a:t>); </a:t>
            </a:r>
          </a:p>
          <a:p>
            <a:r>
              <a:rPr lang="en-IN" b="0" i="0" dirty="0">
                <a:solidFill>
                  <a:srgbClr val="000000"/>
                </a:solidFill>
                <a:effectLst/>
                <a:latin typeface="-apple-system"/>
              </a:rPr>
              <a:t>}</a:t>
            </a:r>
            <a:endParaRPr lang="en-IN" dirty="0"/>
          </a:p>
        </p:txBody>
      </p:sp>
      <p:sp>
        <p:nvSpPr>
          <p:cNvPr id="5" name="TextBox 4">
            <a:extLst>
              <a:ext uri="{FF2B5EF4-FFF2-40B4-BE49-F238E27FC236}">
                <a16:creationId xmlns:a16="http://schemas.microsoft.com/office/drawing/2014/main" id="{FCF65AE1-3FC9-4F95-A00A-6F36D4EECACC}"/>
              </a:ext>
            </a:extLst>
          </p:cNvPr>
          <p:cNvSpPr txBox="1"/>
          <p:nvPr/>
        </p:nvSpPr>
        <p:spPr>
          <a:xfrm>
            <a:off x="6019800" y="1676400"/>
            <a:ext cx="4191300" cy="5078313"/>
          </a:xfrm>
          <a:prstGeom prst="rect">
            <a:avLst/>
          </a:prstGeom>
          <a:noFill/>
        </p:spPr>
        <p:txBody>
          <a:bodyPr wrap="square" rtlCol="0">
            <a:spAutoFit/>
          </a:bodyPr>
          <a:lstStyle/>
          <a:p>
            <a:r>
              <a:rPr lang="en-IN" b="1" i="0" dirty="0">
                <a:solidFill>
                  <a:srgbClr val="999999"/>
                </a:solidFill>
                <a:effectLst/>
                <a:latin typeface="-apple-system"/>
              </a:rPr>
              <a:t>#include &lt;</a:t>
            </a:r>
            <a:r>
              <a:rPr lang="en-IN" b="1" i="0" dirty="0" err="1">
                <a:solidFill>
                  <a:srgbClr val="999999"/>
                </a:solidFill>
                <a:effectLst/>
                <a:latin typeface="-apple-system"/>
              </a:rPr>
              <a:t>SPI.h</a:t>
            </a:r>
            <a:r>
              <a:rPr lang="en-IN" b="1" i="0" dirty="0">
                <a:solidFill>
                  <a:srgbClr val="999999"/>
                </a:solidFill>
                <a:effectLst/>
                <a:latin typeface="-apple-system"/>
              </a:rPr>
              <a:t>&gt;</a:t>
            </a:r>
          </a:p>
          <a:p>
            <a:r>
              <a:rPr lang="en-IN" b="0" i="0" dirty="0">
                <a:solidFill>
                  <a:srgbClr val="000000"/>
                </a:solidFill>
                <a:effectLst/>
                <a:latin typeface="-apple-system"/>
              </a:rPr>
              <a:t> </a:t>
            </a:r>
            <a:r>
              <a:rPr lang="en-IN" b="1" i="0" dirty="0">
                <a:solidFill>
                  <a:srgbClr val="999999"/>
                </a:solidFill>
                <a:effectLst/>
                <a:latin typeface="-apple-system"/>
              </a:rPr>
              <a:t>#include &lt;nRF24L01.h&gt;</a:t>
            </a:r>
            <a:r>
              <a:rPr lang="en-IN" b="0" i="0" dirty="0">
                <a:solidFill>
                  <a:srgbClr val="000000"/>
                </a:solidFill>
                <a:effectLst/>
                <a:latin typeface="-apple-system"/>
              </a:rPr>
              <a:t> </a:t>
            </a:r>
          </a:p>
          <a:p>
            <a:r>
              <a:rPr lang="en-IN" b="1" i="0" dirty="0">
                <a:solidFill>
                  <a:srgbClr val="999999"/>
                </a:solidFill>
                <a:effectLst/>
                <a:latin typeface="-apple-system"/>
              </a:rPr>
              <a:t>#include &lt;RF24.h&gt;</a:t>
            </a:r>
            <a:r>
              <a:rPr lang="en-IN" b="0" i="0" dirty="0">
                <a:solidFill>
                  <a:srgbClr val="000000"/>
                </a:solidFill>
                <a:effectLst/>
                <a:latin typeface="-apple-system"/>
              </a:rPr>
              <a:t> </a:t>
            </a:r>
          </a:p>
          <a:p>
            <a:r>
              <a:rPr lang="en-IN" b="0" i="0" dirty="0">
                <a:solidFill>
                  <a:srgbClr val="000000"/>
                </a:solidFill>
                <a:effectLst/>
                <a:latin typeface="-apple-system"/>
              </a:rPr>
              <a:t>RF24 </a:t>
            </a:r>
            <a:r>
              <a:rPr lang="en-IN" b="1" i="0" dirty="0">
                <a:solidFill>
                  <a:srgbClr val="445588"/>
                </a:solidFill>
                <a:effectLst/>
                <a:latin typeface="-apple-system"/>
              </a:rPr>
              <a:t>radio</a:t>
            </a:r>
            <a:r>
              <a:rPr lang="en-IN" b="0" i="0" dirty="0">
                <a:solidFill>
                  <a:srgbClr val="0000FF"/>
                </a:solidFill>
                <a:effectLst/>
                <a:latin typeface="-apple-system"/>
              </a:rPr>
              <a:t>(</a:t>
            </a:r>
            <a:r>
              <a:rPr lang="en-IN" b="0" i="0" dirty="0">
                <a:solidFill>
                  <a:srgbClr val="40A070"/>
                </a:solidFill>
                <a:effectLst/>
                <a:latin typeface="-apple-system"/>
              </a:rPr>
              <a:t>7</a:t>
            </a:r>
            <a:r>
              <a:rPr lang="en-IN" b="0" i="0" dirty="0">
                <a:solidFill>
                  <a:srgbClr val="0000FF"/>
                </a:solidFill>
                <a:effectLst/>
                <a:latin typeface="-apple-system"/>
              </a:rPr>
              <a:t>, </a:t>
            </a:r>
            <a:r>
              <a:rPr lang="en-IN" b="0" i="0" dirty="0">
                <a:solidFill>
                  <a:srgbClr val="40A070"/>
                </a:solidFill>
                <a:effectLst/>
                <a:latin typeface="-apple-system"/>
              </a:rPr>
              <a:t>8</a:t>
            </a:r>
            <a:r>
              <a:rPr lang="en-IN" b="0" i="0" dirty="0">
                <a:solidFill>
                  <a:srgbClr val="0000FF"/>
                </a:solidFill>
                <a:effectLst/>
                <a:latin typeface="-apple-system"/>
              </a:rPr>
              <a:t>)</a:t>
            </a:r>
            <a:r>
              <a:rPr lang="en-IN" b="0" i="0" dirty="0">
                <a:solidFill>
                  <a:srgbClr val="000000"/>
                </a:solidFill>
                <a:effectLst/>
                <a:latin typeface="-apple-system"/>
              </a:rPr>
              <a:t>; </a:t>
            </a:r>
            <a:r>
              <a:rPr lang="en-IN" b="0" i="1" dirty="0">
                <a:solidFill>
                  <a:srgbClr val="408080"/>
                </a:solidFill>
                <a:effectLst/>
                <a:latin typeface="-apple-system"/>
              </a:rPr>
              <a:t>// CE, CSN</a:t>
            </a:r>
            <a:r>
              <a:rPr lang="en-IN" b="0" i="0" dirty="0">
                <a:solidFill>
                  <a:srgbClr val="000000"/>
                </a:solidFill>
                <a:effectLst/>
                <a:latin typeface="-apple-system"/>
              </a:rPr>
              <a:t> </a:t>
            </a:r>
          </a:p>
          <a:p>
            <a:r>
              <a:rPr lang="en-IN" b="0" i="0" dirty="0" err="1">
                <a:solidFill>
                  <a:srgbClr val="954121"/>
                </a:solidFill>
                <a:effectLst/>
                <a:latin typeface="-apple-system"/>
              </a:rPr>
              <a:t>const</a:t>
            </a:r>
            <a:r>
              <a:rPr lang="en-IN" b="0" i="0" dirty="0">
                <a:solidFill>
                  <a:srgbClr val="000000"/>
                </a:solidFill>
                <a:effectLst/>
                <a:latin typeface="-apple-system"/>
              </a:rPr>
              <a:t> </a:t>
            </a:r>
            <a:r>
              <a:rPr lang="en-IN" b="0" i="0" dirty="0">
                <a:solidFill>
                  <a:srgbClr val="954121"/>
                </a:solidFill>
                <a:effectLst/>
                <a:latin typeface="-apple-system"/>
              </a:rPr>
              <a:t>byte</a:t>
            </a:r>
            <a:r>
              <a:rPr lang="en-IN" b="0" i="0" dirty="0">
                <a:solidFill>
                  <a:srgbClr val="000000"/>
                </a:solidFill>
                <a:effectLst/>
                <a:latin typeface="-apple-system"/>
              </a:rPr>
              <a:t> address[</a:t>
            </a:r>
            <a:r>
              <a:rPr lang="en-IN" b="0" i="0" dirty="0">
                <a:solidFill>
                  <a:srgbClr val="40A070"/>
                </a:solidFill>
                <a:effectLst/>
                <a:latin typeface="-apple-system"/>
              </a:rPr>
              <a:t>6</a:t>
            </a:r>
            <a:r>
              <a:rPr lang="en-IN" b="0" i="0" dirty="0">
                <a:solidFill>
                  <a:srgbClr val="000000"/>
                </a:solidFill>
                <a:effectLst/>
                <a:latin typeface="-apple-system"/>
              </a:rPr>
              <a:t>] = </a:t>
            </a:r>
            <a:r>
              <a:rPr lang="en-IN" b="0" i="0" dirty="0">
                <a:solidFill>
                  <a:srgbClr val="219161"/>
                </a:solidFill>
                <a:effectLst/>
                <a:latin typeface="-apple-system"/>
              </a:rPr>
              <a:t>"00001"</a:t>
            </a:r>
            <a:r>
              <a:rPr lang="en-IN" b="0" i="0" dirty="0">
                <a:solidFill>
                  <a:srgbClr val="000000"/>
                </a:solidFill>
                <a:effectLst/>
                <a:latin typeface="-apple-system"/>
              </a:rPr>
              <a:t>; </a:t>
            </a:r>
          </a:p>
          <a:p>
            <a:r>
              <a:rPr lang="en-IN" b="0" i="0" dirty="0">
                <a:solidFill>
                  <a:srgbClr val="954121"/>
                </a:solidFill>
                <a:effectLst/>
                <a:latin typeface="-apple-system"/>
              </a:rPr>
              <a:t>void</a:t>
            </a:r>
            <a:r>
              <a:rPr lang="en-IN" b="0" i="0" dirty="0">
                <a:solidFill>
                  <a:srgbClr val="000000"/>
                </a:solidFill>
                <a:effectLst/>
                <a:latin typeface="-apple-system"/>
              </a:rPr>
              <a:t> </a:t>
            </a:r>
            <a:r>
              <a:rPr lang="en-IN" b="1" i="0" dirty="0">
                <a:solidFill>
                  <a:srgbClr val="445588"/>
                </a:solidFill>
                <a:effectLst/>
                <a:latin typeface="-apple-system"/>
              </a:rPr>
              <a:t>setup</a:t>
            </a:r>
            <a:r>
              <a:rPr lang="en-IN" b="0" i="0" dirty="0">
                <a:solidFill>
                  <a:srgbClr val="0000FF"/>
                </a:solidFill>
                <a:effectLst/>
                <a:latin typeface="-apple-system"/>
              </a:rPr>
              <a:t>()</a:t>
            </a:r>
            <a:r>
              <a:rPr lang="en-IN" b="0" i="0" dirty="0">
                <a:solidFill>
                  <a:srgbClr val="000000"/>
                </a:solidFill>
                <a:effectLst/>
                <a:latin typeface="-apple-system"/>
              </a:rPr>
              <a:t> { </a:t>
            </a:r>
          </a:p>
          <a:p>
            <a:r>
              <a:rPr lang="en-IN" b="0" i="0" dirty="0" err="1">
                <a:solidFill>
                  <a:srgbClr val="0086B3"/>
                </a:solidFill>
                <a:effectLst/>
                <a:latin typeface="-apple-system"/>
              </a:rPr>
              <a:t>Serial</a:t>
            </a:r>
            <a:r>
              <a:rPr lang="en-IN" b="0" i="0" dirty="0" err="1">
                <a:solidFill>
                  <a:srgbClr val="000000"/>
                </a:solidFill>
                <a:effectLst/>
                <a:latin typeface="-apple-system"/>
              </a:rPr>
              <a:t>.</a:t>
            </a:r>
            <a:r>
              <a:rPr lang="en-IN" b="0" i="0" dirty="0" err="1">
                <a:solidFill>
                  <a:srgbClr val="0086B3"/>
                </a:solidFill>
                <a:effectLst/>
                <a:latin typeface="-apple-system"/>
              </a:rPr>
              <a:t>begin</a:t>
            </a:r>
            <a:r>
              <a:rPr lang="en-IN" b="0" i="0" dirty="0">
                <a:solidFill>
                  <a:srgbClr val="000000"/>
                </a:solidFill>
                <a:effectLst/>
                <a:latin typeface="-apple-system"/>
              </a:rPr>
              <a:t>(</a:t>
            </a:r>
            <a:r>
              <a:rPr lang="en-IN" b="0" i="0" dirty="0">
                <a:solidFill>
                  <a:srgbClr val="40A070"/>
                </a:solidFill>
                <a:effectLst/>
                <a:latin typeface="-apple-system"/>
              </a:rPr>
              <a:t>9600</a:t>
            </a:r>
            <a:r>
              <a:rPr lang="en-IN" b="0" i="0" dirty="0">
                <a:solidFill>
                  <a:srgbClr val="000000"/>
                </a:solidFill>
                <a:effectLst/>
                <a:latin typeface="-apple-system"/>
              </a:rPr>
              <a:t>); </a:t>
            </a:r>
          </a:p>
          <a:p>
            <a:r>
              <a:rPr lang="en-IN" b="0" i="0" dirty="0" err="1">
                <a:solidFill>
                  <a:srgbClr val="000000"/>
                </a:solidFill>
                <a:effectLst/>
                <a:latin typeface="-apple-system"/>
              </a:rPr>
              <a:t>radio.</a:t>
            </a:r>
            <a:r>
              <a:rPr lang="en-IN" b="0" i="0" dirty="0" err="1">
                <a:solidFill>
                  <a:srgbClr val="0086B3"/>
                </a:solidFill>
                <a:effectLst/>
                <a:latin typeface="-apple-system"/>
              </a:rPr>
              <a:t>begin</a:t>
            </a:r>
            <a:r>
              <a:rPr lang="en-IN" b="0" i="0" dirty="0">
                <a:solidFill>
                  <a:srgbClr val="000000"/>
                </a:solidFill>
                <a:effectLst/>
                <a:latin typeface="-apple-system"/>
              </a:rPr>
              <a:t>(); </a:t>
            </a:r>
          </a:p>
          <a:p>
            <a:r>
              <a:rPr lang="en-IN" b="0" i="0" dirty="0" err="1">
                <a:solidFill>
                  <a:srgbClr val="000000"/>
                </a:solidFill>
                <a:effectLst/>
                <a:latin typeface="-apple-system"/>
              </a:rPr>
              <a:t>radio.openReadingPipe</a:t>
            </a:r>
            <a:r>
              <a:rPr lang="en-IN" b="0" i="0" dirty="0">
                <a:solidFill>
                  <a:srgbClr val="000000"/>
                </a:solidFill>
                <a:effectLst/>
                <a:latin typeface="-apple-system"/>
              </a:rPr>
              <a:t>(</a:t>
            </a:r>
            <a:r>
              <a:rPr lang="en-IN" b="0" i="0" dirty="0">
                <a:solidFill>
                  <a:srgbClr val="40A070"/>
                </a:solidFill>
                <a:effectLst/>
                <a:latin typeface="-apple-system"/>
              </a:rPr>
              <a:t>0</a:t>
            </a:r>
            <a:r>
              <a:rPr lang="en-IN" b="0" i="0" dirty="0">
                <a:solidFill>
                  <a:srgbClr val="000000"/>
                </a:solidFill>
                <a:effectLst/>
                <a:latin typeface="-apple-system"/>
              </a:rPr>
              <a:t>, address); </a:t>
            </a:r>
            <a:r>
              <a:rPr lang="en-IN" b="0" i="0" dirty="0" err="1">
                <a:solidFill>
                  <a:srgbClr val="000000"/>
                </a:solidFill>
                <a:effectLst/>
                <a:latin typeface="-apple-system"/>
              </a:rPr>
              <a:t>radio.setPALevel</a:t>
            </a:r>
            <a:r>
              <a:rPr lang="en-IN" b="0" i="0" dirty="0">
                <a:solidFill>
                  <a:srgbClr val="000000"/>
                </a:solidFill>
                <a:effectLst/>
                <a:latin typeface="-apple-system"/>
              </a:rPr>
              <a:t>(RF24_PA_MIN); </a:t>
            </a:r>
            <a:r>
              <a:rPr lang="en-IN" b="0" i="0" dirty="0" err="1">
                <a:solidFill>
                  <a:srgbClr val="000000"/>
                </a:solidFill>
                <a:effectLst/>
                <a:latin typeface="-apple-system"/>
              </a:rPr>
              <a:t>radio.startListening</a:t>
            </a:r>
            <a:r>
              <a:rPr lang="en-IN" b="0" i="0" dirty="0">
                <a:solidFill>
                  <a:srgbClr val="000000"/>
                </a:solidFill>
                <a:effectLst/>
                <a:latin typeface="-apple-system"/>
              </a:rPr>
              <a:t>();</a:t>
            </a:r>
          </a:p>
          <a:p>
            <a:r>
              <a:rPr lang="en-IN" b="0" i="0" dirty="0">
                <a:solidFill>
                  <a:srgbClr val="000000"/>
                </a:solidFill>
                <a:effectLst/>
                <a:latin typeface="-apple-system"/>
              </a:rPr>
              <a:t> } </a:t>
            </a:r>
          </a:p>
          <a:p>
            <a:r>
              <a:rPr lang="en-IN" b="0" i="0" dirty="0">
                <a:solidFill>
                  <a:srgbClr val="954121"/>
                </a:solidFill>
                <a:effectLst/>
                <a:latin typeface="-apple-system"/>
              </a:rPr>
              <a:t>void</a:t>
            </a:r>
            <a:r>
              <a:rPr lang="en-IN" b="0" i="0" dirty="0">
                <a:solidFill>
                  <a:srgbClr val="000000"/>
                </a:solidFill>
                <a:effectLst/>
                <a:latin typeface="-apple-system"/>
              </a:rPr>
              <a:t> </a:t>
            </a:r>
            <a:r>
              <a:rPr lang="en-IN" b="1" i="0" dirty="0">
                <a:solidFill>
                  <a:srgbClr val="445588"/>
                </a:solidFill>
                <a:effectLst/>
                <a:latin typeface="-apple-system"/>
              </a:rPr>
              <a:t>loop</a:t>
            </a:r>
            <a:r>
              <a:rPr lang="en-IN" b="0" i="0" dirty="0">
                <a:solidFill>
                  <a:srgbClr val="0000FF"/>
                </a:solidFill>
                <a:effectLst/>
                <a:latin typeface="-apple-system"/>
              </a:rPr>
              <a:t>()</a:t>
            </a:r>
            <a:r>
              <a:rPr lang="en-IN" b="0" i="0" dirty="0">
                <a:solidFill>
                  <a:srgbClr val="000000"/>
                </a:solidFill>
                <a:effectLst/>
                <a:latin typeface="-apple-system"/>
              </a:rPr>
              <a:t> { </a:t>
            </a:r>
          </a:p>
          <a:p>
            <a:r>
              <a:rPr lang="en-IN" b="0" i="0" dirty="0">
                <a:solidFill>
                  <a:srgbClr val="954121"/>
                </a:solidFill>
                <a:effectLst/>
                <a:latin typeface="-apple-system"/>
              </a:rPr>
              <a:t>if</a:t>
            </a:r>
            <a:r>
              <a:rPr lang="en-IN" b="0" i="0" dirty="0">
                <a:solidFill>
                  <a:srgbClr val="000000"/>
                </a:solidFill>
                <a:effectLst/>
                <a:latin typeface="-apple-system"/>
              </a:rPr>
              <a:t> (</a:t>
            </a:r>
            <a:r>
              <a:rPr lang="en-IN" b="0" i="0" dirty="0" err="1">
                <a:solidFill>
                  <a:srgbClr val="000000"/>
                </a:solidFill>
                <a:effectLst/>
                <a:latin typeface="-apple-system"/>
              </a:rPr>
              <a:t>radio.</a:t>
            </a:r>
            <a:r>
              <a:rPr lang="en-IN" b="0" i="0" dirty="0" err="1">
                <a:solidFill>
                  <a:srgbClr val="0086B3"/>
                </a:solidFill>
                <a:effectLst/>
                <a:latin typeface="-apple-system"/>
              </a:rPr>
              <a:t>available</a:t>
            </a:r>
            <a:r>
              <a:rPr lang="en-IN" b="0" i="0" dirty="0">
                <a:solidFill>
                  <a:srgbClr val="000000"/>
                </a:solidFill>
                <a:effectLst/>
                <a:latin typeface="-apple-system"/>
              </a:rPr>
              <a:t>()) {</a:t>
            </a:r>
          </a:p>
          <a:p>
            <a:r>
              <a:rPr lang="en-IN" b="0" i="0" dirty="0">
                <a:solidFill>
                  <a:srgbClr val="000000"/>
                </a:solidFill>
                <a:effectLst/>
                <a:latin typeface="-apple-system"/>
              </a:rPr>
              <a:t> </a:t>
            </a:r>
            <a:r>
              <a:rPr lang="en-IN" b="0" i="0" dirty="0">
                <a:solidFill>
                  <a:srgbClr val="954121"/>
                </a:solidFill>
                <a:effectLst/>
                <a:latin typeface="-apple-system"/>
              </a:rPr>
              <a:t>char</a:t>
            </a:r>
            <a:r>
              <a:rPr lang="en-IN" b="0" i="0" dirty="0">
                <a:solidFill>
                  <a:srgbClr val="000000"/>
                </a:solidFill>
                <a:effectLst/>
                <a:latin typeface="-apple-system"/>
              </a:rPr>
              <a:t> </a:t>
            </a:r>
            <a:r>
              <a:rPr lang="en-IN" b="0" i="0" dirty="0">
                <a:solidFill>
                  <a:srgbClr val="0086B3"/>
                </a:solidFill>
                <a:effectLst/>
                <a:latin typeface="-apple-system"/>
              </a:rPr>
              <a:t>text</a:t>
            </a:r>
            <a:r>
              <a:rPr lang="en-IN" b="0" i="0" dirty="0">
                <a:solidFill>
                  <a:srgbClr val="000000"/>
                </a:solidFill>
                <a:effectLst/>
                <a:latin typeface="-apple-system"/>
              </a:rPr>
              <a:t>[</a:t>
            </a:r>
            <a:r>
              <a:rPr lang="en-IN" b="0" i="0" dirty="0">
                <a:solidFill>
                  <a:srgbClr val="40A070"/>
                </a:solidFill>
                <a:effectLst/>
                <a:latin typeface="-apple-system"/>
              </a:rPr>
              <a:t>32</a:t>
            </a:r>
            <a:r>
              <a:rPr lang="en-IN" b="0" i="0" dirty="0">
                <a:solidFill>
                  <a:srgbClr val="000000"/>
                </a:solidFill>
                <a:effectLst/>
                <a:latin typeface="-apple-system"/>
              </a:rPr>
              <a:t>] = </a:t>
            </a:r>
            <a:r>
              <a:rPr lang="en-IN" b="0" i="0" dirty="0">
                <a:solidFill>
                  <a:srgbClr val="219161"/>
                </a:solidFill>
                <a:effectLst/>
                <a:latin typeface="-apple-system"/>
              </a:rPr>
              <a:t>""</a:t>
            </a:r>
            <a:r>
              <a:rPr lang="en-IN" b="0" i="0" dirty="0">
                <a:solidFill>
                  <a:srgbClr val="000000"/>
                </a:solidFill>
                <a:effectLst/>
                <a:latin typeface="-apple-system"/>
              </a:rPr>
              <a:t>; </a:t>
            </a:r>
          </a:p>
          <a:p>
            <a:r>
              <a:rPr lang="en-IN" b="0" i="0" dirty="0" err="1">
                <a:solidFill>
                  <a:srgbClr val="000000"/>
                </a:solidFill>
                <a:effectLst/>
                <a:latin typeface="-apple-system"/>
              </a:rPr>
              <a:t>radio.</a:t>
            </a:r>
            <a:r>
              <a:rPr lang="en-IN" b="0" i="0" dirty="0" err="1">
                <a:solidFill>
                  <a:srgbClr val="0086B3"/>
                </a:solidFill>
                <a:effectLst/>
                <a:latin typeface="-apple-system"/>
              </a:rPr>
              <a:t>read</a:t>
            </a:r>
            <a:r>
              <a:rPr lang="en-IN" b="0" i="0" dirty="0">
                <a:solidFill>
                  <a:srgbClr val="000000"/>
                </a:solidFill>
                <a:effectLst/>
                <a:latin typeface="-apple-system"/>
              </a:rPr>
              <a:t>(&amp;</a:t>
            </a:r>
            <a:r>
              <a:rPr lang="en-IN" b="0" i="0" dirty="0">
                <a:solidFill>
                  <a:srgbClr val="0086B3"/>
                </a:solidFill>
                <a:effectLst/>
                <a:latin typeface="-apple-system"/>
              </a:rPr>
              <a:t>text</a:t>
            </a:r>
            <a:r>
              <a:rPr lang="en-IN" b="0" i="0" dirty="0">
                <a:solidFill>
                  <a:srgbClr val="000000"/>
                </a:solidFill>
                <a:effectLst/>
                <a:latin typeface="-apple-system"/>
              </a:rPr>
              <a:t>, </a:t>
            </a:r>
            <a:r>
              <a:rPr lang="en-IN" b="0" i="0" dirty="0" err="1">
                <a:solidFill>
                  <a:srgbClr val="954121"/>
                </a:solidFill>
                <a:effectLst/>
                <a:latin typeface="-apple-system"/>
              </a:rPr>
              <a:t>sizeof</a:t>
            </a:r>
            <a:r>
              <a:rPr lang="en-IN" b="0" i="0" dirty="0">
                <a:solidFill>
                  <a:srgbClr val="000000"/>
                </a:solidFill>
                <a:effectLst/>
                <a:latin typeface="-apple-system"/>
              </a:rPr>
              <a:t>(</a:t>
            </a:r>
            <a:r>
              <a:rPr lang="en-IN" b="0" i="0" dirty="0">
                <a:solidFill>
                  <a:srgbClr val="0086B3"/>
                </a:solidFill>
                <a:effectLst/>
                <a:latin typeface="-apple-system"/>
              </a:rPr>
              <a:t>text</a:t>
            </a:r>
            <a:r>
              <a:rPr lang="en-IN" b="0" i="0" dirty="0">
                <a:solidFill>
                  <a:srgbClr val="000000"/>
                </a:solidFill>
                <a:effectLst/>
                <a:latin typeface="-apple-system"/>
              </a:rPr>
              <a:t>)); </a:t>
            </a:r>
            <a:r>
              <a:rPr lang="en-IN" b="0" i="0" dirty="0" err="1">
                <a:solidFill>
                  <a:srgbClr val="0086B3"/>
                </a:solidFill>
                <a:effectLst/>
                <a:latin typeface="-apple-system"/>
              </a:rPr>
              <a:t>Serial</a:t>
            </a:r>
            <a:r>
              <a:rPr lang="en-IN" b="0" i="0" dirty="0" err="1">
                <a:solidFill>
                  <a:srgbClr val="000000"/>
                </a:solidFill>
                <a:effectLst/>
                <a:latin typeface="-apple-system"/>
              </a:rPr>
              <a:t>.</a:t>
            </a:r>
            <a:r>
              <a:rPr lang="en-IN" b="0" i="0" dirty="0" err="1">
                <a:solidFill>
                  <a:srgbClr val="0086B3"/>
                </a:solidFill>
                <a:effectLst/>
                <a:latin typeface="-apple-system"/>
              </a:rPr>
              <a:t>println</a:t>
            </a:r>
            <a:r>
              <a:rPr lang="en-IN" b="0" i="0" dirty="0">
                <a:solidFill>
                  <a:srgbClr val="000000"/>
                </a:solidFill>
                <a:effectLst/>
                <a:latin typeface="-apple-system"/>
              </a:rPr>
              <a:t>(</a:t>
            </a:r>
            <a:r>
              <a:rPr lang="en-IN" b="0" i="0" dirty="0">
                <a:solidFill>
                  <a:srgbClr val="0086B3"/>
                </a:solidFill>
                <a:effectLst/>
                <a:latin typeface="-apple-system"/>
              </a:rPr>
              <a:t>text</a:t>
            </a:r>
            <a:r>
              <a:rPr lang="en-IN" b="0" i="0" dirty="0">
                <a:solidFill>
                  <a:srgbClr val="000000"/>
                </a:solidFill>
                <a:effectLst/>
                <a:latin typeface="-apple-system"/>
              </a:rPr>
              <a:t>);</a:t>
            </a:r>
          </a:p>
          <a:p>
            <a:r>
              <a:rPr lang="en-IN" b="0" i="0" dirty="0">
                <a:solidFill>
                  <a:srgbClr val="000000"/>
                </a:solidFill>
                <a:effectLst/>
                <a:latin typeface="-apple-system"/>
              </a:rPr>
              <a:t> } }</a:t>
            </a:r>
            <a:endParaRPr lang="en-IN" dirty="0"/>
          </a:p>
        </p:txBody>
      </p:sp>
    </p:spTree>
    <p:extLst>
      <p:ext uri="{BB962C8B-B14F-4D97-AF65-F5344CB8AC3E}">
        <p14:creationId xmlns:p14="http://schemas.microsoft.com/office/powerpoint/2010/main" val="344733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8CD3-D385-458E-B448-1524F64652FD}"/>
              </a:ext>
            </a:extLst>
          </p:cNvPr>
          <p:cNvSpPr>
            <a:spLocks noGrp="1"/>
          </p:cNvSpPr>
          <p:nvPr>
            <p:ph type="title"/>
          </p:nvPr>
        </p:nvSpPr>
        <p:spPr>
          <a:xfrm>
            <a:off x="756834" y="388213"/>
            <a:ext cx="10972440" cy="1144800"/>
          </a:xfrm>
        </p:spPr>
        <p:txBody>
          <a:bodyPr/>
          <a:lstStyle/>
          <a:p>
            <a:r>
              <a:rPr lang="en-US" sz="3600" spc="-1" dirty="0">
                <a:solidFill>
                  <a:srgbClr val="FF0000"/>
                </a:solidFill>
                <a:latin typeface="Calibri" panose="020F0502020204030204"/>
              </a:rPr>
              <a:t>Results</a:t>
            </a:r>
            <a:endParaRPr lang="en-IN" dirty="0"/>
          </a:p>
        </p:txBody>
      </p:sp>
      <p:sp>
        <p:nvSpPr>
          <p:cNvPr id="3" name="Subtitle 2">
            <a:extLst>
              <a:ext uri="{FF2B5EF4-FFF2-40B4-BE49-F238E27FC236}">
                <a16:creationId xmlns:a16="http://schemas.microsoft.com/office/drawing/2014/main" id="{3B87E4A1-1411-4D81-A161-3F88BCBBA628}"/>
              </a:ext>
            </a:extLst>
          </p:cNvPr>
          <p:cNvSpPr>
            <a:spLocks noGrp="1"/>
          </p:cNvSpPr>
          <p:nvPr>
            <p:ph type="subTitle"/>
          </p:nvPr>
        </p:nvSpPr>
        <p:spPr>
          <a:xfrm>
            <a:off x="381000" y="6781800"/>
            <a:ext cx="10972440" cy="3977280"/>
          </a:xfrm>
        </p:spPr>
        <p:txBody>
          <a:bodyPr/>
          <a:lstStyle/>
          <a:p>
            <a:endParaRPr lang="en-IN" dirty="0"/>
          </a:p>
        </p:txBody>
      </p:sp>
    </p:spTree>
    <p:extLst>
      <p:ext uri="{BB962C8B-B14F-4D97-AF65-F5344CB8AC3E}">
        <p14:creationId xmlns:p14="http://schemas.microsoft.com/office/powerpoint/2010/main" val="1929900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8285040" cy="1145880"/>
          </a:xfrm>
          <a:prstGeom prst="rect">
            <a:avLst/>
          </a:prstGeom>
          <a:noFill/>
          <a:ln w="0">
            <a:noFill/>
          </a:ln>
        </p:spPr>
        <p:txBody>
          <a:bodyPr anchor="ctr">
            <a:noAutofit/>
          </a:bodyPr>
          <a:lstStyle/>
          <a:p>
            <a:pPr>
              <a:lnSpc>
                <a:spcPct val="90000"/>
              </a:lnSpc>
              <a:buNone/>
            </a:pPr>
            <a:r>
              <a:rPr lang="en-US" sz="3600" b="1" spc="-1" dirty="0">
                <a:solidFill>
                  <a:srgbClr val="FF0000"/>
                </a:solidFill>
                <a:latin typeface="Calibri Light" panose="020F0302020204030204"/>
              </a:rPr>
              <a:t>Outcomes</a:t>
            </a:r>
            <a:endParaRPr lang="en-US" sz="3600" b="0" strike="noStrike" spc="-1" dirty="0">
              <a:solidFill>
                <a:srgbClr val="000000"/>
              </a:solidFill>
              <a:latin typeface="Calibri" panose="020F0502020204030204"/>
            </a:endParaRPr>
          </a:p>
        </p:txBody>
      </p:sp>
      <p:sp>
        <p:nvSpPr>
          <p:cNvPr id="155" name="PlaceHolder 2"/>
          <p:cNvSpPr>
            <a:spLocks noGrp="1"/>
          </p:cNvSpPr>
          <p:nvPr>
            <p:ph/>
          </p:nvPr>
        </p:nvSpPr>
        <p:spPr>
          <a:xfrm>
            <a:off x="838080" y="1295400"/>
            <a:ext cx="10211040" cy="5410200"/>
          </a:xfrm>
          <a:prstGeom prst="rect">
            <a:avLst/>
          </a:prstGeom>
          <a:noFill/>
          <a:ln w="0">
            <a:noFill/>
          </a:ln>
        </p:spPr>
        <p:txBody>
          <a:bodyPr anchor="t">
            <a:normAutofit fontScale="99500"/>
          </a:bodyPr>
          <a:lstStyle/>
          <a:p>
            <a:pPr>
              <a:lnSpc>
                <a:spcPct val="110000"/>
              </a:lnSpc>
              <a:buNone/>
            </a:pPr>
            <a:endParaRPr lang="en-US" sz="24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50000"/>
              </a:lnSpc>
              <a:spcBef>
                <a:spcPts val="1000"/>
              </a:spcBef>
              <a:buFont typeface="Arial" panose="020B0604020202020204" pitchFamily="34" charset="0"/>
              <a:buChar char="•"/>
            </a:pPr>
            <a:r>
              <a:rPr lang="en-US" sz="24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To create a functional prototype Model</a:t>
            </a:r>
          </a:p>
          <a:p>
            <a:pPr marL="342900" indent="-342900" algn="just">
              <a:lnSpc>
                <a:spcPct val="150000"/>
              </a:lnSpc>
              <a:spcBef>
                <a:spcPts val="1000"/>
              </a:spcBef>
              <a:buFont typeface="Arial" panose="020B0604020202020204" pitchFamily="34" charset="0"/>
              <a:buChar char="•"/>
            </a:pPr>
            <a:r>
              <a:rPr lang="en-US" sz="2400" spc="-1" dirty="0">
                <a:solidFill>
                  <a:srgbClr val="000000"/>
                </a:solidFill>
                <a:latin typeface="Calibri" panose="020F0502020204030204" pitchFamily="34" charset="0"/>
                <a:ea typeface="Calibri" panose="020F0502020204030204" pitchFamily="34" charset="0"/>
                <a:cs typeface="Calibri" panose="020F0502020204030204" pitchFamily="34" charset="0"/>
              </a:rPr>
              <a:t>To publish the project report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8285040" cy="1145880"/>
          </a:xfrm>
          <a:prstGeom prst="rect">
            <a:avLst/>
          </a:prstGeom>
          <a:noFill/>
          <a:ln w="0">
            <a:noFill/>
          </a:ln>
        </p:spPr>
        <p:txBody>
          <a:bodyPr anchor="ctr">
            <a:noAutofit/>
          </a:bodyPr>
          <a:lstStyle/>
          <a:p>
            <a:pPr>
              <a:lnSpc>
                <a:spcPct val="90000"/>
              </a:lnSpc>
              <a:buNone/>
            </a:pPr>
            <a:r>
              <a:rPr lang="en-US" sz="3600" b="1" strike="noStrike" spc="-1">
                <a:solidFill>
                  <a:srgbClr val="FF0000"/>
                </a:solidFill>
                <a:latin typeface="Calibri Light" panose="020F0302020204030204"/>
              </a:rPr>
              <a:t>Gantt Chart</a:t>
            </a:r>
            <a:endParaRPr lang="en-US" sz="3600" b="0" strike="noStrike" spc="-1">
              <a:solidFill>
                <a:srgbClr val="000000"/>
              </a:solidFill>
              <a:latin typeface="Calibri" panose="020F0502020204030204"/>
            </a:endParaRPr>
          </a:p>
        </p:txBody>
      </p:sp>
      <p:graphicFrame>
        <p:nvGraphicFramePr>
          <p:cNvPr id="153" name="Content Placeholder 3"/>
          <p:cNvGraphicFramePr/>
          <p:nvPr>
            <p:extLst>
              <p:ext uri="{D42A27DB-BD31-4B8C-83A1-F6EECF244321}">
                <p14:modId xmlns:p14="http://schemas.microsoft.com/office/powerpoint/2010/main" val="2030291060"/>
              </p:ext>
            </p:extLst>
          </p:nvPr>
        </p:nvGraphicFramePr>
        <p:xfrm>
          <a:off x="838200" y="1447800"/>
          <a:ext cx="10072676" cy="4740429"/>
        </p:xfrm>
        <a:graphic>
          <a:graphicData uri="http://schemas.openxmlformats.org/drawingml/2006/table">
            <a:tbl>
              <a:tblPr/>
              <a:tblGrid>
                <a:gridCol w="1193745">
                  <a:extLst>
                    <a:ext uri="{9D8B030D-6E8A-4147-A177-3AD203B41FA5}">
                      <a16:colId xmlns:a16="http://schemas.microsoft.com/office/drawing/2014/main" val="20000"/>
                    </a:ext>
                  </a:extLst>
                </a:gridCol>
                <a:gridCol w="447475">
                  <a:extLst>
                    <a:ext uri="{9D8B030D-6E8A-4147-A177-3AD203B41FA5}">
                      <a16:colId xmlns:a16="http://schemas.microsoft.com/office/drawing/2014/main" val="20001"/>
                    </a:ext>
                  </a:extLst>
                </a:gridCol>
                <a:gridCol w="482754">
                  <a:extLst>
                    <a:ext uri="{9D8B030D-6E8A-4147-A177-3AD203B41FA5}">
                      <a16:colId xmlns:a16="http://schemas.microsoft.com/office/drawing/2014/main" val="20002"/>
                    </a:ext>
                  </a:extLst>
                </a:gridCol>
                <a:gridCol w="567713">
                  <a:extLst>
                    <a:ext uri="{9D8B030D-6E8A-4147-A177-3AD203B41FA5}">
                      <a16:colId xmlns:a16="http://schemas.microsoft.com/office/drawing/2014/main" val="20003"/>
                    </a:ext>
                  </a:extLst>
                </a:gridCol>
                <a:gridCol w="567713">
                  <a:extLst>
                    <a:ext uri="{9D8B030D-6E8A-4147-A177-3AD203B41FA5}">
                      <a16:colId xmlns:a16="http://schemas.microsoft.com/office/drawing/2014/main" val="20004"/>
                    </a:ext>
                  </a:extLst>
                </a:gridCol>
                <a:gridCol w="567713">
                  <a:extLst>
                    <a:ext uri="{9D8B030D-6E8A-4147-A177-3AD203B41FA5}">
                      <a16:colId xmlns:a16="http://schemas.microsoft.com/office/drawing/2014/main" val="20005"/>
                    </a:ext>
                  </a:extLst>
                </a:gridCol>
                <a:gridCol w="567713">
                  <a:extLst>
                    <a:ext uri="{9D8B030D-6E8A-4147-A177-3AD203B41FA5}">
                      <a16:colId xmlns:a16="http://schemas.microsoft.com/office/drawing/2014/main" val="20006"/>
                    </a:ext>
                  </a:extLst>
                </a:gridCol>
                <a:gridCol w="567713">
                  <a:extLst>
                    <a:ext uri="{9D8B030D-6E8A-4147-A177-3AD203B41FA5}">
                      <a16:colId xmlns:a16="http://schemas.microsoft.com/office/drawing/2014/main" val="20007"/>
                    </a:ext>
                  </a:extLst>
                </a:gridCol>
                <a:gridCol w="567713">
                  <a:extLst>
                    <a:ext uri="{9D8B030D-6E8A-4147-A177-3AD203B41FA5}">
                      <a16:colId xmlns:a16="http://schemas.microsoft.com/office/drawing/2014/main" val="20008"/>
                    </a:ext>
                  </a:extLst>
                </a:gridCol>
                <a:gridCol w="567713">
                  <a:extLst>
                    <a:ext uri="{9D8B030D-6E8A-4147-A177-3AD203B41FA5}">
                      <a16:colId xmlns:a16="http://schemas.microsoft.com/office/drawing/2014/main" val="20009"/>
                    </a:ext>
                  </a:extLst>
                </a:gridCol>
                <a:gridCol w="567713">
                  <a:extLst>
                    <a:ext uri="{9D8B030D-6E8A-4147-A177-3AD203B41FA5}">
                      <a16:colId xmlns:a16="http://schemas.microsoft.com/office/drawing/2014/main" val="20010"/>
                    </a:ext>
                  </a:extLst>
                </a:gridCol>
                <a:gridCol w="567713">
                  <a:extLst>
                    <a:ext uri="{9D8B030D-6E8A-4147-A177-3AD203B41FA5}">
                      <a16:colId xmlns:a16="http://schemas.microsoft.com/office/drawing/2014/main" val="20011"/>
                    </a:ext>
                  </a:extLst>
                </a:gridCol>
                <a:gridCol w="567713">
                  <a:extLst>
                    <a:ext uri="{9D8B030D-6E8A-4147-A177-3AD203B41FA5}">
                      <a16:colId xmlns:a16="http://schemas.microsoft.com/office/drawing/2014/main" val="20012"/>
                    </a:ext>
                  </a:extLst>
                </a:gridCol>
                <a:gridCol w="567713">
                  <a:extLst>
                    <a:ext uri="{9D8B030D-6E8A-4147-A177-3AD203B41FA5}">
                      <a16:colId xmlns:a16="http://schemas.microsoft.com/office/drawing/2014/main" val="20013"/>
                    </a:ext>
                  </a:extLst>
                </a:gridCol>
                <a:gridCol w="567713">
                  <a:extLst>
                    <a:ext uri="{9D8B030D-6E8A-4147-A177-3AD203B41FA5}">
                      <a16:colId xmlns:a16="http://schemas.microsoft.com/office/drawing/2014/main" val="20014"/>
                    </a:ext>
                  </a:extLst>
                </a:gridCol>
                <a:gridCol w="567713">
                  <a:extLst>
                    <a:ext uri="{9D8B030D-6E8A-4147-A177-3AD203B41FA5}">
                      <a16:colId xmlns:a16="http://schemas.microsoft.com/office/drawing/2014/main" val="20015"/>
                    </a:ext>
                  </a:extLst>
                </a:gridCol>
                <a:gridCol w="568433">
                  <a:extLst>
                    <a:ext uri="{9D8B030D-6E8A-4147-A177-3AD203B41FA5}">
                      <a16:colId xmlns:a16="http://schemas.microsoft.com/office/drawing/2014/main" val="20016"/>
                    </a:ext>
                  </a:extLst>
                </a:gridCol>
              </a:tblGrid>
              <a:tr h="404310">
                <a:tc gridSpan="17">
                  <a:txBody>
                    <a:bodyPr/>
                    <a:lstStyle/>
                    <a:p>
                      <a:pPr algn="ctr">
                        <a:lnSpc>
                          <a:spcPct val="100000"/>
                        </a:lnSpc>
                        <a:buNone/>
                      </a:pPr>
                      <a:r>
                        <a:rPr lang="en-US" sz="1900" b="1" strike="noStrike" spc="-1" dirty="0">
                          <a:solidFill>
                            <a:srgbClr val="000000"/>
                          </a:solidFill>
                          <a:latin typeface="Calibri" panose="020F0502020204030204"/>
                        </a:rPr>
                        <a:t>Project Work (UG) 16 weeks</a:t>
                      </a:r>
                      <a:endParaRPr lang="en-IN" sz="1900" b="0" strike="noStrike" spc="-1" dirty="0">
                        <a:latin typeface="Arial" panose="020B0604020202020204"/>
                      </a:endParaRPr>
                    </a:p>
                  </a:txBody>
                  <a:tcPr marL="7560" marR="7560" anchor="b">
                    <a:lnL w="6480">
                      <a:noFill/>
                    </a:lnL>
                    <a:lnR w="6480">
                      <a:noFill/>
                    </a:lnR>
                    <a:lnT w="6480">
                      <a:noFill/>
                    </a:lnT>
                    <a:lnB w="12240">
                      <a:solidFill>
                        <a:srgbClr val="000000"/>
                      </a:solidFill>
                    </a:lnB>
                    <a:no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307276">
                <a:tc>
                  <a:txBody>
                    <a:bodyPr/>
                    <a:lstStyle/>
                    <a:p>
                      <a:pPr algn="ctr">
                        <a:lnSpc>
                          <a:spcPct val="100000"/>
                        </a:lnSpc>
                        <a:buNone/>
                      </a:pPr>
                      <a:r>
                        <a:rPr lang="en-US" sz="1300" b="1" strike="noStrike" spc="-1">
                          <a:solidFill>
                            <a:srgbClr val="000000"/>
                          </a:solidFill>
                          <a:latin typeface="Calibri" panose="020F0502020204030204"/>
                        </a:rPr>
                        <a:t>Week</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1</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2</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3</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4</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5</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6</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7</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8</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9</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10</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11</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12</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13</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14</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15</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tc>
                  <a:txBody>
                    <a:bodyPr/>
                    <a:lstStyle/>
                    <a:p>
                      <a:pPr algn="ctr">
                        <a:lnSpc>
                          <a:spcPct val="100000"/>
                        </a:lnSpc>
                        <a:buNone/>
                      </a:pPr>
                      <a:r>
                        <a:rPr lang="en-US" sz="1300" b="0" strike="noStrike" spc="-1">
                          <a:solidFill>
                            <a:srgbClr val="000000"/>
                          </a:solidFill>
                          <a:latin typeface="Calibri" panose="020F0502020204030204"/>
                        </a:rPr>
                        <a:t>16</a:t>
                      </a:r>
                      <a:endParaRPr lang="en-IN" sz="1300" b="0" strike="noStrike" spc="-1">
                        <a:latin typeface="Arial" panose="020B0604020202020204"/>
                      </a:endParaRPr>
                    </a:p>
                  </a:txBody>
                  <a:tcPr marL="7560" marR="7560" anchor="b">
                    <a:lnL w="12240">
                      <a:solidFill>
                        <a:srgbClr val="000000"/>
                      </a:solidFill>
                    </a:lnL>
                    <a:lnR w="12240">
                      <a:solidFill>
                        <a:srgbClr val="000000"/>
                      </a:solidFill>
                    </a:lnR>
                    <a:lnT w="12240">
                      <a:solidFill>
                        <a:srgbClr val="000000"/>
                      </a:solidFill>
                    </a:lnT>
                    <a:lnB w="12240">
                      <a:solidFill>
                        <a:srgbClr val="000000"/>
                      </a:solidFill>
                    </a:lnB>
                    <a:solidFill>
                      <a:srgbClr val="DDEBF7"/>
                    </a:solidFill>
                  </a:tcPr>
                </a:tc>
                <a:extLst>
                  <a:ext uri="{0D108BD9-81ED-4DB2-BD59-A6C34878D82A}">
                    <a16:rowId xmlns:a16="http://schemas.microsoft.com/office/drawing/2014/main" val="10001"/>
                  </a:ext>
                </a:extLst>
              </a:tr>
              <a:tr h="307276">
                <a:tc>
                  <a:txBody>
                    <a:bodyPr/>
                    <a:lstStyle/>
                    <a:p>
                      <a:pPr algn="ctr">
                        <a:lnSpc>
                          <a:spcPct val="100000"/>
                        </a:lnSpc>
                        <a:buNone/>
                      </a:pPr>
                      <a:r>
                        <a:rPr lang="en-US" sz="1300" b="1" strike="noStrike" spc="-1">
                          <a:solidFill>
                            <a:srgbClr val="000000"/>
                          </a:solidFill>
                          <a:latin typeface="Calibri" panose="020F0502020204030204"/>
                        </a:rPr>
                        <a:t>Major Activities</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12240">
                      <a:solidFill>
                        <a:srgbClr val="000000"/>
                      </a:solidFill>
                    </a:lnT>
                    <a:lnB w="6480">
                      <a:solidFill>
                        <a:srgbClr val="000000"/>
                      </a:solidFill>
                    </a:lnB>
                    <a:solidFill>
                      <a:srgbClr val="DDEBF7"/>
                    </a:solidFill>
                  </a:tcPr>
                </a:tc>
                <a:tc gridSpan="16">
                  <a:txBody>
                    <a:bodyPr/>
                    <a:lstStyle/>
                    <a:p>
                      <a:pPr algn="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12240">
                      <a:solidFill>
                        <a:srgbClr val="000000"/>
                      </a:solidFill>
                    </a:lnT>
                    <a:lnB w="6480">
                      <a:solidFill>
                        <a:srgbClr val="000000"/>
                      </a:solidFill>
                    </a:lnB>
                    <a:no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tc hMerge="1">
                  <a:txBody>
                    <a:bodyPr/>
                    <a:lstStyle/>
                    <a:p>
                      <a:endParaRPr lang="en-US"/>
                    </a:p>
                  </a:txBody>
                  <a:tcPr marL="90000" marR="90000">
                    <a:lnL>
                      <a:noFill/>
                    </a:lnL>
                    <a:lnR>
                      <a:noFill/>
                    </a:lnR>
                    <a:lnT>
                      <a:noFill/>
                    </a:lnT>
                    <a:lnB>
                      <a:noFill/>
                    </a:lnB>
                    <a:solidFill>
                      <a:srgbClr val="729FCF"/>
                    </a:solidFill>
                  </a:tcPr>
                </a:tc>
                <a:extLst>
                  <a:ext uri="{0D108BD9-81ED-4DB2-BD59-A6C34878D82A}">
                    <a16:rowId xmlns:a16="http://schemas.microsoft.com/office/drawing/2014/main" val="10002"/>
                  </a:ext>
                </a:extLst>
              </a:tr>
              <a:tr h="200341">
                <a:tc>
                  <a:txBody>
                    <a:bodyPr/>
                    <a:lstStyle/>
                    <a:p>
                      <a:pPr algn="ctr">
                        <a:lnSpc>
                          <a:spcPct val="100000"/>
                        </a:lnSpc>
                        <a:buNone/>
                      </a:pPr>
                      <a:r>
                        <a:rPr lang="en-US" sz="900" b="0" strike="noStrike" spc="-1" dirty="0">
                          <a:solidFill>
                            <a:srgbClr val="000000"/>
                          </a:solidFill>
                          <a:latin typeface="Arial" panose="020B0604020202020204"/>
                        </a:rPr>
                        <a:t> Literature survey</a:t>
                      </a:r>
                      <a:endParaRPr lang="en-IN" sz="9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DDEBF7"/>
                    </a:solidFill>
                  </a:tcPr>
                </a:tc>
                <a:tc>
                  <a:txBody>
                    <a:bodyPr/>
                    <a:lstStyle/>
                    <a:p>
                      <a:pPr>
                        <a:lnSpc>
                          <a:spcPct val="100000"/>
                        </a:lnSpc>
                        <a:buNone/>
                      </a:pPr>
                      <a:r>
                        <a:rPr lang="en-US" sz="1300" b="0" strike="noStrike" spc="-1" dirty="0">
                          <a:solidFill>
                            <a:schemeClr val="bg1">
                              <a:lumMod val="50000"/>
                            </a:schemeClr>
                          </a:solidFill>
                          <a:latin typeface="Calibri" panose="020F0502020204030204"/>
                        </a:rPr>
                        <a:t> </a:t>
                      </a:r>
                      <a:endParaRPr lang="en-IN" sz="1300" b="0" strike="noStrike" spc="-1" dirty="0">
                        <a:solidFill>
                          <a:schemeClr val="bg1">
                            <a:lumMod val="50000"/>
                          </a:schemeClr>
                        </a:solidFill>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chemeClr val="bg1">
                              <a:lumMod val="50000"/>
                            </a:schemeClr>
                          </a:solidFill>
                          <a:latin typeface="Calibri" panose="020F0502020204030204"/>
                        </a:rPr>
                        <a:t> </a:t>
                      </a:r>
                      <a:endParaRPr lang="en-IN" sz="1300" b="0" strike="noStrike" spc="-1" dirty="0">
                        <a:solidFill>
                          <a:schemeClr val="bg1">
                            <a:lumMod val="50000"/>
                          </a:schemeClr>
                        </a:solidFill>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chemeClr val="bg1">
                              <a:lumMod val="50000"/>
                            </a:schemeClr>
                          </a:solidFill>
                          <a:latin typeface="Calibri" panose="020F0502020204030204"/>
                        </a:rPr>
                        <a:t> </a:t>
                      </a:r>
                      <a:endParaRPr lang="en-IN" sz="1300" b="0" strike="noStrike" spc="-1" dirty="0">
                        <a:solidFill>
                          <a:schemeClr val="bg1">
                            <a:lumMod val="50000"/>
                          </a:schemeClr>
                        </a:solidFill>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chemeClr val="bg1">
                              <a:lumMod val="50000"/>
                            </a:schemeClr>
                          </a:solidFill>
                          <a:latin typeface="Calibri" panose="020F0502020204030204"/>
                        </a:rPr>
                        <a:t> </a:t>
                      </a:r>
                      <a:endParaRPr lang="en-IN" sz="1300" b="0" strike="noStrike" spc="-1" dirty="0">
                        <a:solidFill>
                          <a:schemeClr val="bg1">
                            <a:lumMod val="50000"/>
                          </a:schemeClr>
                        </a:solidFill>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chemeClr val="bg1">
                              <a:lumMod val="50000"/>
                            </a:schemeClr>
                          </a:solidFill>
                          <a:latin typeface="Calibri" panose="020F0502020204030204"/>
                        </a:rPr>
                        <a:t> </a:t>
                      </a:r>
                      <a:endParaRPr lang="en-IN" sz="1300" b="0" strike="noStrike" spc="-1" dirty="0">
                        <a:solidFill>
                          <a:schemeClr val="bg1">
                            <a:lumMod val="50000"/>
                          </a:schemeClr>
                        </a:solidFill>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chemeClr val="bg1">
                              <a:lumMod val="50000"/>
                            </a:schemeClr>
                          </a:solidFill>
                          <a:latin typeface="Calibri" panose="020F0502020204030204"/>
                        </a:rPr>
                        <a:t> </a:t>
                      </a:r>
                      <a:endParaRPr lang="en-IN" sz="1300" b="0" strike="noStrike" spc="-1" dirty="0">
                        <a:solidFill>
                          <a:schemeClr val="bg1">
                            <a:lumMod val="50000"/>
                          </a:schemeClr>
                        </a:solidFill>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chemeClr val="bg1">
                              <a:lumMod val="50000"/>
                            </a:schemeClr>
                          </a:solidFill>
                          <a:latin typeface="Calibri" panose="020F0502020204030204"/>
                        </a:rPr>
                        <a:t> </a:t>
                      </a:r>
                      <a:endParaRPr lang="en-IN" sz="1300" b="0" strike="noStrike" spc="-1" dirty="0">
                        <a:solidFill>
                          <a:schemeClr val="bg1">
                            <a:lumMod val="50000"/>
                          </a:schemeClr>
                        </a:solidFill>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chemeClr val="bg1">
                              <a:lumMod val="50000"/>
                            </a:schemeClr>
                          </a:solidFill>
                          <a:latin typeface="Calibri" panose="020F0502020204030204"/>
                        </a:rPr>
                        <a:t> </a:t>
                      </a:r>
                      <a:endParaRPr lang="en-IN" sz="1300" b="0" strike="noStrike" spc="-1" dirty="0">
                        <a:solidFill>
                          <a:schemeClr val="bg1">
                            <a:lumMod val="50000"/>
                          </a:schemeClr>
                        </a:solidFill>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chemeClr val="bg1">
                              <a:lumMod val="50000"/>
                            </a:schemeClr>
                          </a:solidFill>
                          <a:latin typeface="Calibri" panose="020F0502020204030204"/>
                        </a:rPr>
                        <a:t> </a:t>
                      </a:r>
                      <a:endParaRPr lang="en-IN" sz="1300" b="0" strike="noStrike" spc="-1" dirty="0">
                        <a:solidFill>
                          <a:schemeClr val="bg1">
                            <a:lumMod val="50000"/>
                          </a:schemeClr>
                        </a:solidFill>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chemeClr val="bg1">
                              <a:lumMod val="50000"/>
                            </a:schemeClr>
                          </a:solidFill>
                          <a:latin typeface="Calibri" panose="020F0502020204030204"/>
                        </a:rPr>
                        <a:t> </a:t>
                      </a:r>
                      <a:endParaRPr lang="en-IN" sz="1300" b="0" strike="noStrike" spc="-1" dirty="0">
                        <a:solidFill>
                          <a:schemeClr val="bg1">
                            <a:lumMod val="50000"/>
                          </a:schemeClr>
                        </a:solidFill>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solidFill>
                          <a:schemeClr val="bg1">
                            <a:lumMod val="50000"/>
                          </a:schemeClr>
                        </a:solidFill>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solidFill>
                          <a:schemeClr val="bg1">
                            <a:lumMod val="50000"/>
                          </a:schemeClr>
                        </a:solidFill>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solidFill>
                          <a:schemeClr val="bg1">
                            <a:lumMod val="50000"/>
                          </a:schemeClr>
                        </a:solidFill>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solidFill>
                          <a:schemeClr val="bg1">
                            <a:lumMod val="50000"/>
                          </a:schemeClr>
                        </a:solidFill>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solidFill>
                          <a:schemeClr val="bg1">
                            <a:lumMod val="50000"/>
                          </a:schemeClr>
                        </a:solidFill>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extLst>
                  <a:ext uri="{0D108BD9-81ED-4DB2-BD59-A6C34878D82A}">
                    <a16:rowId xmlns:a16="http://schemas.microsoft.com/office/drawing/2014/main" val="10003"/>
                  </a:ext>
                </a:extLst>
              </a:tr>
              <a:tr h="444181">
                <a:tc>
                  <a:txBody>
                    <a:bodyPr/>
                    <a:lstStyle/>
                    <a:p>
                      <a:pPr algn="ctr">
                        <a:lnSpc>
                          <a:spcPct val="100000"/>
                        </a:lnSpc>
                        <a:buNone/>
                      </a:pPr>
                      <a:r>
                        <a:rPr lang="en-US" sz="900" b="0" strike="noStrike" spc="-1" dirty="0">
                          <a:solidFill>
                            <a:srgbClr val="000000"/>
                          </a:solidFill>
                          <a:latin typeface="Calibri" panose="020F0502020204030204"/>
                        </a:rPr>
                        <a:t>Design and simulation specifications</a:t>
                      </a:r>
                      <a:endParaRPr lang="en-IN" sz="9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DDEBF7"/>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extLst>
                  <a:ext uri="{0D108BD9-81ED-4DB2-BD59-A6C34878D82A}">
                    <a16:rowId xmlns:a16="http://schemas.microsoft.com/office/drawing/2014/main" val="10004"/>
                  </a:ext>
                </a:extLst>
              </a:tr>
              <a:tr h="394628">
                <a:tc>
                  <a:txBody>
                    <a:bodyPr/>
                    <a:lstStyle/>
                    <a:p>
                      <a:pPr algn="ctr">
                        <a:lnSpc>
                          <a:spcPct val="100000"/>
                        </a:lnSpc>
                        <a:buNone/>
                      </a:pPr>
                      <a:r>
                        <a:rPr lang="en-US" sz="900" b="0" strike="noStrike" spc="-1" dirty="0">
                          <a:solidFill>
                            <a:srgbClr val="000000"/>
                          </a:solidFill>
                          <a:latin typeface="Calibri" panose="020F0502020204030204"/>
                        </a:rPr>
                        <a:t>To design and simulate </a:t>
                      </a:r>
                      <a:endParaRPr lang="en-IN" sz="900" b="0" strike="noStrike" spc="-1" dirty="0">
                        <a:latin typeface="Arial" panose="020B0604020202020204"/>
                      </a:endParaRPr>
                    </a:p>
                  </a:txBody>
                  <a:tcPr marL="7560" marR="7560" anchor="ctr">
                    <a:lnL w="6480">
                      <a:solidFill>
                        <a:srgbClr val="000000"/>
                      </a:solidFill>
                    </a:lnL>
                    <a:lnR w="6480">
                      <a:solidFill>
                        <a:srgbClr val="000000"/>
                      </a:solidFill>
                    </a:lnR>
                    <a:lnT w="6480">
                      <a:solidFill>
                        <a:srgbClr val="000000"/>
                      </a:solidFill>
                    </a:lnT>
                    <a:lnB w="6480">
                      <a:solidFill>
                        <a:srgbClr val="000000"/>
                      </a:solidFill>
                    </a:lnB>
                    <a:solidFill>
                      <a:srgbClr val="DDEBF7"/>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extLst>
                  <a:ext uri="{0D108BD9-81ED-4DB2-BD59-A6C34878D82A}">
                    <a16:rowId xmlns:a16="http://schemas.microsoft.com/office/drawing/2014/main" val="10005"/>
                  </a:ext>
                </a:extLst>
              </a:tr>
              <a:tr h="485172">
                <a:tc>
                  <a:txBody>
                    <a:bodyPr/>
                    <a:lstStyle/>
                    <a:p>
                      <a:pPr algn="ctr">
                        <a:lnSpc>
                          <a:spcPct val="100000"/>
                        </a:lnSpc>
                        <a:buNone/>
                      </a:pPr>
                      <a:r>
                        <a:rPr lang="en-IN" sz="900" b="0" strike="noStrike" spc="-1" dirty="0">
                          <a:latin typeface="Arial" panose="020B0604020202020204"/>
                        </a:rPr>
                        <a:t>To design and simulate</a:t>
                      </a:r>
                    </a:p>
                  </a:txBody>
                  <a:tcPr marL="7560" marR="7560" anchor="b">
                    <a:lnL w="6480">
                      <a:solidFill>
                        <a:srgbClr val="000000"/>
                      </a:solidFill>
                    </a:lnL>
                    <a:lnR w="6480">
                      <a:solidFill>
                        <a:srgbClr val="000000"/>
                      </a:solidFill>
                    </a:lnR>
                    <a:lnT w="6480">
                      <a:solidFill>
                        <a:srgbClr val="000000"/>
                      </a:solidFill>
                    </a:lnT>
                    <a:lnB w="6480" cap="flat" cmpd="sng" algn="ctr">
                      <a:solidFill>
                        <a:srgbClr val="000000"/>
                      </a:solidFill>
                      <a:prstDash val="solid"/>
                      <a:round/>
                      <a:headEnd type="none" w="med" len="med"/>
                      <a:tailEnd type="none" w="med" len="med"/>
                    </a:lnB>
                    <a:solidFill>
                      <a:srgbClr val="DDEBF7"/>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cap="flat" cmpd="sng" algn="ctr">
                      <a:solidFill>
                        <a:srgbClr val="000000"/>
                      </a:solidFill>
                      <a:prstDash val="solid"/>
                      <a:round/>
                      <a:headEnd type="none" w="med" len="med"/>
                      <a:tailEnd type="none" w="med" len="med"/>
                    </a:lnB>
                    <a:no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cap="flat" cmpd="sng" algn="ctr">
                      <a:solidFill>
                        <a:srgbClr val="000000"/>
                      </a:solidFill>
                      <a:prstDash val="solid"/>
                      <a:round/>
                      <a:headEnd type="none" w="med" len="med"/>
                      <a:tailEnd type="none" w="med" len="med"/>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cap="flat" cmpd="sng" algn="ctr">
                      <a:solidFill>
                        <a:srgbClr val="000000"/>
                      </a:solidFill>
                      <a:prstDash val="solid"/>
                      <a:round/>
                      <a:headEnd type="none" w="med" len="med"/>
                      <a:tailEnd type="none" w="med" len="med"/>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cap="flat" cmpd="sng" algn="ctr">
                      <a:solidFill>
                        <a:srgbClr val="000000"/>
                      </a:solidFill>
                      <a:prstDash val="solid"/>
                      <a:round/>
                      <a:headEnd type="none" w="med" len="med"/>
                      <a:tailEnd type="none" w="med" len="med"/>
                    </a:lnB>
                    <a:solidFill>
                      <a:schemeClr val="bg1">
                        <a:lumMod val="50000"/>
                      </a:schemeClr>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cap="flat" cmpd="sng" algn="ctr">
                      <a:solidFill>
                        <a:srgbClr val="000000"/>
                      </a:solidFill>
                      <a:prstDash val="solid"/>
                      <a:round/>
                      <a:headEnd type="none" w="med" len="med"/>
                      <a:tailEnd type="none" w="med" len="med"/>
                    </a:lnB>
                    <a:solidFill>
                      <a:schemeClr val="bg1">
                        <a:lumMod val="50000"/>
                      </a:schemeClr>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cap="flat" cmpd="sng" algn="ctr">
                      <a:solidFill>
                        <a:srgbClr val="000000"/>
                      </a:solidFill>
                      <a:prstDash val="solid"/>
                      <a:round/>
                      <a:headEnd type="none" w="med" len="med"/>
                      <a:tailEnd type="none" w="med" len="med"/>
                    </a:lnB>
                    <a:solidFill>
                      <a:schemeClr val="bg1"/>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cap="flat" cmpd="sng" algn="ctr">
                      <a:solidFill>
                        <a:srgbClr val="000000"/>
                      </a:solidFill>
                      <a:prstDash val="solid"/>
                      <a:round/>
                      <a:headEnd type="none" w="med" len="med"/>
                      <a:tailEnd type="none" w="med" len="med"/>
                    </a:lnB>
                    <a:solidFill>
                      <a:schemeClr val="bg1"/>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extLst>
                  <a:ext uri="{0D108BD9-81ED-4DB2-BD59-A6C34878D82A}">
                    <a16:rowId xmlns:a16="http://schemas.microsoft.com/office/drawing/2014/main" val="10006"/>
                  </a:ext>
                </a:extLst>
              </a:tr>
              <a:tr h="388138">
                <a:tc>
                  <a:txBody>
                    <a:bodyPr/>
                    <a:lstStyle/>
                    <a:p>
                      <a:pPr algn="ctr">
                        <a:lnSpc>
                          <a:spcPct val="100000"/>
                        </a:lnSpc>
                        <a:buNone/>
                      </a:pPr>
                      <a:r>
                        <a:rPr lang="en-US" sz="900" b="0" strike="noStrike" spc="-1" dirty="0">
                          <a:solidFill>
                            <a:srgbClr val="000000"/>
                          </a:solidFill>
                          <a:latin typeface="Calibri" panose="020F0502020204030204"/>
                        </a:rPr>
                        <a:t>To design and simulate</a:t>
                      </a:r>
                      <a:endParaRPr lang="en-IN" sz="900" b="0" strike="noStrike" spc="-1" dirty="0">
                        <a:latin typeface="+mn-lt"/>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DDEBF7"/>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cap="flat" cmpd="sng" algn="ctr">
                      <a:solidFill>
                        <a:srgbClr val="000000"/>
                      </a:solidFill>
                      <a:prstDash val="solid"/>
                      <a:round/>
                      <a:headEnd type="none" w="med" len="med"/>
                      <a:tailEnd type="none" w="med" len="med"/>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extLst>
                  <a:ext uri="{0D108BD9-81ED-4DB2-BD59-A6C34878D82A}">
                    <a16:rowId xmlns:a16="http://schemas.microsoft.com/office/drawing/2014/main" val="10007"/>
                  </a:ext>
                </a:extLst>
              </a:tr>
              <a:tr h="214972">
                <a:tc>
                  <a:txBody>
                    <a:bodyPr/>
                    <a:lstStyle/>
                    <a:p>
                      <a:pPr algn="ctr">
                        <a:lnSpc>
                          <a:spcPct val="100000"/>
                        </a:lnSpc>
                        <a:buNone/>
                      </a:pPr>
                      <a:r>
                        <a:rPr lang="en-US" sz="900" b="0" strike="noStrike" spc="-1" dirty="0">
                          <a:solidFill>
                            <a:srgbClr val="000000"/>
                          </a:solidFill>
                          <a:latin typeface="Calibri" panose="020F0502020204030204"/>
                        </a:rPr>
                        <a:t>Interim</a:t>
                      </a:r>
                      <a:endParaRPr lang="en-IN" sz="900" b="0" strike="noStrike" spc="-1" dirty="0">
                        <a:latin typeface="+mn-lt"/>
                      </a:endParaRPr>
                    </a:p>
                  </a:txBody>
                  <a:tcPr marL="7560" marR="7560" anchor="b">
                    <a:lnL w="6480">
                      <a:solidFill>
                        <a:srgbClr val="000000"/>
                      </a:solidFill>
                    </a:lnL>
                    <a:lnR w="6480">
                      <a:solidFill>
                        <a:srgbClr val="000000"/>
                      </a:solidFill>
                    </a:lnR>
                    <a:lnT w="6480" cap="flat" cmpd="sng" algn="ctr">
                      <a:solidFill>
                        <a:srgbClr val="000000"/>
                      </a:solidFill>
                      <a:prstDash val="solid"/>
                      <a:round/>
                      <a:headEnd type="none" w="med" len="med"/>
                      <a:tailEnd type="none" w="med" len="med"/>
                    </a:lnT>
                    <a:lnB w="6480">
                      <a:solidFill>
                        <a:srgbClr val="000000"/>
                      </a:solidFill>
                    </a:lnB>
                    <a:solidFill>
                      <a:srgbClr val="DDEBF7"/>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cap="flat" cmpd="sng" algn="ctr">
                      <a:solidFill>
                        <a:srgbClr val="000000"/>
                      </a:solidFill>
                      <a:prstDash val="solid"/>
                      <a:round/>
                      <a:headEnd type="none" w="med" len="med"/>
                      <a:tailEnd type="none" w="med" len="med"/>
                    </a:lnT>
                    <a:lnB w="6480">
                      <a:solidFill>
                        <a:srgbClr val="000000"/>
                      </a:solidFill>
                    </a:lnB>
                    <a:no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cap="flat" cmpd="sng" algn="ctr">
                      <a:solidFill>
                        <a:srgbClr val="000000"/>
                      </a:solidFill>
                      <a:prstDash val="solid"/>
                      <a:round/>
                      <a:headEnd type="none" w="med" len="med"/>
                      <a:tailEnd type="none" w="med" len="med"/>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cap="flat" cmpd="sng" algn="ctr">
                      <a:solidFill>
                        <a:srgbClr val="000000"/>
                      </a:solidFill>
                      <a:prstDash val="solid"/>
                      <a:round/>
                      <a:headEnd type="none" w="med" len="med"/>
                      <a:tailEnd type="none" w="med" len="med"/>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cap="flat" cmpd="sng" algn="ctr">
                      <a:solidFill>
                        <a:srgbClr val="000000"/>
                      </a:solidFill>
                      <a:prstDash val="solid"/>
                      <a:round/>
                      <a:headEnd type="none" w="med" len="med"/>
                      <a:tailEnd type="none" w="med" len="med"/>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cap="flat" cmpd="sng" algn="ctr">
                      <a:solidFill>
                        <a:srgbClr val="000000"/>
                      </a:solidFill>
                      <a:prstDash val="solid"/>
                      <a:round/>
                      <a:headEnd type="none" w="med" len="med"/>
                      <a:tailEnd type="none" w="med" len="med"/>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cap="flat" cmpd="sng" algn="ctr">
                      <a:solidFill>
                        <a:srgbClr val="000000"/>
                      </a:solidFill>
                      <a:prstDash val="solid"/>
                      <a:round/>
                      <a:headEnd type="none" w="med" len="med"/>
                      <a:tailEnd type="none" w="med" len="med"/>
                    </a:lnT>
                    <a:lnB w="6480">
                      <a:solidFill>
                        <a:srgbClr val="000000"/>
                      </a:solidFill>
                    </a:lnB>
                    <a:solidFill>
                      <a:schemeClr val="bg1"/>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cap="flat" cmpd="sng" algn="ctr">
                      <a:solidFill>
                        <a:srgbClr val="000000"/>
                      </a:solidFill>
                      <a:prstDash val="solid"/>
                      <a:round/>
                      <a:headEnd type="none" w="med" len="med"/>
                      <a:tailEnd type="none" w="med" len="med"/>
                    </a:lnT>
                    <a:lnB w="6480">
                      <a:solidFill>
                        <a:srgbClr val="000000"/>
                      </a:solidFill>
                    </a:lnB>
                    <a:solidFill>
                      <a:schemeClr val="bg1">
                        <a:lumMod val="50000"/>
                      </a:schemeClr>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dirty="0">
                          <a:solidFill>
                            <a:srgbClr val="000000"/>
                          </a:solidFill>
                          <a:latin typeface="Calibri" panose="020F0502020204030204"/>
                        </a:rPr>
                        <a:t> </a:t>
                      </a:r>
                      <a:endParaRPr lang="en-IN" sz="13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extLst>
                  <a:ext uri="{0D108BD9-81ED-4DB2-BD59-A6C34878D82A}">
                    <a16:rowId xmlns:a16="http://schemas.microsoft.com/office/drawing/2014/main" val="10008"/>
                  </a:ext>
                </a:extLst>
              </a:tr>
              <a:tr h="546408">
                <a:tc>
                  <a:txBody>
                    <a:bodyPr/>
                    <a:lstStyle/>
                    <a:p>
                      <a:pPr algn="ctr">
                        <a:lnSpc>
                          <a:spcPct val="100000"/>
                        </a:lnSpc>
                        <a:buNone/>
                      </a:pPr>
                      <a:r>
                        <a:rPr lang="en-US" sz="900" b="0" strike="noStrike" spc="-1" dirty="0">
                          <a:solidFill>
                            <a:srgbClr val="000000"/>
                          </a:solidFill>
                          <a:latin typeface="Calibri" panose="020F0502020204030204"/>
                        </a:rPr>
                        <a:t>To verify and compare</a:t>
                      </a:r>
                      <a:endParaRPr lang="en-IN" sz="9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DDEBF7"/>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extLst>
                  <a:ext uri="{0D108BD9-81ED-4DB2-BD59-A6C34878D82A}">
                    <a16:rowId xmlns:a16="http://schemas.microsoft.com/office/drawing/2014/main" val="10009"/>
                  </a:ext>
                </a:extLst>
              </a:tr>
              <a:tr h="275932">
                <a:tc>
                  <a:txBody>
                    <a:bodyPr/>
                    <a:lstStyle/>
                    <a:p>
                      <a:pPr algn="ctr">
                        <a:lnSpc>
                          <a:spcPct val="100000"/>
                        </a:lnSpc>
                        <a:buNone/>
                      </a:pPr>
                      <a:r>
                        <a:rPr lang="en-US" sz="900" b="0" strike="noStrike" spc="-1" dirty="0">
                          <a:solidFill>
                            <a:srgbClr val="000000"/>
                          </a:solidFill>
                          <a:latin typeface="Arial" panose="020B0604020202020204"/>
                        </a:rPr>
                        <a:t>  Report</a:t>
                      </a:r>
                      <a:endParaRPr lang="en-IN" sz="9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DDEBF7"/>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pPr>
                        <a:lnSpc>
                          <a:spcPct val="100000"/>
                        </a:lnSpc>
                        <a:buNone/>
                      </a:pPr>
                      <a:r>
                        <a:rPr lang="en-US" sz="1300" b="0" strike="noStrike" spc="-1">
                          <a:solidFill>
                            <a:srgbClr val="000000"/>
                          </a:solidFill>
                          <a:latin typeface="Calibri" panose="020F0502020204030204"/>
                        </a:rPr>
                        <a:t> </a:t>
                      </a:r>
                      <a:endParaRPr lang="en-IN" sz="1300" b="0" strike="noStrike" spc="-1">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extLst>
                  <a:ext uri="{0D108BD9-81ED-4DB2-BD59-A6C34878D82A}">
                    <a16:rowId xmlns:a16="http://schemas.microsoft.com/office/drawing/2014/main" val="10010"/>
                  </a:ext>
                </a:extLst>
              </a:tr>
              <a:tr h="291172">
                <a:tc>
                  <a:txBody>
                    <a:bodyPr/>
                    <a:lstStyle/>
                    <a:p>
                      <a:pPr algn="ctr">
                        <a:lnSpc>
                          <a:spcPct val="100000"/>
                        </a:lnSpc>
                        <a:buNone/>
                      </a:pPr>
                      <a:r>
                        <a:rPr lang="en-US" sz="900" b="0" strike="noStrike" spc="-1" dirty="0">
                          <a:solidFill>
                            <a:srgbClr val="000000"/>
                          </a:solidFill>
                          <a:latin typeface="Arial" panose="020B0604020202020204"/>
                        </a:rPr>
                        <a:t>Presentation</a:t>
                      </a:r>
                      <a:endParaRPr lang="en-IN" sz="900" b="0" strike="noStrike" spc="-1" dirty="0">
                        <a:latin typeface="Arial" panose="020B0604020202020204"/>
                      </a:endParaRPr>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DDEBF7"/>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a:lstStyle/>
                    <a:p>
                      <a:endParaRPr lang="en-US" dirty="0"/>
                    </a:p>
                  </a:txBody>
                  <a:tcPr marL="7560" marR="7560" anchor="b">
                    <a:lnL w="6480">
                      <a:solidFill>
                        <a:srgbClr val="000000"/>
                      </a:solidFill>
                    </a:lnL>
                    <a:lnR w="6480">
                      <a:solidFill>
                        <a:srgbClr val="000000"/>
                      </a:solidFill>
                    </a:lnR>
                    <a:lnT w="6480">
                      <a:solidFill>
                        <a:srgbClr val="000000"/>
                      </a:solidFill>
                    </a:lnT>
                    <a:lnB w="6480">
                      <a:solidFill>
                        <a:srgbClr val="000000"/>
                      </a:solidFill>
                    </a:lnB>
                    <a:solidFill>
                      <a:schemeClr val="bg1">
                        <a:lumMod val="50000"/>
                      </a:schemeClr>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8285040" cy="1145880"/>
          </a:xfrm>
          <a:prstGeom prst="rect">
            <a:avLst/>
          </a:prstGeom>
          <a:noFill/>
          <a:ln w="0">
            <a:noFill/>
          </a:ln>
        </p:spPr>
        <p:txBody>
          <a:bodyPr anchor="ctr">
            <a:noAutofit/>
          </a:bodyPr>
          <a:lstStyle/>
          <a:p>
            <a:pPr>
              <a:lnSpc>
                <a:spcPct val="90000"/>
              </a:lnSpc>
              <a:buNone/>
            </a:pPr>
            <a:r>
              <a:rPr lang="en-US" sz="3600" b="1" strike="noStrike" spc="-1" dirty="0">
                <a:solidFill>
                  <a:srgbClr val="FF0000"/>
                </a:solidFill>
                <a:latin typeface="Calibri Light" panose="020F0302020204030204"/>
              </a:rPr>
              <a:t>References</a:t>
            </a:r>
            <a:endParaRPr lang="en-US" sz="3600" b="0" strike="noStrike" spc="-1" dirty="0">
              <a:solidFill>
                <a:srgbClr val="000000"/>
              </a:solidFill>
              <a:latin typeface="Calibri" panose="020F0502020204030204"/>
            </a:endParaRPr>
          </a:p>
        </p:txBody>
      </p:sp>
      <p:sp>
        <p:nvSpPr>
          <p:cNvPr id="155" name="PlaceHolder 2"/>
          <p:cNvSpPr>
            <a:spLocks noGrp="1"/>
          </p:cNvSpPr>
          <p:nvPr>
            <p:ph/>
          </p:nvPr>
        </p:nvSpPr>
        <p:spPr>
          <a:xfrm>
            <a:off x="820495" y="1600200"/>
            <a:ext cx="10363320" cy="5562600"/>
          </a:xfrm>
          <a:prstGeom prst="rect">
            <a:avLst/>
          </a:prstGeom>
          <a:noFill/>
          <a:ln w="0">
            <a:noFill/>
          </a:ln>
        </p:spPr>
        <p:txBody>
          <a:bodyPr anchor="t">
            <a:normAutofit fontScale="99500"/>
          </a:bodyPr>
          <a:lstStyle/>
          <a:p>
            <a:pPr marL="342900" indent="-342900" algn="just">
              <a:buFont typeface="Arial" panose="020B0604020202020204" pitchFamily="34" charset="0"/>
              <a:buChar char="•"/>
            </a:pPr>
            <a:r>
              <a:rPr lang="en-US" sz="2000" dirty="0"/>
              <a:t>Singh, M., &amp; Verma, R. (2019). Wireless Communication-Based Control of Multiple Locomotives Using RF Technology. International Journal of Advanced Railway Technology, 8(3), 113-119.</a:t>
            </a:r>
          </a:p>
          <a:p>
            <a:pPr marL="342900" indent="-342900" algn="just">
              <a:buFont typeface="Arial" panose="020B0604020202020204" pitchFamily="34" charset="0"/>
              <a:buChar char="•"/>
            </a:pPr>
            <a:r>
              <a:rPr lang="en-US" sz="2000" dirty="0"/>
              <a:t>Zhang, L., &amp; Wu, H. (2021). A Study on RF-Based Communication Systems for Synchronized Control in Railways. In Proceedings of the IEEE International Conference on Transportation Systems (pp. 123-128). IEEE.</a:t>
            </a:r>
          </a:p>
          <a:p>
            <a:pPr marL="342900" indent="-342900" algn="just">
              <a:buFont typeface="Arial" panose="020B0604020202020204" pitchFamily="34" charset="0"/>
              <a:buChar char="•"/>
            </a:pPr>
            <a:r>
              <a:rPr lang="en-US" sz="2000" dirty="0"/>
              <a:t>Kumar, S., &amp; Gupta, T. (2018). RF-Based Wireless Control for Locomotive Coordination. Journal of Railway Engineering and Technology, 5(2), 67-72.</a:t>
            </a:r>
            <a:endParaRPr lang="en-US" sz="2000" strike="noStrike" spc="-1" dirty="0">
              <a:solidFill>
                <a:srgbClr val="000000"/>
              </a:solidFill>
              <a:latin typeface="Calibri" panose="020F0502020204030204"/>
            </a:endParaRPr>
          </a:p>
          <a:p>
            <a:pPr marL="342900" indent="-342900" algn="just">
              <a:buFont typeface="Arial" panose="020B0604020202020204" pitchFamily="34" charset="0"/>
              <a:buChar char="•"/>
            </a:pPr>
            <a:r>
              <a:rPr lang="en-US" sz="2000" strike="noStrike" spc="-1" dirty="0">
                <a:solidFill>
                  <a:srgbClr val="000000"/>
                </a:solidFill>
                <a:latin typeface="Calibri" panose="020F0502020204030204"/>
              </a:rPr>
              <a:t>Ma, J., </a:t>
            </a:r>
            <a:r>
              <a:rPr lang="en-US" sz="2000" strike="noStrike" spc="-1" dirty="0" err="1">
                <a:solidFill>
                  <a:srgbClr val="000000"/>
                </a:solidFill>
                <a:latin typeface="Calibri" panose="020F0502020204030204"/>
              </a:rPr>
              <a:t>Qiu</a:t>
            </a:r>
            <a:r>
              <a:rPr lang="en-US" sz="2000" strike="noStrike" spc="-1" dirty="0">
                <a:solidFill>
                  <a:srgbClr val="000000"/>
                </a:solidFill>
                <a:latin typeface="Calibri" panose="020F0502020204030204"/>
              </a:rPr>
              <a:t>, X., &amp; Chen, Z. (2018, September). "Performance Analysis of Distributed Power Control in Freight Train Operation." IEEE Transactions on Intelligent Transportation Systems, 19(9), 2766-2775. IEEE.</a:t>
            </a:r>
          </a:p>
          <a:p>
            <a:pPr marL="342900" indent="-342900" algn="just">
              <a:buFont typeface="Arial" panose="020B0604020202020204" pitchFamily="34" charset="0"/>
              <a:buChar char="•"/>
            </a:pPr>
            <a:r>
              <a:rPr lang="en-US" sz="2000" strike="noStrike" spc="-1" dirty="0">
                <a:solidFill>
                  <a:srgbClr val="000000"/>
                </a:solidFill>
                <a:latin typeface="Calibri" panose="020F0502020204030204"/>
              </a:rPr>
              <a:t>Sharma, P., &amp; Nair, A. R. (2020, May). "Design and Implementation of Wireless Control System for Distributed Locomotive Power." In 2020 International Conference on Advances in Railway Control and Safety (ICARCS) (pp. 25-30). IEEE.</a:t>
            </a:r>
          </a:p>
          <a:p>
            <a:pPr marL="342900" indent="-342900" algn="just">
              <a:buFont typeface="Arial" panose="020B0604020202020204" pitchFamily="34" charset="0"/>
              <a:buChar char="•"/>
            </a:pPr>
            <a:endParaRPr lang="en-US" sz="2000" strike="noStrike" spc="-1" dirty="0">
              <a:solidFill>
                <a:srgbClr val="000000"/>
              </a:solidFill>
              <a:latin typeface="Calibri" panose="020F0502020204030204"/>
            </a:endParaRPr>
          </a:p>
        </p:txBody>
      </p:sp>
    </p:spTree>
    <p:extLst>
      <p:ext uri="{BB962C8B-B14F-4D97-AF65-F5344CB8AC3E}">
        <p14:creationId xmlns:p14="http://schemas.microsoft.com/office/powerpoint/2010/main" val="176882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8285040" cy="1145880"/>
          </a:xfrm>
          <a:prstGeom prst="rect">
            <a:avLst/>
          </a:prstGeom>
          <a:noFill/>
          <a:ln w="0">
            <a:noFill/>
          </a:ln>
        </p:spPr>
        <p:txBody>
          <a:bodyPr anchor="ctr">
            <a:noAutofit/>
          </a:bodyPr>
          <a:lstStyle/>
          <a:p>
            <a:pPr>
              <a:lnSpc>
                <a:spcPct val="90000"/>
              </a:lnSpc>
              <a:buNone/>
            </a:pPr>
            <a:r>
              <a:rPr lang="en-US" sz="3600" b="1" strike="noStrike" spc="-1" dirty="0">
                <a:solidFill>
                  <a:srgbClr val="000000"/>
                </a:solidFill>
                <a:latin typeface="Calibri Light" panose="020F0302020204030204"/>
              </a:rPr>
              <a:t>Group Details</a:t>
            </a:r>
            <a:endParaRPr lang="en-US" sz="3600" b="1" strike="noStrike" spc="-1" dirty="0">
              <a:solidFill>
                <a:srgbClr val="000000"/>
              </a:solidFill>
              <a:latin typeface="Calibri" panose="020F0502020204030204"/>
            </a:endParaRPr>
          </a:p>
        </p:txBody>
      </p:sp>
      <p:graphicFrame>
        <p:nvGraphicFramePr>
          <p:cNvPr id="132" name="Content Placeholder 7"/>
          <p:cNvGraphicFramePr/>
          <p:nvPr>
            <p:extLst>
              <p:ext uri="{D42A27DB-BD31-4B8C-83A1-F6EECF244321}">
                <p14:modId xmlns:p14="http://schemas.microsoft.com/office/powerpoint/2010/main" val="3770391049"/>
              </p:ext>
            </p:extLst>
          </p:nvPr>
        </p:nvGraphicFramePr>
        <p:xfrm>
          <a:off x="1937460" y="2240160"/>
          <a:ext cx="8317080" cy="2377680"/>
        </p:xfrm>
        <a:graphic>
          <a:graphicData uri="http://schemas.openxmlformats.org/drawingml/2006/table">
            <a:tbl>
              <a:tblPr/>
              <a:tblGrid>
                <a:gridCol w="1214640">
                  <a:extLst>
                    <a:ext uri="{9D8B030D-6E8A-4147-A177-3AD203B41FA5}">
                      <a16:colId xmlns:a16="http://schemas.microsoft.com/office/drawing/2014/main" val="20000"/>
                    </a:ext>
                  </a:extLst>
                </a:gridCol>
                <a:gridCol w="2426760">
                  <a:extLst>
                    <a:ext uri="{9D8B030D-6E8A-4147-A177-3AD203B41FA5}">
                      <a16:colId xmlns:a16="http://schemas.microsoft.com/office/drawing/2014/main" val="20001"/>
                    </a:ext>
                  </a:extLst>
                </a:gridCol>
                <a:gridCol w="4675680">
                  <a:extLst>
                    <a:ext uri="{9D8B030D-6E8A-4147-A177-3AD203B41FA5}">
                      <a16:colId xmlns:a16="http://schemas.microsoft.com/office/drawing/2014/main" val="20002"/>
                    </a:ext>
                  </a:extLst>
                </a:gridCol>
              </a:tblGrid>
              <a:tr h="469440">
                <a:tc>
                  <a:txBody>
                    <a:bodyPr/>
                    <a:lstStyle/>
                    <a:p>
                      <a:pPr algn="ctr">
                        <a:lnSpc>
                          <a:spcPct val="100000"/>
                        </a:lnSpc>
                        <a:buNone/>
                      </a:pPr>
                      <a:r>
                        <a:rPr lang="en-US" sz="2000" b="1" strike="noStrike" spc="-1" dirty="0">
                          <a:solidFill>
                            <a:srgbClr val="FFFFFF"/>
                          </a:solidFill>
                          <a:latin typeface="Calibri" panose="020F0502020204030204"/>
                        </a:rPr>
                        <a:t>Sl. No.</a:t>
                      </a:r>
                      <a:endParaRPr lang="en-IN" sz="20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buNone/>
                      </a:pPr>
                      <a:r>
                        <a:rPr lang="en-US" sz="2000" b="1" strike="noStrike" spc="-1">
                          <a:solidFill>
                            <a:srgbClr val="FFFFFF"/>
                          </a:solidFill>
                          <a:latin typeface="Calibri" panose="020F0502020204030204"/>
                        </a:rPr>
                        <a:t>Reg. No.</a:t>
                      </a:r>
                      <a:endParaRPr lang="en-IN" sz="20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buNone/>
                      </a:pPr>
                      <a:r>
                        <a:rPr lang="en-US" sz="2000" b="1" strike="noStrike" spc="-1">
                          <a:solidFill>
                            <a:srgbClr val="FFFFFF"/>
                          </a:solidFill>
                          <a:latin typeface="Calibri" panose="020F0502020204030204"/>
                        </a:rPr>
                        <a:t>Name of the student</a:t>
                      </a:r>
                      <a:endParaRPr lang="en-IN" sz="20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469440">
                <a:tc>
                  <a:txBody>
                    <a:bodyPr/>
                    <a:lstStyle/>
                    <a:p>
                      <a:pPr algn="ctr">
                        <a:lnSpc>
                          <a:spcPct val="100000"/>
                        </a:lnSpc>
                        <a:buNone/>
                      </a:pPr>
                      <a:r>
                        <a:rPr lang="en-US" sz="2000" b="0" strike="noStrike" spc="-1" dirty="0">
                          <a:latin typeface="Arial" panose="020B0604020202020204"/>
                        </a:rPr>
                        <a:t>1</a:t>
                      </a:r>
                      <a:endParaRPr lang="en-IN" sz="2000" b="0" strike="noStrike" spc="-1" dirty="0">
                        <a:latin typeface="Arial" panose="020B0604020202020204"/>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a:lnSpc>
                          <a:spcPct val="100000"/>
                        </a:lnSpc>
                        <a:buNone/>
                      </a:pPr>
                      <a:r>
                        <a:rPr lang="en-US" sz="2000" b="0" strike="noStrike" spc="-1" dirty="0">
                          <a:latin typeface="Arial" panose="020B0604020202020204"/>
                        </a:rPr>
                        <a:t>21ETEC004303</a:t>
                      </a:r>
                      <a:endParaRPr lang="en-IN" sz="2000" b="0" strike="noStrike" spc="-1" dirty="0">
                        <a:latin typeface="Arial" panose="020B0604020202020204"/>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buNone/>
                      </a:pPr>
                      <a:r>
                        <a:rPr lang="en-US" sz="2000" b="0" strike="noStrike" spc="-1" dirty="0">
                          <a:latin typeface="Arial" panose="020B0604020202020204"/>
                        </a:rPr>
                        <a:t>Arun Channappa Lamani</a:t>
                      </a:r>
                      <a:endParaRPr lang="en-IN" sz="2000" b="0" strike="noStrike" spc="-1" dirty="0">
                        <a:latin typeface="Arial" panose="020B0604020202020204"/>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469440">
                <a:tc>
                  <a:txBody>
                    <a:bodyPr/>
                    <a:lstStyle/>
                    <a:p>
                      <a:pPr algn="ctr">
                        <a:lnSpc>
                          <a:spcPct val="100000"/>
                        </a:lnSpc>
                        <a:buNone/>
                      </a:pPr>
                      <a:r>
                        <a:rPr lang="en-US" sz="2000" b="0" strike="noStrike" spc="-1" dirty="0">
                          <a:latin typeface="Arial" panose="020B0604020202020204"/>
                        </a:rPr>
                        <a:t>2</a:t>
                      </a:r>
                      <a:endParaRPr lang="en-IN" sz="20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tab pos="0" algn="l"/>
                        </a:tabLst>
                        <a:defRPr/>
                      </a:pPr>
                      <a:r>
                        <a:rPr lang="en-US" sz="2000" b="0" strike="noStrike" spc="-1" dirty="0">
                          <a:latin typeface="+mn-lt"/>
                        </a:rPr>
                        <a:t>21ETEC004304</a:t>
                      </a:r>
                      <a:endParaRPr lang="en-IN" sz="20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buNone/>
                      </a:pPr>
                      <a:r>
                        <a:rPr lang="en-US" sz="2000" b="0" strike="noStrike" spc="-1" dirty="0">
                          <a:latin typeface="Arial" panose="020B0604020202020204"/>
                        </a:rPr>
                        <a:t>Arun Kumar</a:t>
                      </a:r>
                      <a:endParaRPr lang="en-IN" sz="20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499920">
                <a:tc>
                  <a:txBody>
                    <a:bodyPr/>
                    <a:lstStyle/>
                    <a:p>
                      <a:pPr algn="ctr">
                        <a:lnSpc>
                          <a:spcPct val="100000"/>
                        </a:lnSpc>
                        <a:buNone/>
                      </a:pPr>
                      <a:r>
                        <a:rPr lang="en-US" sz="2000" b="0" strike="noStrike" spc="-1" dirty="0">
                          <a:latin typeface="Arial" panose="020B0604020202020204"/>
                        </a:rPr>
                        <a:t>3</a:t>
                      </a:r>
                      <a:endParaRPr lang="en-IN" sz="20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tab pos="0" algn="l"/>
                        </a:tabLst>
                        <a:defRPr/>
                      </a:pPr>
                      <a:r>
                        <a:rPr lang="en-US" sz="2000" b="0" strike="noStrike" spc="-1" dirty="0">
                          <a:latin typeface="+mn-lt"/>
                        </a:rPr>
                        <a:t>21ETEC004305</a:t>
                      </a:r>
                      <a:endParaRPr lang="en-IN" sz="20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buNone/>
                      </a:pPr>
                      <a:r>
                        <a:rPr lang="en-US" sz="2000" b="0" strike="noStrike" spc="-1" dirty="0">
                          <a:latin typeface="Arial" panose="020B0604020202020204"/>
                        </a:rPr>
                        <a:t>Ayan Khan S</a:t>
                      </a:r>
                      <a:endParaRPr lang="en-IN" sz="20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469440">
                <a:tc>
                  <a:txBody>
                    <a:bodyPr/>
                    <a:lstStyle/>
                    <a:p>
                      <a:pPr algn="ctr">
                        <a:lnSpc>
                          <a:spcPct val="100000"/>
                        </a:lnSpc>
                        <a:buNone/>
                      </a:pPr>
                      <a:r>
                        <a:rPr lang="en-US" sz="2000" b="0" strike="noStrike" spc="-1" dirty="0">
                          <a:latin typeface="Arial" panose="020B0604020202020204"/>
                        </a:rPr>
                        <a:t>4</a:t>
                      </a:r>
                      <a:endParaRPr lang="en-IN" sz="20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tab pos="0" algn="l"/>
                        </a:tabLst>
                        <a:defRPr/>
                      </a:pPr>
                      <a:r>
                        <a:rPr lang="en-US" sz="2000" b="0" strike="noStrike" spc="-1" dirty="0">
                          <a:latin typeface="+mn-lt"/>
                        </a:rPr>
                        <a:t>21ETEC004323</a:t>
                      </a:r>
                      <a:endParaRPr lang="en-IN" sz="20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buNone/>
                      </a:pPr>
                      <a:r>
                        <a:rPr lang="en-US" sz="2000" b="0" strike="noStrike" spc="-1" dirty="0">
                          <a:latin typeface="Arial" panose="020B0604020202020204"/>
                        </a:rPr>
                        <a:t>Naveen M</a:t>
                      </a:r>
                      <a:endParaRPr lang="en-IN" sz="20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2"/>
          <p:cNvPicPr/>
          <p:nvPr/>
        </p:nvPicPr>
        <p:blipFill>
          <a:blip r:embed="rId2" cstate="print"/>
          <a:stretch>
            <a:fillRect/>
          </a:stretch>
        </p:blipFill>
        <p:spPr>
          <a:xfrm>
            <a:off x="1679400" y="1556280"/>
            <a:ext cx="8875800" cy="46155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8285040" cy="1145880"/>
          </a:xfrm>
          <a:prstGeom prst="rect">
            <a:avLst/>
          </a:prstGeom>
          <a:noFill/>
          <a:ln w="0">
            <a:noFill/>
          </a:ln>
        </p:spPr>
        <p:txBody>
          <a:bodyPr anchor="ctr">
            <a:normAutofit fontScale="90000"/>
          </a:bodyPr>
          <a:lstStyle/>
          <a:p>
            <a:pPr>
              <a:lnSpc>
                <a:spcPct val="90000"/>
              </a:lnSpc>
              <a:buNone/>
            </a:pPr>
            <a:br>
              <a:rPr sz="3600" dirty="0"/>
            </a:br>
            <a:br>
              <a:rPr sz="3600" dirty="0"/>
            </a:br>
            <a:br>
              <a:rPr sz="4000" b="1" dirty="0"/>
            </a:br>
            <a:br>
              <a:rPr sz="3600" dirty="0"/>
            </a:br>
            <a:endParaRPr lang="en-US" sz="3600" b="0" strike="noStrike" spc="-1" dirty="0">
              <a:solidFill>
                <a:srgbClr val="000000"/>
              </a:solidFill>
              <a:latin typeface="Calibri" panose="020F0502020204030204"/>
            </a:endParaRPr>
          </a:p>
        </p:txBody>
      </p:sp>
      <p:sp>
        <p:nvSpPr>
          <p:cNvPr id="135" name="PlaceHolder 2"/>
          <p:cNvSpPr>
            <a:spLocks noGrp="1"/>
          </p:cNvSpPr>
          <p:nvPr>
            <p:ph/>
          </p:nvPr>
        </p:nvSpPr>
        <p:spPr>
          <a:xfrm>
            <a:off x="838080" y="1905000"/>
            <a:ext cx="10515240" cy="4350960"/>
          </a:xfrm>
          <a:prstGeom prst="rect">
            <a:avLst/>
          </a:prstGeom>
          <a:noFill/>
          <a:ln w="0">
            <a:noFill/>
          </a:ln>
        </p:spPr>
        <p:txBody>
          <a:bodyPr anchor="t">
            <a:normAutofit fontScale="99000"/>
          </a:bodyPr>
          <a:lstStyle/>
          <a:p>
            <a:pPr algn="just">
              <a:lnSpc>
                <a:spcPct val="90000"/>
              </a:lnSpc>
              <a:spcBef>
                <a:spcPts val="1000"/>
              </a:spcBef>
              <a:buNone/>
              <a:tabLst>
                <a:tab pos="0" algn="l"/>
              </a:tabLst>
            </a:pPr>
            <a:r>
              <a:rPr lang="en-US" sz="2800" b="1" strike="noStrike" spc="-1" dirty="0">
                <a:solidFill>
                  <a:srgbClr val="000000"/>
                </a:solidFill>
                <a:latin typeface="Calibri" panose="020F0502020204030204"/>
              </a:rPr>
              <a:t>Design and Development of Master – Slave Controlling System for a Locomotive Application using RF.</a:t>
            </a:r>
          </a:p>
          <a:p>
            <a:pPr algn="just">
              <a:lnSpc>
                <a:spcPct val="90000"/>
              </a:lnSpc>
              <a:spcBef>
                <a:spcPts val="1000"/>
              </a:spcBef>
              <a:buNone/>
              <a:tabLst>
                <a:tab pos="0" algn="l"/>
              </a:tabLst>
            </a:pPr>
            <a:endParaRPr lang="en-US" sz="2800" b="1" strike="noStrike" spc="-1" dirty="0">
              <a:solidFill>
                <a:srgbClr val="000000"/>
              </a:solidFill>
              <a:latin typeface="Calibri" panose="020F0502020204030204"/>
            </a:endParaRPr>
          </a:p>
          <a:p>
            <a:pPr>
              <a:lnSpc>
                <a:spcPct val="90000"/>
              </a:lnSpc>
              <a:spcBef>
                <a:spcPts val="1000"/>
              </a:spcBef>
              <a:buClr>
                <a:srgbClr val="FF0000"/>
              </a:buClr>
              <a:tabLst>
                <a:tab pos="0" algn="l"/>
              </a:tabLst>
            </a:pPr>
            <a:r>
              <a:rPr lang="en-GB" sz="2800" b="1" strike="noStrike" spc="-1" dirty="0">
                <a:solidFill>
                  <a:srgbClr val="FF0000"/>
                </a:solidFill>
                <a:latin typeface="Calibri" panose="020F0502020204030204"/>
              </a:rPr>
              <a:t>Supervisors</a:t>
            </a:r>
            <a:endParaRPr lang="en-US" sz="2800" b="0" strike="noStrike" spc="-1" dirty="0">
              <a:solidFill>
                <a:srgbClr val="000000"/>
              </a:solidFill>
              <a:latin typeface="Calibri" panose="020F0502020204030204"/>
            </a:endParaRPr>
          </a:p>
          <a:p>
            <a:pPr>
              <a:lnSpc>
                <a:spcPct val="90000"/>
              </a:lnSpc>
              <a:spcBef>
                <a:spcPts val="1000"/>
              </a:spcBef>
              <a:buClr>
                <a:srgbClr val="000000"/>
              </a:buClr>
              <a:tabLst>
                <a:tab pos="0" algn="l"/>
              </a:tabLst>
            </a:pPr>
            <a:r>
              <a:rPr lang="en-US" sz="2800" b="1" strike="noStrike" spc="-1" dirty="0">
                <a:solidFill>
                  <a:srgbClr val="000000"/>
                </a:solidFill>
                <a:latin typeface="Calibri" panose="020F0502020204030204"/>
              </a:rPr>
              <a:t>Supervisor : Mr. </a:t>
            </a:r>
            <a:r>
              <a:rPr lang="en-US" sz="2800" b="1" strike="noStrike" spc="-1" dirty="0" err="1">
                <a:solidFill>
                  <a:srgbClr val="000000"/>
                </a:solidFill>
                <a:latin typeface="Calibri" panose="020F0502020204030204"/>
              </a:rPr>
              <a:t>Ambresh</a:t>
            </a:r>
            <a:endParaRPr lang="en-US" sz="2800" b="1" strike="noStrike" spc="-1" dirty="0">
              <a:solidFill>
                <a:srgbClr val="000000"/>
              </a:solidFill>
              <a:latin typeface="Calibri" panose="020F0502020204030204"/>
            </a:endParaRPr>
          </a:p>
          <a:p>
            <a:pPr>
              <a:lnSpc>
                <a:spcPct val="90000"/>
              </a:lnSpc>
              <a:spcBef>
                <a:spcPts val="1000"/>
              </a:spcBef>
              <a:buClr>
                <a:srgbClr val="000000"/>
              </a:buClr>
              <a:tabLst>
                <a:tab pos="0" algn="l"/>
              </a:tabLst>
            </a:pPr>
            <a:endParaRPr lang="en-US" sz="2800" b="1" strike="noStrike" spc="-1" dirty="0">
              <a:solidFill>
                <a:srgbClr val="000000"/>
              </a:solidFill>
              <a:latin typeface="Calibri" panose="020F0502020204030204"/>
            </a:endParaRPr>
          </a:p>
          <a:p>
            <a:pPr>
              <a:lnSpc>
                <a:spcPct val="90000"/>
              </a:lnSpc>
              <a:spcBef>
                <a:spcPts val="1000"/>
              </a:spcBef>
              <a:buClr>
                <a:srgbClr val="000000"/>
              </a:buClr>
              <a:tabLst>
                <a:tab pos="0" algn="l"/>
              </a:tabLst>
            </a:pPr>
            <a:endParaRPr lang="en-US" sz="2800" b="1" strike="noStrike" spc="-1" dirty="0">
              <a:solidFill>
                <a:srgbClr val="000000"/>
              </a:solidFill>
              <a:latin typeface="Calibri" panose="020F0502020204030204"/>
            </a:endParaRPr>
          </a:p>
          <a:p>
            <a:pPr>
              <a:lnSpc>
                <a:spcPct val="90000"/>
              </a:lnSpc>
              <a:spcBef>
                <a:spcPts val="1000"/>
              </a:spcBef>
              <a:buClr>
                <a:srgbClr val="000000"/>
              </a:buClr>
              <a:tabLst>
                <a:tab pos="0" algn="l"/>
              </a:tabLst>
            </a:pPr>
            <a:r>
              <a:rPr lang="en-US" sz="2800" b="1" spc="-1" dirty="0">
                <a:solidFill>
                  <a:srgbClr val="FF0000"/>
                </a:solidFill>
                <a:latin typeface="Calibri" panose="020F0502020204030204"/>
              </a:rPr>
              <a:t>Place of Work</a:t>
            </a:r>
            <a:r>
              <a:rPr lang="en-US" sz="2800" b="1" spc="-1" dirty="0">
                <a:solidFill>
                  <a:srgbClr val="000000"/>
                </a:solidFill>
                <a:latin typeface="Calibri" panose="020F0502020204030204"/>
              </a:rPr>
              <a:t>: RTC, </a:t>
            </a:r>
            <a:r>
              <a:rPr lang="en-US" sz="2800" b="1" spc="-1" dirty="0" err="1">
                <a:solidFill>
                  <a:srgbClr val="000000"/>
                </a:solidFill>
                <a:latin typeface="Calibri" panose="020F0502020204030204"/>
              </a:rPr>
              <a:t>Peenya</a:t>
            </a:r>
            <a:endParaRPr lang="en-US" sz="2800" b="1" spc="-1" dirty="0">
              <a:solidFill>
                <a:srgbClr val="000000"/>
              </a:solidFill>
              <a:latin typeface="Calibri" panose="020F0502020204030204"/>
            </a:endParaRPr>
          </a:p>
          <a:p>
            <a:pPr>
              <a:lnSpc>
                <a:spcPct val="90000"/>
              </a:lnSpc>
              <a:spcBef>
                <a:spcPts val="1000"/>
              </a:spcBef>
              <a:buNone/>
              <a:tabLst>
                <a:tab pos="0" algn="l"/>
              </a:tabLst>
            </a:pPr>
            <a:endParaRPr lang="en-US" sz="2800" b="0" strike="noStrike" spc="-1" dirty="0">
              <a:solidFill>
                <a:srgbClr val="000000"/>
              </a:solidFill>
              <a:latin typeface="Calibri" panose="020F0502020204030204"/>
            </a:endParaRPr>
          </a:p>
        </p:txBody>
      </p:sp>
    </p:spTree>
    <p:extLst>
      <p:ext uri="{BB962C8B-B14F-4D97-AF65-F5344CB8AC3E}">
        <p14:creationId xmlns:p14="http://schemas.microsoft.com/office/powerpoint/2010/main" val="204106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8285040" cy="1145880"/>
          </a:xfrm>
          <a:prstGeom prst="rect">
            <a:avLst/>
          </a:prstGeom>
          <a:noFill/>
          <a:ln w="0">
            <a:noFill/>
          </a:ln>
        </p:spPr>
        <p:txBody>
          <a:bodyPr anchor="ctr">
            <a:noAutofit/>
          </a:bodyPr>
          <a:lstStyle/>
          <a:p>
            <a:pPr>
              <a:lnSpc>
                <a:spcPct val="90000"/>
              </a:lnSpc>
              <a:buNone/>
            </a:pPr>
            <a:r>
              <a:rPr lang="en-US" sz="3600" b="1" strike="noStrike" spc="-1" dirty="0">
                <a:solidFill>
                  <a:srgbClr val="FF0000"/>
                </a:solidFill>
                <a:latin typeface="Calibri Light" panose="020F0302020204030204"/>
              </a:rPr>
              <a:t>Outline</a:t>
            </a:r>
            <a:endParaRPr lang="en-US" sz="3600" b="0" strike="noStrike" spc="-1" dirty="0">
              <a:solidFill>
                <a:srgbClr val="000000"/>
              </a:solidFill>
              <a:latin typeface="Calibri" panose="020F0502020204030204"/>
            </a:endParaRPr>
          </a:p>
        </p:txBody>
      </p:sp>
      <p:sp>
        <p:nvSpPr>
          <p:cNvPr id="137" name="PlaceHolder 2"/>
          <p:cNvSpPr>
            <a:spLocks noGrp="1"/>
          </p:cNvSpPr>
          <p:nvPr>
            <p:ph/>
          </p:nvPr>
        </p:nvSpPr>
        <p:spPr>
          <a:xfrm>
            <a:off x="812680" y="1676400"/>
            <a:ext cx="10515240" cy="4350960"/>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Title and Aim</a:t>
            </a:r>
          </a:p>
          <a:p>
            <a:pPr marL="457200" indent="-4572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Introduction</a:t>
            </a:r>
          </a:p>
          <a:p>
            <a:pPr marL="457200" indent="-4572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Existing Method</a:t>
            </a:r>
            <a:endParaRPr lang="en-US" sz="2800" b="0" strike="noStrike" spc="-1" dirty="0">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B</a:t>
            </a:r>
            <a:r>
              <a:rPr lang="en-US" sz="2800" b="0" strike="noStrike" spc="-1" dirty="0">
                <a:solidFill>
                  <a:srgbClr val="000000"/>
                </a:solidFill>
                <a:latin typeface="Calibri" panose="020F0502020204030204"/>
              </a:rPr>
              <a:t>lock Diagram</a:t>
            </a:r>
          </a:p>
          <a:p>
            <a:pPr marL="457200" indent="-4572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Working </a:t>
            </a:r>
            <a:endParaRPr lang="en-US" sz="2800" b="0" strike="noStrike" spc="-1" dirty="0">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Objectives</a:t>
            </a:r>
          </a:p>
          <a:p>
            <a:pPr marL="457200" indent="-4572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Outcomes</a:t>
            </a:r>
          </a:p>
          <a:p>
            <a:pPr marL="457200" indent="-4572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Gantt Chart</a:t>
            </a:r>
          </a:p>
          <a:p>
            <a:pPr marL="457200" indent="-4572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References</a:t>
            </a:r>
          </a:p>
          <a:p>
            <a:pPr>
              <a:lnSpc>
                <a:spcPct val="90000"/>
              </a:lnSpc>
              <a:spcBef>
                <a:spcPts val="1000"/>
              </a:spcBef>
              <a:buNone/>
            </a:pPr>
            <a:endParaRPr lang="en-US" sz="2800" b="0" strike="noStrike" spc="-1" dirty="0">
              <a:solidFill>
                <a:srgbClr val="000000"/>
              </a:solidFill>
              <a:latin typeface="Calibri" panose="020F0502020204030204"/>
            </a:endParaRPr>
          </a:p>
          <a:p>
            <a:pPr>
              <a:lnSpc>
                <a:spcPct val="90000"/>
              </a:lnSpc>
              <a:spcBef>
                <a:spcPts val="1000"/>
              </a:spcBef>
              <a:buNone/>
              <a:tabLst>
                <a:tab pos="0" algn="l"/>
              </a:tabLst>
            </a:pPr>
            <a:endParaRPr lang="en-US" sz="2800" b="0" strike="noStrike" spc="-1" dirty="0">
              <a:solidFill>
                <a:srgbClr val="000000"/>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92908" y="403320"/>
            <a:ext cx="10972440" cy="1144800"/>
          </a:xfrm>
          <a:prstGeom prst="rect">
            <a:avLst/>
          </a:prstGeom>
          <a:noFill/>
          <a:ln w="0">
            <a:noFill/>
          </a:ln>
        </p:spPr>
        <p:txBody>
          <a:bodyPr anchor="ctr">
            <a:noAutofit/>
          </a:bodyPr>
          <a:lstStyle/>
          <a:p>
            <a:pPr>
              <a:lnSpc>
                <a:spcPct val="90000"/>
              </a:lnSpc>
              <a:buNone/>
            </a:pPr>
            <a:r>
              <a:rPr lang="en-US" sz="3600" b="1" strike="noStrike" spc="-1" dirty="0">
                <a:solidFill>
                  <a:srgbClr val="FF0000"/>
                </a:solidFill>
                <a:latin typeface="Calibri Light" panose="020F0302020204030204"/>
              </a:rPr>
              <a:t>Introduction</a:t>
            </a:r>
            <a:endParaRPr lang="en-US" sz="3600" b="0" strike="noStrike" spc="-1" dirty="0">
              <a:solidFill>
                <a:srgbClr val="000000"/>
              </a:solidFill>
              <a:latin typeface="Calibri" panose="020F0502020204030204"/>
            </a:endParaRPr>
          </a:p>
        </p:txBody>
      </p:sp>
      <p:sp>
        <p:nvSpPr>
          <p:cNvPr id="139" name="PlaceHolder 2"/>
          <p:cNvSpPr>
            <a:spLocks noGrp="1"/>
          </p:cNvSpPr>
          <p:nvPr>
            <p:ph/>
          </p:nvPr>
        </p:nvSpPr>
        <p:spPr>
          <a:xfrm>
            <a:off x="892908" y="1557644"/>
            <a:ext cx="10689312" cy="4897035"/>
          </a:xfrm>
          <a:prstGeom prst="rect">
            <a:avLst/>
          </a:prstGeom>
          <a:noFill/>
          <a:ln w="0">
            <a:noFill/>
          </a:ln>
        </p:spPr>
        <p:txBody>
          <a:bodyPr anchor="t">
            <a:noAutofit/>
          </a:bodyPr>
          <a:lstStyle/>
          <a:p>
            <a:pPr marL="342900" indent="-342900" algn="just">
              <a:lnSpc>
                <a:spcPct val="150000"/>
              </a:lnSpc>
              <a:spcBef>
                <a:spcPts val="400"/>
              </a:spcBef>
              <a:buFont typeface="Arial" panose="020B0604020202020204" pitchFamily="34" charset="0"/>
              <a:buChar char="•"/>
              <a:tabLst>
                <a:tab pos="0" algn="l"/>
              </a:tabLst>
            </a:pPr>
            <a:r>
              <a:rPr lang="en-US" sz="2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The railway sector is continuously evolving to meet the demands for safer, more efficient, and automated systems.</a:t>
            </a:r>
          </a:p>
          <a:p>
            <a:pPr marL="342900" indent="-342900" algn="just">
              <a:lnSpc>
                <a:spcPct val="150000"/>
              </a:lnSpc>
              <a:spcBef>
                <a:spcPts val="400"/>
              </a:spcBef>
              <a:buFont typeface="Arial" panose="020B0604020202020204" pitchFamily="34" charset="0"/>
              <a:buChar char="•"/>
              <a:tabLst>
                <a:tab pos="0" algn="l"/>
              </a:tabLst>
            </a:pPr>
            <a:r>
              <a:rPr lang="en-US" sz="2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This project aims to address these challenges by developing a Master-Slave Controlling and Coordinating System using RF (Radio Frequency) communication. </a:t>
            </a:r>
          </a:p>
          <a:p>
            <a:pPr marL="342900" indent="-342900" algn="just">
              <a:lnSpc>
                <a:spcPct val="150000"/>
              </a:lnSpc>
              <a:spcBef>
                <a:spcPts val="400"/>
              </a:spcBef>
              <a:buFont typeface="Arial" panose="020B0604020202020204" pitchFamily="34" charset="0"/>
              <a:buChar char="•"/>
              <a:tabLst>
                <a:tab pos="0" algn="l"/>
              </a:tabLst>
            </a:pPr>
            <a:r>
              <a:rPr lang="en-US" sz="2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In this system, a "master" locomotive wirelessly controls one or more "slave" locomotives using RF modules, ensuring braking, and acceleration. The RF communication eliminates the need for extensive wiring and allows real-time data transmission between locomotives. </a:t>
            </a:r>
          </a:p>
          <a:p>
            <a:pPr marL="342900" indent="-342900" algn="just">
              <a:lnSpc>
                <a:spcPct val="150000"/>
              </a:lnSpc>
              <a:spcBef>
                <a:spcPts val="400"/>
              </a:spcBef>
              <a:buFont typeface="Arial" panose="020B0604020202020204" pitchFamily="34" charset="0"/>
              <a:buChar char="•"/>
              <a:tabLst>
                <a:tab pos="0" algn="l"/>
              </a:tabLst>
            </a:pPr>
            <a:r>
              <a:rPr lang="en-US" sz="2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Through the design, testing, and implementation of this RF-based control system, the project demonstrates a cost-effective solution.</a:t>
            </a:r>
          </a:p>
        </p:txBody>
      </p:sp>
    </p:spTree>
    <p:extLst>
      <p:ext uri="{BB962C8B-B14F-4D97-AF65-F5344CB8AC3E}">
        <p14:creationId xmlns:p14="http://schemas.microsoft.com/office/powerpoint/2010/main" val="13226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idx="4294967295"/>
          </p:nvPr>
        </p:nvSpPr>
        <p:spPr>
          <a:xfrm>
            <a:off x="838080" y="365040"/>
            <a:ext cx="8285040" cy="1145880"/>
          </a:xfrm>
          <a:prstGeom prst="rect">
            <a:avLst/>
          </a:prstGeom>
          <a:noFill/>
          <a:ln w="0">
            <a:noFill/>
          </a:ln>
        </p:spPr>
        <p:txBody>
          <a:bodyPr anchor="ctr">
            <a:noAutofit/>
          </a:bodyPr>
          <a:lstStyle/>
          <a:p>
            <a:pPr>
              <a:lnSpc>
                <a:spcPct val="90000"/>
              </a:lnSpc>
              <a:buNone/>
            </a:pPr>
            <a:r>
              <a:rPr lang="en-US" sz="3600" b="1" strike="noStrike" spc="-1" dirty="0">
                <a:solidFill>
                  <a:srgbClr val="FF0000"/>
                </a:solidFill>
                <a:latin typeface="Calibri Light" panose="020F0302020204030204"/>
              </a:rPr>
              <a:t>Introduction</a:t>
            </a:r>
            <a:endParaRPr lang="en-US" sz="3600" b="0" strike="noStrike" spc="-1" dirty="0">
              <a:solidFill>
                <a:srgbClr val="000000"/>
              </a:solidFill>
              <a:latin typeface="Calibri" panose="020F0502020204030204"/>
            </a:endParaRPr>
          </a:p>
        </p:txBody>
      </p:sp>
      <p:sp>
        <p:nvSpPr>
          <p:cNvPr id="139" name="PlaceHolder 2"/>
          <p:cNvSpPr>
            <a:spLocks noGrp="1"/>
          </p:cNvSpPr>
          <p:nvPr>
            <p:ph idx="4294967295"/>
          </p:nvPr>
        </p:nvSpPr>
        <p:spPr>
          <a:xfrm>
            <a:off x="742950" y="1600200"/>
            <a:ext cx="10649010" cy="5105400"/>
          </a:xfrm>
          <a:prstGeom prst="rect">
            <a:avLst/>
          </a:prstGeom>
          <a:noFill/>
          <a:ln w="0">
            <a:noFill/>
          </a:ln>
        </p:spPr>
        <p:txBody>
          <a:bodyPr anchor="t">
            <a:noAutofit/>
          </a:bodyPr>
          <a:lstStyle/>
          <a:p>
            <a:pPr marL="342900" indent="-342900" algn="just">
              <a:lnSpc>
                <a:spcPct val="150000"/>
              </a:lnSpc>
              <a:spcBef>
                <a:spcPts val="400"/>
              </a:spcBef>
              <a:spcAft>
                <a:spcPts val="600"/>
              </a:spcAft>
              <a:buFont typeface="Arial" panose="020B0604020202020204" pitchFamily="34" charset="0"/>
              <a:buChar char="•"/>
              <a:tabLst>
                <a:tab pos="0" algn="l"/>
              </a:tabLst>
            </a:pPr>
            <a:r>
              <a:rPr lang="en-US" sz="2200" dirty="0">
                <a:latin typeface="Calibri" panose="020F0502020204030204" pitchFamily="34" charset="0"/>
                <a:ea typeface="Calibri" panose="020F0502020204030204" pitchFamily="34" charset="0"/>
                <a:cs typeface="Calibri" panose="020F0502020204030204" pitchFamily="34" charset="0"/>
              </a:rPr>
              <a:t>Wireless modules offer new opportunities for real-time control and data exchange across railway networks.</a:t>
            </a:r>
            <a:r>
              <a:rPr lang="en-US" sz="2200"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342900" indent="-342900" algn="just">
              <a:lnSpc>
                <a:spcPct val="150000"/>
              </a:lnSpc>
              <a:spcBef>
                <a:spcPts val="400"/>
              </a:spcBef>
              <a:spcAft>
                <a:spcPts val="600"/>
              </a:spcAft>
              <a:buFont typeface="Arial" panose="020B0604020202020204" pitchFamily="34" charset="0"/>
              <a:buChar char="•"/>
              <a:tabLst>
                <a:tab pos="0" algn="l"/>
              </a:tabLst>
            </a:pPr>
            <a:r>
              <a:rPr lang="en-US" sz="2200" dirty="0">
                <a:latin typeface="Calibri" panose="020F0502020204030204" pitchFamily="34" charset="0"/>
                <a:ea typeface="Calibri" panose="020F0502020204030204" pitchFamily="34" charset="0"/>
                <a:cs typeface="Calibri" panose="020F0502020204030204" pitchFamily="34" charset="0"/>
              </a:rPr>
              <a:t>A master-slave configuration enables a central "master" unit to control multiple "slave" units, such as trains and signaling systems, ensuring synchronized and automated operations. </a:t>
            </a:r>
          </a:p>
          <a:p>
            <a:pPr marL="342900" indent="-342900" algn="just">
              <a:lnSpc>
                <a:spcPct val="150000"/>
              </a:lnSpc>
              <a:spcBef>
                <a:spcPts val="400"/>
              </a:spcBef>
              <a:spcAft>
                <a:spcPts val="600"/>
              </a:spcAft>
              <a:buFont typeface="Arial" panose="020B0604020202020204" pitchFamily="34" charset="0"/>
              <a:buChar char="•"/>
              <a:tabLst>
                <a:tab pos="0" algn="l"/>
              </a:tabLst>
            </a:pPr>
            <a:r>
              <a:rPr lang="en-US" sz="2200" dirty="0">
                <a:latin typeface="Calibri" panose="020F0502020204030204" pitchFamily="34" charset="0"/>
                <a:ea typeface="Calibri" panose="020F0502020204030204" pitchFamily="34" charset="0"/>
                <a:cs typeface="Calibri" panose="020F0502020204030204" pitchFamily="34" charset="0"/>
              </a:rPr>
              <a:t>Wireless modules reduces infrastructure costs, simplifies maintenance, and increases the system’s flexibility for future expansion.</a:t>
            </a:r>
          </a:p>
          <a:p>
            <a:pPr marL="342900" indent="-342900" algn="just">
              <a:lnSpc>
                <a:spcPct val="150000"/>
              </a:lnSpc>
              <a:spcBef>
                <a:spcPts val="400"/>
              </a:spcBef>
              <a:spcAft>
                <a:spcPts val="600"/>
              </a:spcAft>
              <a:buFont typeface="Arial" panose="020B0604020202020204" pitchFamily="34" charset="0"/>
              <a:buChar char="•"/>
              <a:tabLst>
                <a:tab pos="0" algn="l"/>
              </a:tabLst>
            </a:pPr>
            <a:r>
              <a:rPr lang="en-US" sz="2200" dirty="0">
                <a:latin typeface="Calibri" panose="020F0502020204030204" pitchFamily="34" charset="0"/>
                <a:ea typeface="Calibri" panose="020F0502020204030204" pitchFamily="34" charset="0"/>
                <a:cs typeface="Calibri" panose="020F0502020204030204" pitchFamily="34" charset="0"/>
              </a:rPr>
              <a:t>The master unit can communicate directly with each slave unit, allowing operators to manage railway functions.</a:t>
            </a:r>
            <a:endParaRPr lang="en-US" sz="22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912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72198" y="1523999"/>
            <a:ext cx="11015001" cy="1609725"/>
          </a:xfrm>
          <a:prstGeom prst="rect">
            <a:avLst/>
          </a:prstGeom>
          <a:noFill/>
          <a:ln w="0">
            <a:noFill/>
          </a:ln>
        </p:spPr>
        <p:txBody>
          <a:bodyPr anchor="ctr">
            <a:noAutofit/>
          </a:bodyPr>
          <a:lstStyle/>
          <a:p>
            <a:pPr algn="just">
              <a:lnSpc>
                <a:spcPct val="90000"/>
              </a:lnSpc>
              <a:buNone/>
            </a:pPr>
            <a:r>
              <a:rPr lang="en-US" sz="3600" b="1" strike="noStrike" spc="-1" dirty="0">
                <a:solidFill>
                  <a:srgbClr val="FF0000"/>
                </a:solidFill>
                <a:latin typeface="Calibri" panose="020F0502020204030204" pitchFamily="34" charset="0"/>
                <a:ea typeface="Calibri" panose="020F0502020204030204" pitchFamily="34" charset="0"/>
                <a:cs typeface="Calibri" panose="020F0502020204030204" pitchFamily="34" charset="0"/>
              </a:rPr>
              <a:t>Title : </a:t>
            </a:r>
            <a:r>
              <a:rPr lang="en-US" sz="3600" b="1" strike="noStrike" spc="-1" dirty="0">
                <a:solidFill>
                  <a:schemeClr val="tx1"/>
                </a:solidFill>
                <a:latin typeface="Calibri" panose="020F0502020204030204" pitchFamily="34" charset="0"/>
                <a:ea typeface="Calibri" panose="020F0502020204030204" pitchFamily="34" charset="0"/>
                <a:cs typeface="Calibri" panose="020F0502020204030204" pitchFamily="34" charset="0"/>
              </a:rPr>
              <a:t>Design and Development of Master – Slave Controlling System for a Locomotive Application</a:t>
            </a:r>
            <a:endParaRPr lang="en-US" sz="3600" b="0" strike="noStrike" spc="-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1" name="PlaceHolder 2"/>
          <p:cNvSpPr>
            <a:spLocks noGrp="1"/>
          </p:cNvSpPr>
          <p:nvPr>
            <p:ph/>
          </p:nvPr>
        </p:nvSpPr>
        <p:spPr>
          <a:xfrm>
            <a:off x="1066800" y="7391400"/>
            <a:ext cx="10515240" cy="4350960"/>
          </a:xfrm>
          <a:prstGeom prst="rect">
            <a:avLst/>
          </a:prstGeom>
          <a:noFill/>
          <a:ln w="0">
            <a:noFill/>
          </a:ln>
        </p:spPr>
        <p:txBody>
          <a:bodyPr anchor="t">
            <a:noAutofit/>
          </a:bodyPr>
          <a:lstStyle/>
          <a:p>
            <a:pPr>
              <a:lnSpc>
                <a:spcPct val="90000"/>
              </a:lnSpc>
              <a:spcBef>
                <a:spcPts val="1000"/>
              </a:spcBef>
              <a:buNone/>
              <a:tabLst>
                <a:tab pos="0" algn="l"/>
              </a:tabLst>
            </a:pPr>
            <a:endParaRPr lang="en-US" sz="2800" b="0" strike="noStrike" spc="-1" dirty="0">
              <a:solidFill>
                <a:srgbClr val="000000"/>
              </a:solidFill>
              <a:latin typeface="Calibri" panose="020F0502020204030204"/>
            </a:endParaRPr>
          </a:p>
        </p:txBody>
      </p:sp>
      <p:sp>
        <p:nvSpPr>
          <p:cNvPr id="142" name="Title 1"/>
          <p:cNvSpPr/>
          <p:nvPr/>
        </p:nvSpPr>
        <p:spPr>
          <a:xfrm>
            <a:off x="800040" y="3276600"/>
            <a:ext cx="10591920" cy="2428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r>
              <a:rPr lang="en-US" sz="3200" b="1" strike="noStrike" spc="-1" dirty="0">
                <a:solidFill>
                  <a:srgbClr val="FF0000"/>
                </a:solidFill>
                <a:latin typeface="Calibri" panose="020F0502020204030204" pitchFamily="34" charset="0"/>
                <a:ea typeface="Calibri" panose="020F0502020204030204" pitchFamily="34" charset="0"/>
                <a:cs typeface="Calibri" panose="020F0502020204030204" pitchFamily="34" charset="0"/>
              </a:rPr>
              <a:t>Aim: </a:t>
            </a:r>
            <a:r>
              <a:rPr lang="en-US" sz="2800" dirty="0">
                <a:latin typeface="Calibri" panose="020F0502020204030204" pitchFamily="34" charset="0"/>
                <a:ea typeface="Calibri" panose="020F0502020204030204" pitchFamily="34" charset="0"/>
                <a:cs typeface="Calibri" panose="020F0502020204030204" pitchFamily="34" charset="0"/>
              </a:rPr>
              <a:t>To design and implement a Master-Slave control and coordination system for locomotives using RF (Radio Frequency) communication. The objective is to enhance automation, safety, and efficiency in locomotive operations by enabling wireless coordination and control between multiple locomotives.</a:t>
            </a:r>
          </a:p>
          <a:p>
            <a:pPr algn="just">
              <a:lnSpc>
                <a:spcPct val="100000"/>
              </a:lnSpc>
            </a:pPr>
            <a:endParaRPr lang="en-US" sz="3200" b="1" strike="noStrike" spc="-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8285040" cy="1145880"/>
          </a:xfrm>
          <a:prstGeom prst="rect">
            <a:avLst/>
          </a:prstGeom>
          <a:noFill/>
          <a:ln w="0">
            <a:noFill/>
          </a:ln>
        </p:spPr>
        <p:txBody>
          <a:bodyPr anchor="ctr">
            <a:noAutofit/>
          </a:bodyPr>
          <a:lstStyle/>
          <a:p>
            <a:pPr>
              <a:lnSpc>
                <a:spcPct val="90000"/>
              </a:lnSpc>
              <a:buNone/>
            </a:pPr>
            <a:r>
              <a:rPr lang="en-US" sz="3600" spc="-1" dirty="0">
                <a:solidFill>
                  <a:srgbClr val="FF0000"/>
                </a:solidFill>
                <a:latin typeface="Calibri" panose="020F0502020204030204"/>
              </a:rPr>
              <a:t>Objectives</a:t>
            </a:r>
            <a:endParaRPr lang="en-US" sz="3600" b="0" strike="noStrike" spc="-1" dirty="0">
              <a:solidFill>
                <a:srgbClr val="FF0000"/>
              </a:solidFill>
              <a:latin typeface="Calibri" panose="020F0502020204030204"/>
            </a:endParaRPr>
          </a:p>
        </p:txBody>
      </p:sp>
      <p:sp>
        <p:nvSpPr>
          <p:cNvPr id="2" name="Content Placeholder 1">
            <a:extLst>
              <a:ext uri="{FF2B5EF4-FFF2-40B4-BE49-F238E27FC236}">
                <a16:creationId xmlns:a16="http://schemas.microsoft.com/office/drawing/2014/main" id="{594D696C-1924-49D0-920C-04E536BB5B10}"/>
              </a:ext>
            </a:extLst>
          </p:cNvPr>
          <p:cNvSpPr>
            <a:spLocks noGrp="1" noChangeArrowheads="1"/>
          </p:cNvSpPr>
          <p:nvPr>
            <p:ph/>
          </p:nvPr>
        </p:nvSpPr>
        <p:spPr bwMode="auto">
          <a:xfrm>
            <a:off x="457200" y="1600200"/>
            <a:ext cx="11658600" cy="511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lang="en-US" alt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To perform literature on Master-Slave communication system and operation of locomotives used by Indian railways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arrive at a functional block diagram along with conceptual design for master and slave system for a locomotive application</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develop a suitable architecture for interfacing microcontroller with </a:t>
            </a:r>
            <a:r>
              <a:rPr lang="en-US" alt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Joystick</a:t>
            </a:r>
            <a:r>
              <a:rPr kumimoji="0" lang="en-US" altLang="en-US" sz="2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RF module for master unit and interfacing microcontroller with servomotor and LEDs for slave unit.</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develop prototype for the master and slave system </a:t>
            </a:r>
            <a:r>
              <a:rPr lang="en-US" alt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and establish a communication between them</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test and evaluate the system for its effective functionality of Master-Slave for  locomotive application </a:t>
            </a:r>
          </a:p>
        </p:txBody>
      </p:sp>
    </p:spTree>
    <p:extLst>
      <p:ext uri="{BB962C8B-B14F-4D97-AF65-F5344CB8AC3E}">
        <p14:creationId xmlns:p14="http://schemas.microsoft.com/office/powerpoint/2010/main" val="117815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idx="4294967295"/>
          </p:nvPr>
        </p:nvSpPr>
        <p:spPr>
          <a:xfrm>
            <a:off x="838080" y="365040"/>
            <a:ext cx="8285040" cy="1145880"/>
          </a:xfrm>
          <a:prstGeom prst="rect">
            <a:avLst/>
          </a:prstGeom>
          <a:noFill/>
          <a:ln w="0">
            <a:noFill/>
          </a:ln>
        </p:spPr>
        <p:txBody>
          <a:bodyPr anchor="ctr">
            <a:noAutofit/>
          </a:bodyPr>
          <a:lstStyle/>
          <a:p>
            <a:pPr>
              <a:lnSpc>
                <a:spcPct val="90000"/>
              </a:lnSpc>
              <a:buNone/>
            </a:pPr>
            <a:r>
              <a:rPr lang="en-US" sz="3600" b="0" strike="noStrike" spc="-1" dirty="0">
                <a:solidFill>
                  <a:srgbClr val="FF0000"/>
                </a:solidFill>
                <a:latin typeface="Calibri" panose="020F0502020204030204"/>
              </a:rPr>
              <a:t>Existing Method</a:t>
            </a:r>
          </a:p>
        </p:txBody>
      </p:sp>
      <p:sp>
        <p:nvSpPr>
          <p:cNvPr id="139" name="PlaceHolder 2"/>
          <p:cNvSpPr>
            <a:spLocks noGrp="1"/>
          </p:cNvSpPr>
          <p:nvPr>
            <p:ph idx="4294967295"/>
          </p:nvPr>
        </p:nvSpPr>
        <p:spPr>
          <a:xfrm>
            <a:off x="609600" y="1600200"/>
            <a:ext cx="10591920" cy="4499040"/>
          </a:xfrm>
          <a:prstGeom prst="rect">
            <a:avLst/>
          </a:prstGeom>
          <a:noFill/>
          <a:ln w="0">
            <a:noFill/>
          </a:ln>
        </p:spPr>
        <p:txBody>
          <a:bodyPr anchor="t">
            <a:noAutofit/>
          </a:bodyPr>
          <a:lstStyle/>
          <a:p>
            <a:pPr algn="just">
              <a:lnSpc>
                <a:spcPct val="100000"/>
              </a:lnSpc>
              <a:spcBef>
                <a:spcPts val="400"/>
              </a:spcBef>
              <a:spcAft>
                <a:spcPts val="600"/>
              </a:spcAft>
              <a:tabLst>
                <a:tab pos="0" algn="l"/>
              </a:tabLst>
            </a:pPr>
            <a:r>
              <a:rPr lang="en-US"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In a conventional train setup, all power and control are centralized in the lead locomotive, and any additional locomotives (typically called helper or trailing units) are controlled manually or by wireless . This approach has limitations, especially for longer trains.</a:t>
            </a:r>
          </a:p>
          <a:p>
            <a:pPr marL="342900" indent="-342900" algn="just">
              <a:lnSpc>
                <a:spcPct val="100000"/>
              </a:lnSpc>
              <a:spcBef>
                <a:spcPts val="400"/>
              </a:spcBef>
              <a:spcAft>
                <a:spcPts val="600"/>
              </a:spcAft>
              <a:buFont typeface="Arial" panose="020B0604020202020204" pitchFamily="34" charset="0"/>
              <a:buChar char="•"/>
              <a:tabLst>
                <a:tab pos="0" algn="l"/>
              </a:tabLst>
            </a:pPr>
            <a:r>
              <a:rPr lang="en-US" sz="2000" dirty="0">
                <a:latin typeface="Calibri" panose="020F0502020204030204" pitchFamily="34" charset="0"/>
                <a:ea typeface="Calibri" panose="020F0502020204030204" pitchFamily="34" charset="0"/>
                <a:cs typeface="Calibri" panose="020F0502020204030204" pitchFamily="34" charset="0"/>
              </a:rPr>
              <a:t>Traditional Wired Communication</a:t>
            </a:r>
          </a:p>
          <a:p>
            <a:pPr marL="342900" indent="-342900" algn="just">
              <a:lnSpc>
                <a:spcPct val="100000"/>
              </a:lnSpc>
              <a:spcBef>
                <a:spcPts val="400"/>
              </a:spcBef>
              <a:spcAft>
                <a:spcPts val="600"/>
              </a:spcAft>
              <a:buFont typeface="Arial" panose="020B0604020202020204" pitchFamily="34" charset="0"/>
              <a:buChar char="•"/>
              <a:tabLst>
                <a:tab pos="0" algn="l"/>
              </a:tabLst>
            </a:pPr>
            <a:r>
              <a:rPr lang="en-US" sz="2000" dirty="0">
                <a:latin typeface="Calibri" panose="020F0502020204030204" pitchFamily="34" charset="0"/>
                <a:ea typeface="Calibri" panose="020F0502020204030204" pitchFamily="34" charset="0"/>
                <a:cs typeface="Calibri" panose="020F0502020204030204" pitchFamily="34" charset="0"/>
              </a:rPr>
              <a:t>Challenges with Wired Systems</a:t>
            </a:r>
          </a:p>
          <a:p>
            <a:pPr marL="342900" indent="-342900" algn="just">
              <a:lnSpc>
                <a:spcPct val="100000"/>
              </a:lnSpc>
              <a:spcBef>
                <a:spcPts val="400"/>
              </a:spcBef>
              <a:spcAft>
                <a:spcPts val="600"/>
              </a:spcAft>
              <a:buFont typeface="Arial" panose="020B0604020202020204" pitchFamily="34" charset="0"/>
              <a:buChar char="•"/>
              <a:tabLst>
                <a:tab pos="0" algn="l"/>
              </a:tabLst>
            </a:pPr>
            <a:r>
              <a:rPr lang="en-US" sz="2000" dirty="0">
                <a:latin typeface="Calibri" panose="020F0502020204030204" pitchFamily="34" charset="0"/>
                <a:ea typeface="Calibri" panose="020F0502020204030204" pitchFamily="34" charset="0"/>
                <a:cs typeface="Calibri" panose="020F0502020204030204" pitchFamily="34" charset="0"/>
              </a:rPr>
              <a:t>Limited Automation</a:t>
            </a:r>
          </a:p>
          <a:p>
            <a:pPr marL="342900" indent="-342900" algn="just">
              <a:lnSpc>
                <a:spcPct val="100000"/>
              </a:lnSpc>
              <a:spcBef>
                <a:spcPts val="400"/>
              </a:spcBef>
              <a:spcAft>
                <a:spcPts val="600"/>
              </a:spcAft>
              <a:buFont typeface="Arial" panose="020B0604020202020204" pitchFamily="34" charset="0"/>
              <a:buChar char="•"/>
              <a:tabLst>
                <a:tab pos="0" algn="l"/>
              </a:tabLst>
            </a:pPr>
            <a:r>
              <a:rPr lang="en-US" sz="2000" dirty="0">
                <a:latin typeface="Calibri" panose="020F0502020204030204" pitchFamily="34" charset="0"/>
                <a:ea typeface="Calibri" panose="020F0502020204030204" pitchFamily="34" charset="0"/>
                <a:cs typeface="Calibri" panose="020F0502020204030204" pitchFamily="34" charset="0"/>
              </a:rPr>
              <a:t>Safety and Reliability Constraints</a:t>
            </a:r>
            <a:endParaRPr lang="en-US" sz="20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C0D57CBD-11A7-420B-B176-E30BCF4396B0}"/>
              </a:ext>
            </a:extLst>
          </p:cNvPr>
          <p:cNvPicPr>
            <a:picLocks noChangeAspect="1"/>
          </p:cNvPicPr>
          <p:nvPr/>
        </p:nvPicPr>
        <p:blipFill rotWithShape="1">
          <a:blip r:embed="rId2"/>
          <a:srcRect b="47058"/>
          <a:stretch/>
        </p:blipFill>
        <p:spPr>
          <a:xfrm>
            <a:off x="5257800" y="2724150"/>
            <a:ext cx="6565852" cy="1924050"/>
          </a:xfrm>
          <a:prstGeom prst="rect">
            <a:avLst/>
          </a:prstGeom>
          <a:effectLst>
            <a:outerShdw blurRad="50800" dist="50800" dir="5400000" sx="1000" sy="1000" algn="ctr" rotWithShape="0">
              <a:srgbClr val="000000">
                <a:alpha val="91000"/>
              </a:srgbClr>
            </a:outerShdw>
            <a:softEdge rad="0"/>
          </a:effectLst>
        </p:spPr>
      </p:pic>
      <p:pic>
        <p:nvPicPr>
          <p:cNvPr id="5" name="Picture 4">
            <a:extLst>
              <a:ext uri="{FF2B5EF4-FFF2-40B4-BE49-F238E27FC236}">
                <a16:creationId xmlns:a16="http://schemas.microsoft.com/office/drawing/2014/main" id="{891616E8-EEBB-4513-8C61-4CBFF6BEB86D}"/>
              </a:ext>
            </a:extLst>
          </p:cNvPr>
          <p:cNvPicPr>
            <a:picLocks noChangeAspect="1"/>
          </p:cNvPicPr>
          <p:nvPr/>
        </p:nvPicPr>
        <p:blipFill rotWithShape="1">
          <a:blip r:embed="rId2"/>
          <a:srcRect t="69884"/>
          <a:stretch/>
        </p:blipFill>
        <p:spPr>
          <a:xfrm>
            <a:off x="5410200" y="5286374"/>
            <a:ext cx="6413452" cy="1055085"/>
          </a:xfrm>
          <a:prstGeom prst="rect">
            <a:avLst/>
          </a:prstGeom>
          <a:effectLst>
            <a:outerShdw blurRad="50800" dist="50800" dir="5400000" sx="1000" sy="1000" algn="ctr" rotWithShape="0">
              <a:srgbClr val="000000">
                <a:alpha val="91000"/>
              </a:srgbClr>
            </a:outerShdw>
            <a:softEdge rad="0"/>
          </a:effectLst>
        </p:spPr>
      </p:pic>
    </p:spTree>
    <p:extLst>
      <p:ext uri="{BB962C8B-B14F-4D97-AF65-F5344CB8AC3E}">
        <p14:creationId xmlns:p14="http://schemas.microsoft.com/office/powerpoint/2010/main" val="1374149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TotalTime>
  <Words>1406</Words>
  <Application>Microsoft Office PowerPoint</Application>
  <PresentationFormat>Widescreen</PresentationFormat>
  <Paragraphs>232</Paragraphs>
  <Slides>20</Slides>
  <Notes>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-apple-system</vt:lpstr>
      <vt:lpstr>Arial</vt:lpstr>
      <vt:lpstr>Calibri</vt:lpstr>
      <vt:lpstr>Calibri Light</vt:lpstr>
      <vt:lpstr>Symbol</vt:lpstr>
      <vt:lpstr>Times New Roman</vt:lpstr>
      <vt:lpstr>Wingdings</vt:lpstr>
      <vt:lpstr>Office Theme</vt:lpstr>
      <vt:lpstr>Office Theme</vt:lpstr>
      <vt:lpstr>Office Theme</vt:lpstr>
      <vt:lpstr> Project Presentation</vt:lpstr>
      <vt:lpstr>Group Details</vt:lpstr>
      <vt:lpstr>    </vt:lpstr>
      <vt:lpstr>Outline</vt:lpstr>
      <vt:lpstr>Introduction</vt:lpstr>
      <vt:lpstr>Introduction</vt:lpstr>
      <vt:lpstr>Title : Design and Development of Master – Slave Controlling System for a Locomotive Application</vt:lpstr>
      <vt:lpstr>Objectives</vt:lpstr>
      <vt:lpstr>Existing Method</vt:lpstr>
      <vt:lpstr> Implementation of Block Diagram</vt:lpstr>
      <vt:lpstr>Arduino ATmega2560 (Master)</vt:lpstr>
      <vt:lpstr>Arduino Uno (Slave)</vt:lpstr>
      <vt:lpstr>NRF24L01 Modules</vt:lpstr>
      <vt:lpstr>Working</vt:lpstr>
      <vt:lpstr>Flow Chart</vt:lpstr>
      <vt:lpstr>Results</vt:lpstr>
      <vt:lpstr>Outcomes</vt:lpstr>
      <vt:lpstr>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arun lamani</cp:lastModifiedBy>
  <cp:revision>192</cp:revision>
  <dcterms:created xsi:type="dcterms:W3CDTF">2021-10-27T08:40:00Z</dcterms:created>
  <dcterms:modified xsi:type="dcterms:W3CDTF">2024-12-09T14:25:20Z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y fmtid="{D5CDD505-2E9C-101B-9397-08002B2CF9AE}" pid="4" name="ICV">
    <vt:lpwstr>D57B866B6A774E5A811563820860B1C6</vt:lpwstr>
  </property>
  <property fmtid="{D5CDD505-2E9C-101B-9397-08002B2CF9AE}" pid="5" name="KSOProductBuildVer">
    <vt:lpwstr>1033-11.2.0.11440</vt:lpwstr>
  </property>
</Properties>
</file>