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15"/>
  </p:notesMasterIdLst>
  <p:sldIdLst>
    <p:sldId id="256" r:id="rId4"/>
    <p:sldId id="257" r:id="rId5"/>
    <p:sldId id="258" r:id="rId6"/>
    <p:sldId id="259" r:id="rId7"/>
    <p:sldId id="261" r:id="rId8"/>
    <p:sldId id="260" r:id="rId9"/>
    <p:sldId id="289" r:id="rId10"/>
    <p:sldId id="262" r:id="rId11"/>
    <p:sldId id="263" r:id="rId12"/>
    <p:sldId id="267" r:id="rId13"/>
    <p:sldId id="268" r:id="rId1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howGuides="1">
      <p:cViewPr varScale="1">
        <p:scale>
          <a:sx n="80" d="100"/>
          <a:sy n="80" d="100"/>
        </p:scale>
        <p:origin x="773" y="58"/>
      </p:cViewPr>
      <p:guideLst>
        <p:guide orient="horz" pos="2140"/>
        <p:guide pos="383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859" cy="53643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2066" y="0"/>
            <a:ext cx="3275859" cy="536431"/>
          </a:xfrm>
          <a:prstGeom prst="rect">
            <a:avLst/>
          </a:prstGeom>
        </p:spPr>
        <p:txBody>
          <a:bodyPr vert="horz" lIns="91440" tIns="45720" rIns="91440" bIns="45720" rtlCol="0"/>
          <a:lstStyle>
            <a:lvl1pPr algn="r">
              <a:defRPr sz="1200"/>
            </a:lvl1pPr>
          </a:lstStyle>
          <a:p>
            <a:fld id="{3EFD42F7-718C-4B98-AAEC-167E6DDD60A7}" type="datetimeFigureOut">
              <a:rPr lang="en-US" smtClean="0"/>
              <a:pPr/>
              <a:t>3/20/2025</a:t>
            </a:fld>
            <a:endParaRPr lang="en-US"/>
          </a:p>
        </p:txBody>
      </p:sp>
      <p:sp>
        <p:nvSpPr>
          <p:cNvPr id="4" name="Slide Image Placeholder 3"/>
          <p:cNvSpPr>
            <a:spLocks noGrp="1" noRot="1" noChangeAspect="1"/>
          </p:cNvSpPr>
          <p:nvPr>
            <p:ph type="sldImg" idx="2"/>
          </p:nvPr>
        </p:nvSpPr>
        <p:spPr>
          <a:xfrm>
            <a:off x="572389" y="1336437"/>
            <a:ext cx="6414897" cy="360838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968" y="5145282"/>
            <a:ext cx="6047740" cy="4209776"/>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065"/>
            <a:ext cx="3275859" cy="53643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2066" y="10155065"/>
            <a:ext cx="3275859" cy="536430"/>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dt" idx="1"/>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5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panose="020B0604020202020204"/>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5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5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panose="020B0604020202020204"/>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6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6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7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7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7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7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7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7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7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8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8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8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8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8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8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dt" idx="1"/>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dt" idx="3"/>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9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panose="020B0604020202020204"/>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9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9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9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panose="020B0604020202020204"/>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10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10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10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10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10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11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11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11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11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11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11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11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12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12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12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12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12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12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12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12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Calibri" panose="020F0502020204030204"/>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5"/>
              </a:spcBef>
              <a:buNone/>
            </a:pPr>
            <a:endParaRPr lang="en-US" sz="2800" b="0" strike="noStrike" spc="-1">
              <a:solidFill>
                <a:srgbClr val="000000"/>
              </a:solidFill>
              <a:latin typeface="Calibri" panose="020F050202020403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6" descr="Screen Clipping"/>
          <p:cNvPicPr/>
          <p:nvPr/>
        </p:nvPicPr>
        <p:blipFill>
          <a:blip r:embed="rId14" cstate="print"/>
          <a:stretch>
            <a:fillRect/>
          </a:stretch>
        </p:blipFill>
        <p:spPr>
          <a:xfrm>
            <a:off x="9222120" y="134280"/>
            <a:ext cx="2818800" cy="893160"/>
          </a:xfrm>
          <a:prstGeom prst="rect">
            <a:avLst/>
          </a:prstGeom>
          <a:ln w="0">
            <a:noFill/>
          </a:ln>
        </p:spPr>
      </p:pic>
      <p:sp>
        <p:nvSpPr>
          <p:cNvPr id="6" name="Slide Number Placeholder 5"/>
          <p:cNvSpPr/>
          <p:nvPr/>
        </p:nvSpPr>
        <p:spPr>
          <a:xfrm>
            <a:off x="10983240" y="6356520"/>
            <a:ext cx="370440" cy="501120"/>
          </a:xfrm>
          <a:prstGeom prst="rect">
            <a:avLst/>
          </a:prstGeom>
          <a:solidFill>
            <a:srgbClr val="9D1D59"/>
          </a:solidFill>
          <a:ln w="0">
            <a:noFill/>
          </a:ln>
        </p:spPr>
        <p:style>
          <a:lnRef idx="0">
            <a:scrgbClr r="0" g="0" b="0"/>
          </a:lnRef>
          <a:fillRef idx="0">
            <a:scrgbClr r="0" g="0" b="0"/>
          </a:fillRef>
          <a:effectRef idx="0">
            <a:scrgbClr r="0" g="0" b="0"/>
          </a:effectRef>
          <a:fontRef idx="minor"/>
        </p:style>
        <p:txBody>
          <a:bodyPr anchor="ctr">
            <a:noAutofit/>
          </a:bodyPr>
          <a:lstStyle/>
          <a:p>
            <a:pPr algn="r">
              <a:lnSpc>
                <a:spcPct val="100000"/>
              </a:lnSpc>
              <a:buNone/>
            </a:pPr>
            <a:fld id="{67A70A54-5354-4EEA-9FED-EBCE94DCE1E3}" type="slidenum">
              <a:rPr lang="en-IN" sz="1200" b="0" strike="noStrike" spc="-1">
                <a:solidFill>
                  <a:srgbClr val="FFFFFF"/>
                </a:solidFill>
                <a:latin typeface="Calibri" panose="020F0502020204030204"/>
              </a:rPr>
              <a:pPr algn="r">
                <a:lnSpc>
                  <a:spcPct val="100000"/>
                </a:lnSpc>
                <a:buNone/>
              </a:pPr>
              <a:t>‹#›</a:t>
            </a:fld>
            <a:endParaRPr lang="en-IN" sz="1200" b="0" strike="noStrike" spc="-1">
              <a:latin typeface="Arial" panose="020B0604020202020204"/>
            </a:endParaRPr>
          </a:p>
        </p:txBody>
      </p:sp>
      <p:pic>
        <p:nvPicPr>
          <p:cNvPr id="2" name="Picture 7" descr="Screen Clipping"/>
          <p:cNvPicPr/>
          <p:nvPr/>
        </p:nvPicPr>
        <p:blipFill>
          <a:blip r:embed="rId15" cstate="print"/>
          <a:stretch>
            <a:fillRect/>
          </a:stretch>
        </p:blipFill>
        <p:spPr>
          <a:xfrm>
            <a:off x="0" y="0"/>
            <a:ext cx="12191760" cy="6876000"/>
          </a:xfrm>
          <a:prstGeom prst="rect">
            <a:avLst/>
          </a:prstGeom>
          <a:ln w="0">
            <a:noFill/>
          </a:ln>
        </p:spPr>
      </p:pic>
      <p:sp>
        <p:nvSpPr>
          <p:cNvPr id="3" name="PlaceHolder 1"/>
          <p:cNvSpPr>
            <a:spLocks noGrp="1"/>
          </p:cNvSpPr>
          <p:nvPr>
            <p:ph type="title"/>
          </p:nvPr>
        </p:nvSpPr>
        <p:spPr>
          <a:xfrm>
            <a:off x="2286720" y="2503440"/>
            <a:ext cx="7772040" cy="954000"/>
          </a:xfrm>
          <a:prstGeom prst="rect">
            <a:avLst/>
          </a:prstGeom>
          <a:noFill/>
          <a:ln w="0">
            <a:noFill/>
          </a:ln>
        </p:spPr>
        <p:txBody>
          <a:bodyPr anchor="b">
            <a:noAutofit/>
          </a:bodyPr>
          <a:lstStyle/>
          <a:p>
            <a:pPr algn="ctr">
              <a:lnSpc>
                <a:spcPct val="90000"/>
              </a:lnSpc>
              <a:buNone/>
            </a:pPr>
            <a:r>
              <a:rPr lang="en-US" sz="4800" b="0" strike="noStrike" spc="-1">
                <a:solidFill>
                  <a:srgbClr val="000000"/>
                </a:solidFill>
                <a:latin typeface="Calibri Light" panose="020F0302020204030204"/>
              </a:rPr>
              <a:t>Click to edit Master title style</a:t>
            </a:r>
            <a:endParaRPr lang="en-US" sz="4800" b="0" strike="noStrike" spc="-1">
              <a:solidFill>
                <a:srgbClr val="000000"/>
              </a:solidFill>
              <a:latin typeface="Calibri" panose="020F0502020204030204"/>
            </a:endParaRPr>
          </a:p>
        </p:txBody>
      </p:sp>
      <p:sp>
        <p:nvSpPr>
          <p:cNvPr id="4"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1800" indent="-323850">
              <a:lnSpc>
                <a:spcPct val="90000"/>
              </a:lnSpc>
              <a:spcBef>
                <a:spcPts val="1415"/>
              </a:spcBef>
              <a:buClr>
                <a:srgbClr val="000000"/>
              </a:buClr>
              <a:buSzPct val="45000"/>
              <a:buFont typeface="Wingdings" panose="05000000000000000000" pitchFamily="2" charset="2"/>
              <a:buChar char=""/>
            </a:pPr>
            <a:r>
              <a:rPr lang="en-US" sz="2800" b="0" strike="noStrike" spc="-1">
                <a:solidFill>
                  <a:srgbClr val="000000"/>
                </a:solidFill>
                <a:latin typeface="Calibri" panose="020F0502020204030204"/>
              </a:rPr>
              <a:t>Click to edit the outline text format</a:t>
            </a:r>
          </a:p>
          <a:p>
            <a:pPr marL="864235" lvl="1" indent="-323850">
              <a:lnSpc>
                <a:spcPct val="90000"/>
              </a:lnSpc>
              <a:spcBef>
                <a:spcPts val="1135"/>
              </a:spcBef>
              <a:buClr>
                <a:srgbClr val="000000"/>
              </a:buClr>
              <a:buSzPct val="75000"/>
              <a:buFont typeface="Symbol" panose="05050102010706020507" charset="2"/>
              <a:buChar char=""/>
            </a:pPr>
            <a:r>
              <a:rPr lang="en-US" sz="2000" b="0" strike="noStrike" spc="-1">
                <a:solidFill>
                  <a:srgbClr val="000000"/>
                </a:solidFill>
                <a:latin typeface="Calibri" panose="020F0502020204030204"/>
              </a:rPr>
              <a:t>Second Outline Level</a:t>
            </a:r>
          </a:p>
          <a:p>
            <a:pPr marL="1296035" lvl="2" indent="-288290">
              <a:lnSpc>
                <a:spcPct val="90000"/>
              </a:lnSpc>
              <a:spcBef>
                <a:spcPts val="850"/>
              </a:spcBef>
              <a:buClr>
                <a:srgbClr val="000000"/>
              </a:buClr>
              <a:buSzPct val="45000"/>
              <a:buFont typeface="Wingdings" panose="05000000000000000000" pitchFamily="2" charset="2"/>
              <a:buChar char=""/>
            </a:pPr>
            <a:r>
              <a:rPr lang="en-US" sz="1800" b="0" strike="noStrike" spc="-1">
                <a:solidFill>
                  <a:srgbClr val="000000"/>
                </a:solidFill>
                <a:latin typeface="Calibri" panose="020F0502020204030204"/>
              </a:rPr>
              <a:t>Third Outline Level</a:t>
            </a:r>
          </a:p>
          <a:p>
            <a:pPr marL="1727835" lvl="3" indent="-215900">
              <a:lnSpc>
                <a:spcPct val="90000"/>
              </a:lnSpc>
              <a:spcBef>
                <a:spcPts val="565"/>
              </a:spcBef>
              <a:buClr>
                <a:srgbClr val="000000"/>
              </a:buClr>
              <a:buSzPct val="75000"/>
              <a:buFont typeface="Symbol" panose="05050102010706020507" charset="2"/>
              <a:buChar char=""/>
            </a:pPr>
            <a:r>
              <a:rPr lang="en-US" sz="1800" b="0" strike="noStrike" spc="-1">
                <a:solidFill>
                  <a:srgbClr val="000000"/>
                </a:solidFill>
                <a:latin typeface="Calibri" panose="020F0502020204030204"/>
              </a:rPr>
              <a:t>Fourth Outline Level</a:t>
            </a:r>
          </a:p>
          <a:p>
            <a:pPr marL="2160270" lvl="4"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Fifth Outline Level</a:t>
            </a:r>
          </a:p>
          <a:p>
            <a:pPr marL="2592070" lvl="5"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Sixth Outline Level</a:t>
            </a:r>
          </a:p>
          <a:p>
            <a:pPr marL="3023870" lvl="6"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1" name="Picture 6" descr="Screen Clipping"/>
          <p:cNvPicPr/>
          <p:nvPr/>
        </p:nvPicPr>
        <p:blipFill>
          <a:blip r:embed="rId14" cstate="print"/>
          <a:stretch>
            <a:fillRect/>
          </a:stretch>
        </p:blipFill>
        <p:spPr>
          <a:xfrm>
            <a:off x="9222120" y="134280"/>
            <a:ext cx="2818800" cy="893160"/>
          </a:xfrm>
          <a:prstGeom prst="rect">
            <a:avLst/>
          </a:prstGeom>
          <a:ln w="0">
            <a:noFill/>
          </a:ln>
        </p:spPr>
      </p:pic>
      <p:sp>
        <p:nvSpPr>
          <p:cNvPr id="42" name="Slide Number Placeholder 5"/>
          <p:cNvSpPr/>
          <p:nvPr/>
        </p:nvSpPr>
        <p:spPr>
          <a:xfrm>
            <a:off x="10983240" y="6356520"/>
            <a:ext cx="370440" cy="501120"/>
          </a:xfrm>
          <a:prstGeom prst="rect">
            <a:avLst/>
          </a:prstGeom>
          <a:solidFill>
            <a:srgbClr val="9D1D59"/>
          </a:solidFill>
          <a:ln w="0">
            <a:noFill/>
          </a:ln>
        </p:spPr>
        <p:style>
          <a:lnRef idx="0">
            <a:scrgbClr r="0" g="0" b="0"/>
          </a:lnRef>
          <a:fillRef idx="0">
            <a:scrgbClr r="0" g="0" b="0"/>
          </a:fillRef>
          <a:effectRef idx="0">
            <a:scrgbClr r="0" g="0" b="0"/>
          </a:effectRef>
          <a:fontRef idx="minor"/>
        </p:style>
        <p:txBody>
          <a:bodyPr anchor="ctr">
            <a:noAutofit/>
          </a:bodyPr>
          <a:lstStyle/>
          <a:p>
            <a:pPr algn="r">
              <a:lnSpc>
                <a:spcPct val="100000"/>
              </a:lnSpc>
              <a:buNone/>
            </a:pPr>
            <a:fld id="{A2137ADB-1A21-4745-9967-36C3FF52A4A9}" type="slidenum">
              <a:rPr lang="en-IN" sz="1200" b="0" strike="noStrike" spc="-1">
                <a:solidFill>
                  <a:srgbClr val="FFFFFF"/>
                </a:solidFill>
                <a:latin typeface="Calibri" panose="020F0502020204030204"/>
              </a:rPr>
              <a:pPr algn="r">
                <a:lnSpc>
                  <a:spcPct val="100000"/>
                </a:lnSpc>
                <a:buNone/>
              </a:pPr>
              <a:t>‹#›</a:t>
            </a:fld>
            <a:endParaRPr lang="en-IN" sz="1200" b="0" strike="noStrike" spc="-1">
              <a:latin typeface="Arial" panose="020B0604020202020204"/>
            </a:endParaRPr>
          </a:p>
        </p:txBody>
      </p:sp>
      <p:sp>
        <p:nvSpPr>
          <p:cNvPr id="43" name="PlaceHolder 1"/>
          <p:cNvSpPr>
            <a:spLocks noGrp="1"/>
          </p:cNvSpPr>
          <p:nvPr>
            <p:ph type="title"/>
          </p:nvPr>
        </p:nvSpPr>
        <p:spPr>
          <a:xfrm>
            <a:off x="838080" y="365040"/>
            <a:ext cx="8285040" cy="1145880"/>
          </a:xfrm>
          <a:prstGeom prst="rect">
            <a:avLst/>
          </a:prstGeom>
          <a:noFill/>
          <a:ln w="0">
            <a:noFill/>
          </a:ln>
        </p:spPr>
        <p:txBody>
          <a:bodyPr anchor="ctr">
            <a:normAutofit/>
          </a:bodyPr>
          <a:lstStyle/>
          <a:p>
            <a:pPr>
              <a:lnSpc>
                <a:spcPct val="90000"/>
              </a:lnSpc>
              <a:buNone/>
            </a:pPr>
            <a:r>
              <a:rPr lang="en-US" sz="3600" b="0" strike="noStrike" spc="-1">
                <a:solidFill>
                  <a:srgbClr val="000000"/>
                </a:solidFill>
                <a:latin typeface="Calibri Light" panose="020F0302020204030204"/>
              </a:rPr>
              <a:t>Click to edit Master title style</a:t>
            </a:r>
            <a:endParaRPr lang="en-US" sz="3600" b="0" strike="noStrike" spc="-1">
              <a:solidFill>
                <a:srgbClr val="000000"/>
              </a:solidFill>
              <a:latin typeface="Calibri" panose="020F0502020204030204"/>
            </a:endParaRPr>
          </a:p>
        </p:txBody>
      </p:sp>
      <p:sp>
        <p:nvSpPr>
          <p:cNvPr id="44" name="PlaceHolder 2"/>
          <p:cNvSpPr>
            <a:spLocks noGrp="1"/>
          </p:cNvSpPr>
          <p:nvPr>
            <p:ph type="body"/>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0"/>
              </a:spcBef>
              <a:buClr>
                <a:srgbClr val="000000"/>
              </a:buClr>
              <a:buFont typeface="Arial" panose="020B0604020202020204"/>
              <a:buChar char="•"/>
            </a:pPr>
            <a:r>
              <a:rPr lang="en-US" sz="2800" b="0" strike="noStrike" spc="-1">
                <a:solidFill>
                  <a:srgbClr val="000000"/>
                </a:solidFill>
                <a:latin typeface="Calibri" panose="020F0502020204030204"/>
              </a:rPr>
              <a:t>Click to edit Master text styles</a:t>
            </a:r>
          </a:p>
          <a:p>
            <a:pPr marL="685800" lvl="1" indent="-228600">
              <a:lnSpc>
                <a:spcPct val="90000"/>
              </a:lnSpc>
              <a:spcBef>
                <a:spcPts val="500"/>
              </a:spcBef>
              <a:buClr>
                <a:srgbClr val="000000"/>
              </a:buClr>
              <a:buFont typeface="Arial" panose="020B0604020202020204"/>
              <a:buChar char="•"/>
            </a:pPr>
            <a:r>
              <a:rPr lang="en-US" sz="2400" b="0" strike="noStrike" spc="-1">
                <a:solidFill>
                  <a:srgbClr val="000000"/>
                </a:solidFill>
                <a:latin typeface="Calibri" panose="020F0502020204030204"/>
              </a:rPr>
              <a:t>Second level</a:t>
            </a:r>
          </a:p>
          <a:p>
            <a:pPr marL="1143000" lvl="2" indent="-228600">
              <a:lnSpc>
                <a:spcPct val="90000"/>
              </a:lnSpc>
              <a:spcBef>
                <a:spcPts val="500"/>
              </a:spcBef>
              <a:buClr>
                <a:srgbClr val="000000"/>
              </a:buClr>
              <a:buFont typeface="Arial" panose="020B0604020202020204"/>
              <a:buChar char="•"/>
            </a:pPr>
            <a:r>
              <a:rPr lang="en-US" sz="2000" b="0" strike="noStrike" spc="-1">
                <a:solidFill>
                  <a:srgbClr val="000000"/>
                </a:solidFill>
                <a:latin typeface="Calibri" panose="020F0502020204030204"/>
              </a:rPr>
              <a:t>Third level</a:t>
            </a:r>
          </a:p>
          <a:p>
            <a:pPr marL="1600200" lvl="3" indent="-228600">
              <a:lnSpc>
                <a:spcPct val="90000"/>
              </a:lnSpc>
              <a:spcBef>
                <a:spcPts val="500"/>
              </a:spcBef>
              <a:buClr>
                <a:srgbClr val="000000"/>
              </a:buClr>
              <a:buFont typeface="Arial" panose="020B0604020202020204"/>
              <a:buChar char="•"/>
            </a:pPr>
            <a:r>
              <a:rPr lang="en-US" sz="1800" b="0" strike="noStrike" spc="-1">
                <a:solidFill>
                  <a:srgbClr val="000000"/>
                </a:solidFill>
                <a:latin typeface="Calibri" panose="020F0502020204030204"/>
              </a:rPr>
              <a:t>Fourth level</a:t>
            </a:r>
          </a:p>
          <a:p>
            <a:pPr marL="2057400" lvl="4" indent="-228600">
              <a:lnSpc>
                <a:spcPct val="90000"/>
              </a:lnSpc>
              <a:spcBef>
                <a:spcPts val="500"/>
              </a:spcBef>
              <a:buClr>
                <a:srgbClr val="000000"/>
              </a:buClr>
              <a:buFont typeface="Arial" panose="020B0604020202020204"/>
              <a:buChar char="•"/>
            </a:pPr>
            <a:r>
              <a:rPr lang="en-US" sz="1800" b="0" strike="noStrike" spc="-1">
                <a:solidFill>
                  <a:srgbClr val="000000"/>
                </a:solidFill>
                <a:latin typeface="Calibri" panose="020F0502020204030204"/>
              </a:rPr>
              <a:t>Fifth level</a:t>
            </a:r>
          </a:p>
        </p:txBody>
      </p:sp>
      <p:sp>
        <p:nvSpPr>
          <p:cNvPr id="45" name="PlaceHolder 3"/>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panose="020F0502020204030204"/>
              </a:defRPr>
            </a:lvl1pPr>
          </a:lstStyle>
          <a:p>
            <a:pPr>
              <a:lnSpc>
                <a:spcPct val="100000"/>
              </a:lnSpc>
              <a:buNone/>
            </a:pPr>
            <a:r>
              <a:rPr lang="en-US" sz="1200" b="0" strike="noStrike" spc="-1">
                <a:solidFill>
                  <a:srgbClr val="8B8B8B"/>
                </a:solidFill>
                <a:latin typeface="Calibri" panose="020F0502020204030204"/>
              </a:rPr>
              <a:t>&lt;date/time&gt;</a:t>
            </a:r>
            <a:endParaRPr lang="en-IN" sz="1200" b="0" strike="noStrike" spc="-1">
              <a:latin typeface="Times New Roman" panose="02020603050405020304"/>
            </a:endParaRPr>
          </a:p>
        </p:txBody>
      </p:sp>
      <p:sp>
        <p:nvSpPr>
          <p:cNvPr id="46" name="PlaceHolder 4"/>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lang="en-IN" sz="1400" b="0" strike="noStrike" spc="-1">
                <a:latin typeface="Times New Roman" panose="02020603050405020304"/>
              </a:defRPr>
            </a:lvl1pPr>
          </a:lstStyle>
          <a:p>
            <a:pPr algn="ctr">
              <a:buNone/>
            </a:pPr>
            <a:r>
              <a:rPr lang="en-IN" sz="1400" b="0" strike="noStrike" spc="-1">
                <a:latin typeface="Times New Roman" panose="02020603050405020304"/>
              </a:rPr>
              <a:t>&lt;footer&gt;</a:t>
            </a:r>
          </a:p>
        </p:txBody>
      </p:sp>
      <p:pic>
        <p:nvPicPr>
          <p:cNvPr id="47" name="Picture 7" descr="Screen Clipping"/>
          <p:cNvPicPr/>
          <p:nvPr/>
        </p:nvPicPr>
        <p:blipFill>
          <a:blip r:embed="rId14" cstate="print"/>
          <a:stretch>
            <a:fillRect/>
          </a:stretch>
        </p:blipFill>
        <p:spPr>
          <a:xfrm>
            <a:off x="9222120" y="134280"/>
            <a:ext cx="2818800" cy="893160"/>
          </a:xfrm>
          <a:prstGeom prst="rect">
            <a:avLst/>
          </a:prstGeom>
          <a:ln w="0">
            <a:noFill/>
          </a:ln>
        </p:spPr>
      </p:pic>
      <p:sp>
        <p:nvSpPr>
          <p:cNvPr id="48" name="Straight Connector 9"/>
          <p:cNvSpPr/>
          <p:nvPr/>
        </p:nvSpPr>
        <p:spPr>
          <a:xfrm>
            <a:off x="838800" y="1500840"/>
            <a:ext cx="10514880" cy="10440"/>
          </a:xfrm>
          <a:prstGeom prst="line">
            <a:avLst/>
          </a:prstGeom>
          <a:ln w="38100">
            <a:solidFill>
              <a:srgbClr val="9D1D59"/>
            </a:solidFill>
          </a:ln>
        </p:spPr>
        <p:style>
          <a:lnRef idx="3">
            <a:schemeClr val="accent2"/>
          </a:lnRef>
          <a:fillRef idx="0">
            <a:schemeClr val="accent2"/>
          </a:fillRef>
          <a:effectRef idx="2">
            <a:schemeClr val="accent2"/>
          </a:effectRef>
          <a:fontRef idx="minor"/>
        </p:style>
      </p:sp>
      <p:sp>
        <p:nvSpPr>
          <p:cNvPr id="49" name="Slide Number Placeholder 5"/>
          <p:cNvSpPr/>
          <p:nvPr/>
        </p:nvSpPr>
        <p:spPr>
          <a:xfrm>
            <a:off x="10983240" y="6356520"/>
            <a:ext cx="370440" cy="501120"/>
          </a:xfrm>
          <a:prstGeom prst="rect">
            <a:avLst/>
          </a:prstGeom>
          <a:solidFill>
            <a:srgbClr val="9D1D59"/>
          </a:solidFill>
          <a:ln w="0">
            <a:noFill/>
          </a:ln>
        </p:spPr>
        <p:style>
          <a:lnRef idx="0">
            <a:scrgbClr r="0" g="0" b="0"/>
          </a:lnRef>
          <a:fillRef idx="0">
            <a:scrgbClr r="0" g="0" b="0"/>
          </a:fillRef>
          <a:effectRef idx="0">
            <a:scrgbClr r="0" g="0" b="0"/>
          </a:effectRef>
          <a:fontRef idx="minor"/>
        </p:style>
        <p:txBody>
          <a:bodyPr anchor="ctr">
            <a:noAutofit/>
          </a:bodyPr>
          <a:lstStyle/>
          <a:p>
            <a:pPr algn="r">
              <a:lnSpc>
                <a:spcPct val="100000"/>
              </a:lnSpc>
              <a:buNone/>
            </a:pPr>
            <a:fld id="{7124A70F-2E53-4F36-BDD9-A4EBA0D31EB9}" type="slidenum">
              <a:rPr lang="en-IN" sz="1200" b="0" strike="noStrike" spc="-1">
                <a:solidFill>
                  <a:srgbClr val="FFFFFF"/>
                </a:solidFill>
                <a:latin typeface="Calibri" panose="020F0502020204030204"/>
              </a:rPr>
              <a:pPr algn="r">
                <a:lnSpc>
                  <a:spcPct val="100000"/>
                </a:lnSpc>
                <a:buNone/>
              </a:pPr>
              <a:t>‹#›</a:t>
            </a:fld>
            <a:endParaRPr lang="en-IN" sz="12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6" name="Picture 6" descr="Screen Clipping"/>
          <p:cNvPicPr/>
          <p:nvPr/>
        </p:nvPicPr>
        <p:blipFill>
          <a:blip r:embed="rId14" cstate="print"/>
          <a:stretch>
            <a:fillRect/>
          </a:stretch>
        </p:blipFill>
        <p:spPr>
          <a:xfrm>
            <a:off x="9222120" y="134280"/>
            <a:ext cx="2818800" cy="893160"/>
          </a:xfrm>
          <a:prstGeom prst="rect">
            <a:avLst/>
          </a:prstGeom>
          <a:ln w="0">
            <a:noFill/>
          </a:ln>
        </p:spPr>
      </p:pic>
      <p:sp>
        <p:nvSpPr>
          <p:cNvPr id="87" name="Slide Number Placeholder 5"/>
          <p:cNvSpPr/>
          <p:nvPr/>
        </p:nvSpPr>
        <p:spPr>
          <a:xfrm>
            <a:off x="10983240" y="6356520"/>
            <a:ext cx="370440" cy="501120"/>
          </a:xfrm>
          <a:prstGeom prst="rect">
            <a:avLst/>
          </a:prstGeom>
          <a:solidFill>
            <a:srgbClr val="9D1D59"/>
          </a:solidFill>
          <a:ln w="0">
            <a:noFill/>
          </a:ln>
        </p:spPr>
        <p:style>
          <a:lnRef idx="0">
            <a:scrgbClr r="0" g="0" b="0"/>
          </a:lnRef>
          <a:fillRef idx="0">
            <a:scrgbClr r="0" g="0" b="0"/>
          </a:fillRef>
          <a:effectRef idx="0">
            <a:scrgbClr r="0" g="0" b="0"/>
          </a:effectRef>
          <a:fontRef idx="minor"/>
        </p:style>
        <p:txBody>
          <a:bodyPr anchor="ctr">
            <a:noAutofit/>
          </a:bodyPr>
          <a:lstStyle/>
          <a:p>
            <a:pPr algn="r">
              <a:lnSpc>
                <a:spcPct val="100000"/>
              </a:lnSpc>
              <a:buNone/>
            </a:pPr>
            <a:fld id="{66C90FD2-3000-4517-BC76-99E4EF49A56E}" type="slidenum">
              <a:rPr lang="en-IN" sz="1200" b="0" strike="noStrike" spc="-1">
                <a:solidFill>
                  <a:srgbClr val="FFFFFF"/>
                </a:solidFill>
                <a:latin typeface="Calibri" panose="020F0502020204030204"/>
              </a:rPr>
              <a:pPr algn="r">
                <a:lnSpc>
                  <a:spcPct val="100000"/>
                </a:lnSpc>
                <a:buNone/>
              </a:pPr>
              <a:t>‹#›</a:t>
            </a:fld>
            <a:endParaRPr lang="en-IN" sz="1200" b="0" strike="noStrike" spc="-1">
              <a:latin typeface="Arial" panose="020B0604020202020204"/>
            </a:endParaRPr>
          </a:p>
        </p:txBody>
      </p:sp>
      <p:sp>
        <p:nvSpPr>
          <p:cNvPr id="88" name="PlaceHolder 1"/>
          <p:cNvSpPr>
            <a:spLocks noGrp="1"/>
          </p:cNvSpPr>
          <p:nvPr>
            <p:ph type="dt" idx="3"/>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panose="020F0502020204030204"/>
              </a:defRPr>
            </a:lvl1pPr>
          </a:lstStyle>
          <a:p>
            <a:pPr>
              <a:lnSpc>
                <a:spcPct val="100000"/>
              </a:lnSpc>
              <a:buNone/>
            </a:pPr>
            <a:r>
              <a:rPr lang="en-US" sz="1200" b="0" strike="noStrike" spc="-1">
                <a:solidFill>
                  <a:srgbClr val="8B8B8B"/>
                </a:solidFill>
                <a:latin typeface="Calibri" panose="020F0502020204030204"/>
              </a:rPr>
              <a:t>&lt;date/time&gt;</a:t>
            </a:r>
            <a:endParaRPr lang="en-IN" sz="1200" b="0" strike="noStrike" spc="-1">
              <a:latin typeface="Times New Roman" panose="02020603050405020304"/>
            </a:endParaRPr>
          </a:p>
        </p:txBody>
      </p:sp>
      <p:sp>
        <p:nvSpPr>
          <p:cNvPr id="89" name="PlaceHolder 2"/>
          <p:cNvSpPr>
            <a:spLocks noGrp="1"/>
          </p:cNvSpPr>
          <p:nvPr>
            <p:ph type="ftr" idx="4"/>
          </p:nvPr>
        </p:nvSpPr>
        <p:spPr>
          <a:xfrm>
            <a:off x="4038480" y="6356520"/>
            <a:ext cx="4114440" cy="364680"/>
          </a:xfrm>
          <a:prstGeom prst="rect">
            <a:avLst/>
          </a:prstGeom>
          <a:noFill/>
          <a:ln w="0">
            <a:noFill/>
          </a:ln>
        </p:spPr>
        <p:txBody>
          <a:bodyPr anchor="ctr">
            <a:noAutofit/>
          </a:bodyPr>
          <a:lstStyle>
            <a:lvl1pPr algn="ctr">
              <a:buNone/>
              <a:defRPr lang="en-IN" sz="1400" b="0" strike="noStrike" spc="-1">
                <a:latin typeface="Times New Roman" panose="02020603050405020304"/>
              </a:defRPr>
            </a:lvl1pPr>
          </a:lstStyle>
          <a:p>
            <a:pPr algn="ctr">
              <a:buNone/>
            </a:pPr>
            <a:r>
              <a:rPr lang="en-IN" sz="1400" b="0" strike="noStrike" spc="-1">
                <a:latin typeface="Times New Roman" panose="02020603050405020304"/>
              </a:rPr>
              <a:t>&lt;footer&gt;</a:t>
            </a:r>
          </a:p>
        </p:txBody>
      </p:sp>
      <p:pic>
        <p:nvPicPr>
          <p:cNvPr id="90" name="Picture 4" descr="Screen Clipping"/>
          <p:cNvPicPr/>
          <p:nvPr/>
        </p:nvPicPr>
        <p:blipFill>
          <a:blip r:embed="rId14" cstate="print"/>
          <a:stretch>
            <a:fillRect/>
          </a:stretch>
        </p:blipFill>
        <p:spPr>
          <a:xfrm>
            <a:off x="9222120" y="134280"/>
            <a:ext cx="2818800" cy="893160"/>
          </a:xfrm>
          <a:prstGeom prst="rect">
            <a:avLst/>
          </a:prstGeom>
          <a:ln w="0">
            <a:noFill/>
          </a:ln>
        </p:spPr>
      </p:pic>
      <p:sp>
        <p:nvSpPr>
          <p:cNvPr id="91" name="PlaceHolder 3"/>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Calibri" panose="020F0502020204030204"/>
              </a:rPr>
              <a:t>Click to edit the title text format</a:t>
            </a:r>
          </a:p>
        </p:txBody>
      </p:sp>
      <p:sp>
        <p:nvSpPr>
          <p:cNvPr id="92" name="PlaceHolder 4"/>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1800" indent="-323850">
              <a:lnSpc>
                <a:spcPct val="90000"/>
              </a:lnSpc>
              <a:spcBef>
                <a:spcPts val="1415"/>
              </a:spcBef>
              <a:buClr>
                <a:srgbClr val="000000"/>
              </a:buClr>
              <a:buSzPct val="45000"/>
              <a:buFont typeface="Wingdings" panose="05000000000000000000" pitchFamily="2" charset="2"/>
              <a:buChar char=""/>
            </a:pPr>
            <a:r>
              <a:rPr lang="en-US" sz="2800" b="0" strike="noStrike" spc="-1">
                <a:solidFill>
                  <a:srgbClr val="000000"/>
                </a:solidFill>
                <a:latin typeface="Calibri" panose="020F0502020204030204"/>
              </a:rPr>
              <a:t>Click to edit the outline text format</a:t>
            </a:r>
          </a:p>
          <a:p>
            <a:pPr marL="864235" lvl="1" indent="-323850">
              <a:lnSpc>
                <a:spcPct val="90000"/>
              </a:lnSpc>
              <a:spcBef>
                <a:spcPts val="1135"/>
              </a:spcBef>
              <a:buClr>
                <a:srgbClr val="000000"/>
              </a:buClr>
              <a:buSzPct val="75000"/>
              <a:buFont typeface="Symbol" panose="05050102010706020507" charset="2"/>
              <a:buChar char=""/>
            </a:pPr>
            <a:r>
              <a:rPr lang="en-US" sz="2000" b="0" strike="noStrike" spc="-1">
                <a:solidFill>
                  <a:srgbClr val="000000"/>
                </a:solidFill>
                <a:latin typeface="Calibri" panose="020F0502020204030204"/>
              </a:rPr>
              <a:t>Second Outline Level</a:t>
            </a:r>
          </a:p>
          <a:p>
            <a:pPr marL="1296035" lvl="2" indent="-288290">
              <a:lnSpc>
                <a:spcPct val="90000"/>
              </a:lnSpc>
              <a:spcBef>
                <a:spcPts val="850"/>
              </a:spcBef>
              <a:buClr>
                <a:srgbClr val="000000"/>
              </a:buClr>
              <a:buSzPct val="45000"/>
              <a:buFont typeface="Wingdings" panose="05000000000000000000" pitchFamily="2" charset="2"/>
              <a:buChar char=""/>
            </a:pPr>
            <a:r>
              <a:rPr lang="en-US" sz="1800" b="0" strike="noStrike" spc="-1">
                <a:solidFill>
                  <a:srgbClr val="000000"/>
                </a:solidFill>
                <a:latin typeface="Calibri" panose="020F0502020204030204"/>
              </a:rPr>
              <a:t>Third Outline Level</a:t>
            </a:r>
          </a:p>
          <a:p>
            <a:pPr marL="1727835" lvl="3" indent="-215900">
              <a:lnSpc>
                <a:spcPct val="90000"/>
              </a:lnSpc>
              <a:spcBef>
                <a:spcPts val="565"/>
              </a:spcBef>
              <a:buClr>
                <a:srgbClr val="000000"/>
              </a:buClr>
              <a:buSzPct val="75000"/>
              <a:buFont typeface="Symbol" panose="05050102010706020507" charset="2"/>
              <a:buChar char=""/>
            </a:pPr>
            <a:r>
              <a:rPr lang="en-US" sz="1800" b="0" strike="noStrike" spc="-1">
                <a:solidFill>
                  <a:srgbClr val="000000"/>
                </a:solidFill>
                <a:latin typeface="Calibri" panose="020F0502020204030204"/>
              </a:rPr>
              <a:t>Fourth Outline Level</a:t>
            </a:r>
          </a:p>
          <a:p>
            <a:pPr marL="2160270" lvl="4"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Fifth Outline Level</a:t>
            </a:r>
          </a:p>
          <a:p>
            <a:pPr marL="2592070" lvl="5"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Sixth Outline Level</a:t>
            </a:r>
          </a:p>
          <a:p>
            <a:pPr marL="3023870" lvl="6" indent="-215900">
              <a:lnSpc>
                <a:spcPct val="90000"/>
              </a:lnSpc>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2286720" y="2503440"/>
            <a:ext cx="7772040" cy="954000"/>
          </a:xfrm>
          <a:prstGeom prst="rect">
            <a:avLst/>
          </a:prstGeom>
          <a:noFill/>
          <a:ln w="0">
            <a:noFill/>
          </a:ln>
        </p:spPr>
        <p:txBody>
          <a:bodyPr anchor="b">
            <a:noAutofit/>
          </a:bodyPr>
          <a:lstStyle/>
          <a:p>
            <a:pPr algn="ctr">
              <a:lnSpc>
                <a:spcPct val="90000"/>
              </a:lnSpc>
              <a:buNone/>
            </a:pPr>
            <a:r>
              <a:rPr lang="en-US" sz="4800" b="1" strike="noStrike" spc="-1" dirty="0">
                <a:solidFill>
                  <a:srgbClr val="FFFF00"/>
                </a:solidFill>
                <a:latin typeface="Calibri Light" panose="020F0302020204030204"/>
              </a:rPr>
              <a:t> </a:t>
            </a:r>
            <a:r>
              <a:rPr lang="en-US" sz="4800" b="1" strike="noStrike" spc="-1" dirty="0">
                <a:solidFill>
                  <a:schemeClr val="bg1"/>
                </a:solidFill>
                <a:latin typeface="Calibri Light" panose="020F0302020204030204"/>
              </a:rPr>
              <a:t>Project Presentation</a:t>
            </a:r>
          </a:p>
        </p:txBody>
      </p:sp>
      <p:sp>
        <p:nvSpPr>
          <p:cNvPr id="130" name="PlaceHolder 2"/>
          <p:cNvSpPr>
            <a:spLocks noGrp="1"/>
          </p:cNvSpPr>
          <p:nvPr>
            <p:ph type="subTitle"/>
          </p:nvPr>
        </p:nvSpPr>
        <p:spPr>
          <a:xfrm>
            <a:off x="1523880" y="3602160"/>
            <a:ext cx="9143640" cy="1655280"/>
          </a:xfrm>
          <a:prstGeom prst="rect">
            <a:avLst/>
          </a:prstGeom>
          <a:noFill/>
          <a:ln w="0">
            <a:noFill/>
          </a:ln>
        </p:spPr>
        <p:txBody>
          <a:bodyPr anchor="t">
            <a:noAutofit/>
          </a:bodyPr>
          <a:lstStyle/>
          <a:p>
            <a:pPr algn="ctr">
              <a:lnSpc>
                <a:spcPct val="90000"/>
              </a:lnSpc>
              <a:spcBef>
                <a:spcPts val="1000"/>
              </a:spcBef>
              <a:buNone/>
              <a:tabLst>
                <a:tab pos="0" algn="l"/>
              </a:tabLst>
            </a:pPr>
            <a:r>
              <a:rPr lang="en-US" sz="2800" b="1" strike="noStrike" spc="-1" dirty="0">
                <a:solidFill>
                  <a:schemeClr val="bg1"/>
                </a:solidFill>
                <a:latin typeface="Calibri" panose="020F0502020204030204"/>
              </a:rPr>
              <a:t>Project Work-II</a:t>
            </a:r>
            <a:br>
              <a:rPr sz="2800" dirty="0">
                <a:solidFill>
                  <a:schemeClr val="bg1"/>
                </a:solidFill>
              </a:rPr>
            </a:br>
            <a:r>
              <a:rPr lang="en-US" sz="2400" b="1" strike="noStrike" spc="-1" dirty="0">
                <a:solidFill>
                  <a:schemeClr val="bg1"/>
                </a:solidFill>
                <a:latin typeface="Calibri" panose="020F0502020204030204"/>
              </a:rPr>
              <a:t>B-TECH, ECE </a:t>
            </a:r>
          </a:p>
          <a:p>
            <a:pPr algn="ctr">
              <a:lnSpc>
                <a:spcPct val="90000"/>
              </a:lnSpc>
              <a:spcBef>
                <a:spcPts val="1000"/>
              </a:spcBef>
              <a:buNone/>
              <a:tabLst>
                <a:tab pos="0" algn="l"/>
              </a:tabLst>
            </a:pPr>
            <a:r>
              <a:rPr lang="en-US" sz="2400" b="1" spc="-1" dirty="0">
                <a:solidFill>
                  <a:schemeClr val="bg1"/>
                </a:solidFill>
                <a:latin typeface="Calibri" panose="020F0502020204030204"/>
              </a:rPr>
              <a:t>Batch 2021</a:t>
            </a:r>
            <a:endParaRPr lang="en-US" sz="2400" b="1" strike="noStrike" spc="-1" dirty="0">
              <a:solidFill>
                <a:schemeClr val="bg1"/>
              </a:solidFill>
              <a:latin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838080" y="365040"/>
            <a:ext cx="8285040" cy="1145880"/>
          </a:xfrm>
          <a:prstGeom prst="rect">
            <a:avLst/>
          </a:prstGeom>
          <a:noFill/>
          <a:ln w="0">
            <a:noFill/>
          </a:ln>
        </p:spPr>
        <p:txBody>
          <a:bodyPr anchor="ctr">
            <a:noAutofit/>
          </a:bodyPr>
          <a:lstStyle/>
          <a:p>
            <a:pPr>
              <a:lnSpc>
                <a:spcPct val="90000"/>
              </a:lnSpc>
              <a:buNone/>
            </a:pPr>
            <a:r>
              <a:rPr lang="en-US" sz="3600" b="1" strike="noStrike" spc="-1" dirty="0">
                <a:solidFill>
                  <a:srgbClr val="FF0000"/>
                </a:solidFill>
                <a:latin typeface="Calibri Light" panose="020F0302020204030204" pitchFamily="34" charset="0"/>
                <a:ea typeface="Calibri Light" panose="020F0302020204030204" pitchFamily="34" charset="0"/>
                <a:cs typeface="Calibri Light" panose="020F0302020204030204" pitchFamily="34" charset="0"/>
              </a:rPr>
              <a:t>References</a:t>
            </a:r>
            <a:endParaRPr lang="en-US" sz="3600" b="1" strike="noStrike" spc="-1"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55" name="PlaceHolder 2"/>
          <p:cNvSpPr>
            <a:spLocks noGrp="1"/>
          </p:cNvSpPr>
          <p:nvPr>
            <p:ph/>
          </p:nvPr>
        </p:nvSpPr>
        <p:spPr>
          <a:xfrm>
            <a:off x="838080" y="1628800"/>
            <a:ext cx="10363320" cy="4464496"/>
          </a:xfrm>
          <a:prstGeom prst="rect">
            <a:avLst/>
          </a:prstGeom>
          <a:noFill/>
          <a:ln w="0">
            <a:noFill/>
          </a:ln>
        </p:spPr>
        <p:txBody>
          <a:bodyPr anchor="t">
            <a:noAutofit/>
          </a:bodyPr>
          <a:lstStyle/>
          <a:p>
            <a:pPr marL="342900" indent="-342900" algn="just">
              <a:lnSpc>
                <a:spcPct val="110000"/>
              </a:lnSpc>
              <a:buClr>
                <a:srgbClr val="000000"/>
              </a:buClr>
              <a:buFont typeface="Arial" panose="020B0604020202020204" pitchFamily="34" charset="0"/>
              <a:buChar char="•"/>
            </a:pPr>
            <a:r>
              <a:rPr lang="en-US" sz="2400" b="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Pallagani</a:t>
            </a:r>
            <a:r>
              <a:rPr lang="en-US" sz="2400" b="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V., Khandelwal, V., Chandra, B., </a:t>
            </a:r>
            <a:r>
              <a:rPr lang="en-US" sz="2400" b="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Udutalapally</a:t>
            </a:r>
            <a:r>
              <a:rPr lang="en-US" sz="2400" b="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V., Das, D., &amp; P. Mohanty, S. (2019). </a:t>
            </a:r>
            <a:r>
              <a:rPr lang="en-US" sz="2400" b="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dCrop</a:t>
            </a:r>
            <a:r>
              <a:rPr lang="en-US" sz="2400" b="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 Deep-Learning Based Framework for Accurate Prediction of Diseases of Crops in Smart Agriculture. 2019 IEEE International Symposium on Smart Electronic Systems (</a:t>
            </a:r>
            <a:r>
              <a:rPr lang="en-US" sz="2400" b="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iSES</a:t>
            </a:r>
            <a:r>
              <a:rPr lang="en-US" sz="2400" b="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(Formerly </a:t>
            </a:r>
            <a:r>
              <a:rPr lang="en-US" sz="2400" b="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iNiS</a:t>
            </a:r>
            <a:r>
              <a:rPr lang="en-US" sz="2400" b="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doi:10.1109/ises47678.2019.00020</a:t>
            </a:r>
          </a:p>
          <a:p>
            <a:pPr marL="342900" indent="-342900" algn="just">
              <a:lnSpc>
                <a:spcPct val="110000"/>
              </a:lnSpc>
              <a:buClr>
                <a:srgbClr val="000000"/>
              </a:buClr>
              <a:buFont typeface="Arial" panose="020B0604020202020204" pitchFamily="34" charset="0"/>
              <a:buChar char="•"/>
            </a:pPr>
            <a:r>
              <a:rPr lang="en-US" sz="2400" b="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Ouhami</a:t>
            </a:r>
            <a:r>
              <a:rPr lang="en-US" sz="2400" b="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 </a:t>
            </a:r>
            <a:r>
              <a:rPr lang="en-US" sz="2400" b="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Hafiane</a:t>
            </a:r>
            <a:r>
              <a:rPr lang="en-US" sz="2400" b="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A.;Es-</a:t>
            </a:r>
            <a:r>
              <a:rPr lang="en-US" sz="2400" b="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Saady</a:t>
            </a:r>
            <a:r>
              <a:rPr lang="en-US" sz="2400" b="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Y.; El Hajji, M.; Canals, </a:t>
            </a:r>
            <a:r>
              <a:rPr lang="en-US" sz="2400" b="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R.Computer</a:t>
            </a:r>
            <a:r>
              <a:rPr lang="en-US" sz="2400" b="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Vision, IoT and </a:t>
            </a:r>
            <a:r>
              <a:rPr lang="en-US" sz="2400" b="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DataFusion</a:t>
            </a:r>
            <a:r>
              <a:rPr lang="en-US" sz="2400" b="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for Crop Disease Detection Using Machine Learning: A Survey and Ongoing Research. Remote Sens.2021,13,2486. https://doi.org/10.3390/rs13132486 </a:t>
            </a:r>
            <a:endParaRPr lang="en-US" sz="240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Picture 2"/>
          <p:cNvPicPr/>
          <p:nvPr/>
        </p:nvPicPr>
        <p:blipFill>
          <a:blip r:embed="rId2" cstate="print"/>
          <a:stretch>
            <a:fillRect/>
          </a:stretch>
        </p:blipFill>
        <p:spPr>
          <a:xfrm>
            <a:off x="1679400" y="1556280"/>
            <a:ext cx="8875800" cy="461556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849086" y="332656"/>
            <a:ext cx="8275370" cy="1145880"/>
          </a:xfrm>
          <a:prstGeom prst="rect">
            <a:avLst/>
          </a:prstGeom>
          <a:noFill/>
          <a:ln w="0">
            <a:noFill/>
          </a:ln>
        </p:spPr>
        <p:txBody>
          <a:bodyPr anchor="ctr">
            <a:noAutofit/>
          </a:bodyPr>
          <a:lstStyle/>
          <a:p>
            <a:pPr>
              <a:lnSpc>
                <a:spcPct val="90000"/>
              </a:lnSpc>
              <a:buNone/>
            </a:pPr>
            <a:r>
              <a:rPr lang="en-US" sz="3600" b="1" strike="noStrike" spc="-1" dirty="0">
                <a:solidFill>
                  <a:srgbClr val="000000"/>
                </a:solidFill>
                <a:latin typeface="Calibri Light" panose="020F0302020204030204"/>
              </a:rPr>
              <a:t>Group Details</a:t>
            </a:r>
            <a:endParaRPr lang="en-US" sz="3600" b="1" strike="noStrike" spc="-1" dirty="0">
              <a:solidFill>
                <a:srgbClr val="000000"/>
              </a:solidFill>
              <a:latin typeface="Calibri" panose="020F0502020204030204"/>
            </a:endParaRPr>
          </a:p>
        </p:txBody>
      </p:sp>
      <p:graphicFrame>
        <p:nvGraphicFramePr>
          <p:cNvPr id="132" name="Content Placeholder 7"/>
          <p:cNvGraphicFramePr/>
          <p:nvPr>
            <p:extLst>
              <p:ext uri="{D42A27DB-BD31-4B8C-83A1-F6EECF244321}">
                <p14:modId xmlns:p14="http://schemas.microsoft.com/office/powerpoint/2010/main" val="2218491992"/>
              </p:ext>
            </p:extLst>
          </p:nvPr>
        </p:nvGraphicFramePr>
        <p:xfrm>
          <a:off x="1676400" y="1981200"/>
          <a:ext cx="7951149" cy="2590810"/>
        </p:xfrm>
        <a:graphic>
          <a:graphicData uri="http://schemas.openxmlformats.org/drawingml/2006/table">
            <a:tbl>
              <a:tblPr/>
              <a:tblGrid>
                <a:gridCol w="1214755">
                  <a:extLst>
                    <a:ext uri="{9D8B030D-6E8A-4147-A177-3AD203B41FA5}">
                      <a16:colId xmlns:a16="http://schemas.microsoft.com/office/drawing/2014/main" val="20000"/>
                    </a:ext>
                  </a:extLst>
                </a:gridCol>
                <a:gridCol w="2060714">
                  <a:extLst>
                    <a:ext uri="{9D8B030D-6E8A-4147-A177-3AD203B41FA5}">
                      <a16:colId xmlns:a16="http://schemas.microsoft.com/office/drawing/2014/main" val="20001"/>
                    </a:ext>
                  </a:extLst>
                </a:gridCol>
                <a:gridCol w="4675680">
                  <a:extLst>
                    <a:ext uri="{9D8B030D-6E8A-4147-A177-3AD203B41FA5}">
                      <a16:colId xmlns:a16="http://schemas.microsoft.com/office/drawing/2014/main" val="20002"/>
                    </a:ext>
                  </a:extLst>
                </a:gridCol>
              </a:tblGrid>
              <a:tr h="518162">
                <a:tc>
                  <a:txBody>
                    <a:bodyPr/>
                    <a:lstStyle/>
                    <a:p>
                      <a:pPr algn="ctr">
                        <a:lnSpc>
                          <a:spcPct val="100000"/>
                        </a:lnSpc>
                        <a:buNone/>
                      </a:pPr>
                      <a:r>
                        <a:rPr lang="en-US" sz="2000" b="1" strike="noStrike" spc="-1" dirty="0">
                          <a:solidFill>
                            <a:srgbClr val="FFFFFF"/>
                          </a:solidFill>
                          <a:latin typeface="Calibri" panose="020F0502020204030204"/>
                        </a:rPr>
                        <a:t>Sl. No.</a:t>
                      </a:r>
                      <a:endParaRPr lang="en-IN" sz="2000" b="0" strike="noStrike" spc="-1" dirty="0">
                        <a:latin typeface="Arial" panose="020B0604020202020204"/>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ctr">
                        <a:lnSpc>
                          <a:spcPct val="100000"/>
                        </a:lnSpc>
                        <a:buNone/>
                      </a:pPr>
                      <a:r>
                        <a:rPr lang="en-US" sz="2000" b="1" strike="noStrike" spc="-1">
                          <a:solidFill>
                            <a:srgbClr val="FFFFFF"/>
                          </a:solidFill>
                          <a:latin typeface="Calibri" panose="020F0502020204030204"/>
                        </a:rPr>
                        <a:t>Reg. No.</a:t>
                      </a:r>
                      <a:endParaRPr lang="en-IN" sz="2000" b="0" strike="noStrike" spc="-1">
                        <a:latin typeface="Arial" panose="020B0604020202020204"/>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lstStyle/>
                    <a:p>
                      <a:pPr algn="ctr">
                        <a:lnSpc>
                          <a:spcPct val="100000"/>
                        </a:lnSpc>
                        <a:buNone/>
                      </a:pPr>
                      <a:r>
                        <a:rPr lang="en-US" sz="2000" b="1" strike="noStrike" spc="-1" dirty="0">
                          <a:solidFill>
                            <a:srgbClr val="FFFFFF"/>
                          </a:solidFill>
                          <a:latin typeface="Calibri" panose="020F0502020204030204"/>
                        </a:rPr>
                        <a:t>Name of the student</a:t>
                      </a:r>
                      <a:endParaRPr lang="en-IN" sz="2000" b="0" strike="noStrike" spc="-1" dirty="0">
                        <a:latin typeface="Arial" panose="020B0604020202020204"/>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extLst>
                  <a:ext uri="{0D108BD9-81ED-4DB2-BD59-A6C34878D82A}">
                    <a16:rowId xmlns:a16="http://schemas.microsoft.com/office/drawing/2014/main" val="10000"/>
                  </a:ext>
                </a:extLst>
              </a:tr>
              <a:tr h="518162">
                <a:tc>
                  <a:txBody>
                    <a:bodyPr/>
                    <a:lstStyle/>
                    <a:p>
                      <a:pPr algn="ctr">
                        <a:lnSpc>
                          <a:spcPct val="100000"/>
                        </a:lnSpc>
                        <a:buNone/>
                      </a:pPr>
                      <a:r>
                        <a:rPr lang="en-IN" sz="2000" b="0" strike="noStrike" spc="-1" dirty="0">
                          <a:latin typeface="Calibri" panose="020F0502020204030204" pitchFamily="34" charset="0"/>
                          <a:ea typeface="Calibri" panose="020F0502020204030204" pitchFamily="34" charset="0"/>
                          <a:cs typeface="Calibri" panose="020F0502020204030204" pitchFamily="34" charset="0"/>
                        </a:rPr>
                        <a:t>1.</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gn="ctr">
                        <a:lnSpc>
                          <a:spcPct val="100000"/>
                        </a:lnSpc>
                        <a:buNone/>
                      </a:pPr>
                      <a:r>
                        <a:rPr lang="en-IN" sz="2000" b="0" strike="noStrike" spc="-1" dirty="0">
                          <a:latin typeface="Calibri" panose="020F0502020204030204" pitchFamily="34" charset="0"/>
                          <a:ea typeface="Calibri" panose="020F0502020204030204" pitchFamily="34" charset="0"/>
                          <a:cs typeface="Calibri" panose="020F0502020204030204" pitchFamily="34" charset="0"/>
                        </a:rPr>
                        <a:t>21ETEC004303</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tc>
                  <a:txBody>
                    <a:bodyPr/>
                    <a:lstStyle/>
                    <a:p>
                      <a:pPr>
                        <a:lnSpc>
                          <a:spcPct val="100000"/>
                        </a:lnSpc>
                        <a:buNone/>
                      </a:pPr>
                      <a:r>
                        <a:rPr lang="en-IN" sz="2000" b="0" strike="noStrike" spc="-1" dirty="0">
                          <a:latin typeface="Calibri" panose="020F0502020204030204" pitchFamily="34" charset="0"/>
                          <a:ea typeface="Calibri" panose="020F0502020204030204" pitchFamily="34" charset="0"/>
                          <a:cs typeface="Calibri" panose="020F0502020204030204" pitchFamily="34" charset="0"/>
                        </a:rPr>
                        <a:t>                           Arun </a:t>
                      </a:r>
                      <a:r>
                        <a:rPr lang="en-IN" sz="2000" b="0" strike="noStrike" spc="-1" dirty="0" err="1">
                          <a:latin typeface="Calibri" panose="020F0502020204030204" pitchFamily="34" charset="0"/>
                          <a:ea typeface="Calibri" panose="020F0502020204030204" pitchFamily="34" charset="0"/>
                          <a:cs typeface="Calibri" panose="020F0502020204030204" pitchFamily="34" charset="0"/>
                        </a:rPr>
                        <a:t>Channappa</a:t>
                      </a:r>
                      <a:r>
                        <a:rPr lang="en-IN" sz="2000" b="0" strike="noStrike" spc="-1" dirty="0">
                          <a:latin typeface="Calibri" panose="020F0502020204030204" pitchFamily="34" charset="0"/>
                          <a:ea typeface="Calibri" panose="020F0502020204030204" pitchFamily="34" charset="0"/>
                          <a:cs typeface="Calibri" panose="020F0502020204030204" pitchFamily="34" charset="0"/>
                        </a:rPr>
                        <a:t> Lamani</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1DEEF"/>
                    </a:solidFill>
                  </a:tcPr>
                </a:tc>
                <a:extLst>
                  <a:ext uri="{0D108BD9-81ED-4DB2-BD59-A6C34878D82A}">
                    <a16:rowId xmlns:a16="http://schemas.microsoft.com/office/drawing/2014/main" val="10001"/>
                  </a:ext>
                </a:extLst>
              </a:tr>
              <a:tr h="518162">
                <a:tc>
                  <a:txBody>
                    <a:bodyPr/>
                    <a:lstStyle/>
                    <a:p>
                      <a:pPr algn="ctr">
                        <a:lnSpc>
                          <a:spcPct val="100000"/>
                        </a:lnSpc>
                        <a:buNone/>
                      </a:pPr>
                      <a:r>
                        <a:rPr lang="en-IN" sz="2000" b="0" strike="noStrike" spc="-1" dirty="0">
                          <a:latin typeface="Calibri" panose="020F0502020204030204" pitchFamily="34" charset="0"/>
                          <a:ea typeface="Calibri" panose="020F0502020204030204" pitchFamily="34" charset="0"/>
                          <a:cs typeface="Calibri" panose="020F0502020204030204" pitchFamily="34" charset="0"/>
                        </a:rPr>
                        <a:t>2.</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tab pos="0" algn="l"/>
                        </a:tabLst>
                        <a:defRPr/>
                      </a:pPr>
                      <a:r>
                        <a:rPr lang="en-IN" sz="2000" b="0" strike="noStrike" spc="-1" dirty="0">
                          <a:latin typeface="Calibri" panose="020F0502020204030204" pitchFamily="34" charset="0"/>
                          <a:ea typeface="Calibri" panose="020F0502020204030204" pitchFamily="34" charset="0"/>
                          <a:cs typeface="Calibri" panose="020F0502020204030204" pitchFamily="34" charset="0"/>
                        </a:rPr>
                        <a:t>21ETEC004304</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nSpc>
                          <a:spcPct val="100000"/>
                        </a:lnSpc>
                        <a:buNone/>
                      </a:pPr>
                      <a:r>
                        <a:rPr lang="en-IN" sz="2000" b="0" strike="noStrike" spc="-1" dirty="0">
                          <a:latin typeface="Calibri" panose="020F0502020204030204" pitchFamily="34" charset="0"/>
                          <a:ea typeface="Calibri" panose="020F0502020204030204" pitchFamily="34" charset="0"/>
                          <a:cs typeface="Calibri" panose="020F0502020204030204" pitchFamily="34" charset="0"/>
                        </a:rPr>
                        <a:t>                             Arun Kumar</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2"/>
                  </a:ext>
                </a:extLst>
              </a:tr>
              <a:tr h="518162">
                <a:tc>
                  <a:txBody>
                    <a:bodyPr/>
                    <a:lstStyle/>
                    <a:p>
                      <a:pPr algn="ctr">
                        <a:lnSpc>
                          <a:spcPct val="100000"/>
                        </a:lnSpc>
                        <a:buNone/>
                      </a:pPr>
                      <a:r>
                        <a:rPr lang="en-IN" sz="2000" b="0" strike="noStrike" spc="-1" dirty="0">
                          <a:latin typeface="Calibri" panose="020F0502020204030204" pitchFamily="34" charset="0"/>
                          <a:ea typeface="Calibri" panose="020F0502020204030204" pitchFamily="34" charset="0"/>
                          <a:cs typeface="Calibri" panose="020F0502020204030204" pitchFamily="34" charset="0"/>
                        </a:rPr>
                        <a:t>3.</a:t>
                      </a: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tab pos="0" algn="l"/>
                        </a:tabLst>
                        <a:defRPr/>
                      </a:pPr>
                      <a:r>
                        <a:rPr lang="en-IN" sz="2000" b="0" strike="noStrike" spc="-1" dirty="0">
                          <a:latin typeface="Calibri" panose="020F0502020204030204" pitchFamily="34" charset="0"/>
                          <a:ea typeface="Calibri" panose="020F0502020204030204" pitchFamily="34" charset="0"/>
                          <a:cs typeface="Calibri" panose="020F0502020204030204" pitchFamily="34" charset="0"/>
                        </a:rPr>
                        <a:t>21ETEC004305</a:t>
                      </a: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lstStyle/>
                    <a:p>
                      <a:pPr>
                        <a:lnSpc>
                          <a:spcPct val="100000"/>
                        </a:lnSpc>
                        <a:buNone/>
                      </a:pPr>
                      <a:r>
                        <a:rPr lang="en-IN" sz="2000" b="0" strike="noStrike" spc="-1" dirty="0">
                          <a:latin typeface="Calibri" panose="020F0502020204030204" pitchFamily="34" charset="0"/>
                          <a:ea typeface="Calibri" panose="020F0502020204030204" pitchFamily="34" charset="0"/>
                          <a:cs typeface="Calibri" panose="020F0502020204030204" pitchFamily="34" charset="0"/>
                        </a:rPr>
                        <a:t>                             Ayan Khan </a:t>
                      </a:r>
                    </a:p>
                  </a:txBody>
                  <a:tcPr>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extLst>
                  <a:ext uri="{0D108BD9-81ED-4DB2-BD59-A6C34878D82A}">
                    <a16:rowId xmlns:a16="http://schemas.microsoft.com/office/drawing/2014/main" val="10003"/>
                  </a:ext>
                </a:extLst>
              </a:tr>
              <a:tr h="518162">
                <a:tc>
                  <a:txBody>
                    <a:bodyPr/>
                    <a:lstStyle/>
                    <a:p>
                      <a:pPr algn="ctr">
                        <a:lnSpc>
                          <a:spcPct val="100000"/>
                        </a:lnSpc>
                        <a:buNone/>
                      </a:pPr>
                      <a:r>
                        <a:rPr lang="en-IN" sz="2000" b="0" strike="noStrike" spc="-1" dirty="0">
                          <a:latin typeface="Calibri" panose="020F0502020204030204" pitchFamily="34" charset="0"/>
                          <a:ea typeface="Calibri" panose="020F0502020204030204" pitchFamily="34" charset="0"/>
                          <a:cs typeface="Calibri" panose="020F0502020204030204" pitchFamily="34" charset="0"/>
                        </a:rPr>
                        <a:t>4.</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marL="0" marR="0" indent="0" algn="ctr" defTabSz="914400" eaLnBrk="1" fontAlgn="auto" latinLnBrk="0" hangingPunct="1">
                        <a:lnSpc>
                          <a:spcPct val="100000"/>
                        </a:lnSpc>
                        <a:spcBef>
                          <a:spcPts val="0"/>
                        </a:spcBef>
                        <a:spcAft>
                          <a:spcPts val="0"/>
                        </a:spcAft>
                        <a:buClrTx/>
                        <a:buSzTx/>
                        <a:buFontTx/>
                        <a:buNone/>
                        <a:tabLst>
                          <a:tab pos="0" algn="l"/>
                        </a:tabLst>
                        <a:defRPr/>
                      </a:pPr>
                      <a:r>
                        <a:rPr lang="en-IN" sz="2000" b="0" strike="noStrike" spc="-1" dirty="0">
                          <a:latin typeface="Calibri" panose="020F0502020204030204" pitchFamily="34" charset="0"/>
                          <a:ea typeface="Calibri" panose="020F0502020204030204" pitchFamily="34" charset="0"/>
                          <a:cs typeface="Calibri" panose="020F0502020204030204" pitchFamily="34" charset="0"/>
                        </a:rPr>
                        <a:t>21ETEC004323</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lstStyle/>
                    <a:p>
                      <a:pPr>
                        <a:lnSpc>
                          <a:spcPct val="100000"/>
                        </a:lnSpc>
                        <a:buNone/>
                      </a:pPr>
                      <a:r>
                        <a:rPr lang="en-IN" sz="2000" b="0" strike="noStrike" spc="-1" baseline="0" dirty="0">
                          <a:latin typeface="Calibri" panose="020F0502020204030204" pitchFamily="34" charset="0"/>
                          <a:ea typeface="Calibri" panose="020F0502020204030204" pitchFamily="34" charset="0"/>
                          <a:cs typeface="Calibri" panose="020F0502020204030204" pitchFamily="34" charset="0"/>
                        </a:rPr>
                        <a:t>                             Naveen M</a:t>
                      </a:r>
                      <a:endParaRPr lang="en-IN" sz="2000" b="0" strike="noStrike" spc="-1" dirty="0">
                        <a:latin typeface="Calibri" panose="020F0502020204030204" pitchFamily="34" charset="0"/>
                        <a:ea typeface="Calibri" panose="020F0502020204030204" pitchFamily="34" charset="0"/>
                        <a:cs typeface="Calibri" panose="020F050202020403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839754" y="365040"/>
            <a:ext cx="8283365" cy="1145880"/>
          </a:xfrm>
          <a:prstGeom prst="rect">
            <a:avLst/>
          </a:prstGeom>
          <a:noFill/>
          <a:ln w="0">
            <a:noFill/>
          </a:ln>
        </p:spPr>
        <p:txBody>
          <a:bodyPr anchor="ctr">
            <a:normAutofit fontScale="90000"/>
          </a:bodyPr>
          <a:lstStyle/>
          <a:p>
            <a:pPr>
              <a:lnSpc>
                <a:spcPct val="90000"/>
              </a:lnSpc>
              <a:buNone/>
            </a:pPr>
            <a:br>
              <a:rPr sz="3600" dirty="0"/>
            </a:br>
            <a:br>
              <a:rPr sz="3600" dirty="0"/>
            </a:br>
            <a:r>
              <a:rPr lang="en-GB" sz="4000" b="1" strike="noStrike" spc="-1" dirty="0">
                <a:solidFill>
                  <a:srgbClr val="FF0000"/>
                </a:solidFill>
                <a:latin typeface="Calibri Light" panose="020F0302020204030204"/>
              </a:rPr>
              <a:t>Title of the Project</a:t>
            </a:r>
            <a:br>
              <a:rPr sz="4000" b="1" dirty="0"/>
            </a:br>
            <a:br>
              <a:rPr sz="3600" dirty="0"/>
            </a:br>
            <a:endParaRPr lang="en-US" sz="3600" b="0" strike="noStrike" spc="-1" dirty="0">
              <a:solidFill>
                <a:srgbClr val="000000"/>
              </a:solidFill>
              <a:latin typeface="Calibri" panose="020F0502020204030204"/>
            </a:endParaRPr>
          </a:p>
        </p:txBody>
      </p:sp>
      <p:sp>
        <p:nvSpPr>
          <p:cNvPr id="135" name="PlaceHolder 2"/>
          <p:cNvSpPr>
            <a:spLocks noGrp="1"/>
          </p:cNvSpPr>
          <p:nvPr>
            <p:ph/>
          </p:nvPr>
        </p:nvSpPr>
        <p:spPr>
          <a:xfrm>
            <a:off x="839754" y="1772816"/>
            <a:ext cx="10510590" cy="4494976"/>
          </a:xfrm>
          <a:prstGeom prst="rect">
            <a:avLst/>
          </a:prstGeom>
          <a:noFill/>
          <a:ln w="0">
            <a:noFill/>
          </a:ln>
        </p:spPr>
        <p:txBody>
          <a:bodyPr anchor="t">
            <a:normAutofit fontScale="99000"/>
          </a:bodyPr>
          <a:lstStyle/>
          <a:p>
            <a:pPr algn="just">
              <a:lnSpc>
                <a:spcPct val="90000"/>
              </a:lnSpc>
              <a:spcBef>
                <a:spcPts val="1000"/>
              </a:spcBef>
              <a:buNone/>
              <a:tabLst>
                <a:tab pos="0" algn="l"/>
              </a:tabLst>
            </a:pPr>
            <a:r>
              <a:rPr lang="en-US" sz="2800" b="1" dirty="0"/>
              <a:t>Development of YOLO based AI Model for Multi-Crop Disease Detection for Real-Time Implementation</a:t>
            </a:r>
            <a:r>
              <a:rPr lang="en-IN" altLang="en-US" sz="2800" b="1" strike="noStrike" spc="-1" dirty="0">
                <a:solidFill>
                  <a:srgbClr val="000000"/>
                </a:solidFill>
                <a:latin typeface="Calibri" panose="020F0502020204030204"/>
              </a:rPr>
              <a:t> </a:t>
            </a:r>
          </a:p>
          <a:p>
            <a:pPr>
              <a:lnSpc>
                <a:spcPct val="90000"/>
              </a:lnSpc>
              <a:spcBef>
                <a:spcPts val="1000"/>
              </a:spcBef>
              <a:buNone/>
              <a:tabLst>
                <a:tab pos="0" algn="l"/>
              </a:tabLst>
            </a:pPr>
            <a:endParaRPr lang="en-US" sz="2800" b="1" strike="noStrike" spc="-1" dirty="0">
              <a:solidFill>
                <a:srgbClr val="000000"/>
              </a:solidFill>
              <a:latin typeface="Calibri" panose="020F0502020204030204"/>
            </a:endParaRPr>
          </a:p>
          <a:p>
            <a:pPr algn="l">
              <a:lnSpc>
                <a:spcPct val="90000"/>
              </a:lnSpc>
              <a:spcBef>
                <a:spcPts val="1000"/>
              </a:spcBef>
              <a:buClr>
                <a:srgbClr val="FF0000"/>
              </a:buClr>
              <a:tabLst>
                <a:tab pos="0" algn="l"/>
              </a:tabLst>
            </a:pPr>
            <a:r>
              <a:rPr lang="en-GB" sz="2800" b="1" strike="noStrike" spc="-1" dirty="0">
                <a:solidFill>
                  <a:srgbClr val="FF0000"/>
                </a:solidFill>
                <a:latin typeface="Calibri" panose="020F0502020204030204"/>
              </a:rPr>
              <a:t>Supervisors</a:t>
            </a:r>
            <a:endParaRPr lang="en-US" sz="2800" b="0" strike="noStrike" spc="-1" dirty="0">
              <a:solidFill>
                <a:srgbClr val="000000"/>
              </a:solidFill>
              <a:latin typeface="Calibri" panose="020F0502020204030204"/>
            </a:endParaRPr>
          </a:p>
          <a:p>
            <a:pPr marL="457200" indent="-457200">
              <a:lnSpc>
                <a:spcPct val="90000"/>
              </a:lnSpc>
              <a:spcBef>
                <a:spcPts val="1000"/>
              </a:spcBef>
              <a:buClr>
                <a:srgbClr val="000000"/>
              </a:buClr>
              <a:buFont typeface="Arial" panose="020B0604020202020204" pitchFamily="34" charset="0"/>
              <a:buChar char="•"/>
              <a:tabLst>
                <a:tab pos="0" algn="l"/>
              </a:tabLst>
            </a:pPr>
            <a:r>
              <a:rPr lang="en-US" sz="2800" b="1" strike="noStrike" spc="-1" dirty="0">
                <a:solidFill>
                  <a:srgbClr val="000000"/>
                </a:solidFill>
                <a:latin typeface="Calibri" panose="020F0502020204030204"/>
              </a:rPr>
              <a:t>Supervisor: Mr. </a:t>
            </a:r>
            <a:r>
              <a:rPr lang="en-US" sz="2800" b="1" strike="noStrike" spc="-1" dirty="0" err="1">
                <a:solidFill>
                  <a:srgbClr val="000000"/>
                </a:solidFill>
                <a:latin typeface="Calibri" panose="020F0502020204030204"/>
              </a:rPr>
              <a:t>Ambresh</a:t>
            </a:r>
            <a:endParaRPr lang="en-US" sz="2800" b="1" strike="noStrike" spc="-1" dirty="0">
              <a:solidFill>
                <a:srgbClr val="000000"/>
              </a:solidFill>
              <a:latin typeface="Calibri" panose="020F0502020204030204"/>
            </a:endParaRPr>
          </a:p>
          <a:p>
            <a:pPr>
              <a:lnSpc>
                <a:spcPct val="90000"/>
              </a:lnSpc>
              <a:spcBef>
                <a:spcPts val="1000"/>
              </a:spcBef>
              <a:buClr>
                <a:srgbClr val="000000"/>
              </a:buClr>
              <a:tabLst>
                <a:tab pos="0" algn="l"/>
              </a:tabLst>
            </a:pPr>
            <a:endParaRPr lang="en-US" sz="2400" b="0" strike="noStrike" spc="-1" dirty="0">
              <a:solidFill>
                <a:srgbClr val="000000"/>
              </a:solidFill>
              <a:latin typeface="Calibri" panose="020F0502020204030204"/>
            </a:endParaRPr>
          </a:p>
          <a:p>
            <a:pPr>
              <a:lnSpc>
                <a:spcPct val="90000"/>
              </a:lnSpc>
              <a:spcBef>
                <a:spcPts val="1000"/>
              </a:spcBef>
              <a:buClr>
                <a:srgbClr val="FF0000"/>
              </a:buClr>
              <a:tabLst>
                <a:tab pos="0" algn="l"/>
              </a:tabLst>
            </a:pPr>
            <a:r>
              <a:rPr lang="en-GB" sz="2800" b="1" strike="noStrike" spc="-1" dirty="0">
                <a:solidFill>
                  <a:srgbClr val="FF0000"/>
                </a:solidFill>
                <a:latin typeface="Calibri" panose="020F0502020204030204"/>
              </a:rPr>
              <a:t>Place of Work : </a:t>
            </a:r>
            <a:r>
              <a:rPr lang="en-US" sz="2800" b="1" strike="noStrike" spc="-1" dirty="0">
                <a:solidFill>
                  <a:srgbClr val="000000"/>
                </a:solidFill>
                <a:latin typeface="Calibri" panose="020F0502020204030204"/>
              </a:rPr>
              <a:t>RTC, Peenya</a:t>
            </a:r>
            <a:endParaRPr lang="en-US" sz="2800" b="0" strike="noStrike" spc="-1" dirty="0">
              <a:solidFill>
                <a:srgbClr val="000000"/>
              </a:solidFill>
              <a:latin typeface="Calibri" panose="020F0502020204030204"/>
            </a:endParaRPr>
          </a:p>
          <a:p>
            <a:pPr>
              <a:lnSpc>
                <a:spcPct val="90000"/>
              </a:lnSpc>
              <a:spcBef>
                <a:spcPts val="1000"/>
              </a:spcBef>
              <a:buNone/>
              <a:tabLst>
                <a:tab pos="0" algn="l"/>
              </a:tabLst>
            </a:pPr>
            <a:endParaRPr lang="en-US" sz="2800" b="0" strike="noStrike" spc="-1" dirty="0">
              <a:solidFill>
                <a:srgbClr val="000000"/>
              </a:solidFill>
              <a:latin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838080" y="365040"/>
            <a:ext cx="8285040" cy="1145880"/>
          </a:xfrm>
          <a:prstGeom prst="rect">
            <a:avLst/>
          </a:prstGeom>
          <a:noFill/>
          <a:ln w="0">
            <a:noFill/>
          </a:ln>
        </p:spPr>
        <p:txBody>
          <a:bodyPr anchor="ctr">
            <a:noAutofit/>
          </a:bodyPr>
          <a:lstStyle/>
          <a:p>
            <a:pPr>
              <a:lnSpc>
                <a:spcPct val="90000"/>
              </a:lnSpc>
              <a:buNone/>
            </a:pPr>
            <a:r>
              <a:rPr lang="en-US" sz="3600" b="1" strike="noStrike" spc="-1" dirty="0">
                <a:solidFill>
                  <a:srgbClr val="FF0000"/>
                </a:solidFill>
                <a:latin typeface="Calibri Light" panose="020F0302020204030204"/>
              </a:rPr>
              <a:t>Outline</a:t>
            </a:r>
            <a:endParaRPr lang="en-US" sz="3600" b="1" strike="noStrike" spc="-1" dirty="0">
              <a:solidFill>
                <a:srgbClr val="000000"/>
              </a:solidFill>
              <a:latin typeface="Calibri" panose="020F0502020204030204"/>
            </a:endParaRPr>
          </a:p>
        </p:txBody>
      </p:sp>
      <p:sp>
        <p:nvSpPr>
          <p:cNvPr id="137" name="PlaceHolder 2"/>
          <p:cNvSpPr>
            <a:spLocks noGrp="1"/>
          </p:cNvSpPr>
          <p:nvPr>
            <p:ph/>
          </p:nvPr>
        </p:nvSpPr>
        <p:spPr>
          <a:xfrm>
            <a:off x="838080" y="1772816"/>
            <a:ext cx="10515240" cy="4431696"/>
          </a:xfrm>
          <a:prstGeom prst="rect">
            <a:avLst/>
          </a:prstGeom>
          <a:noFill/>
          <a:ln w="0">
            <a:noFill/>
          </a:ln>
        </p:spPr>
        <p:txBody>
          <a:bodyPr anchor="t">
            <a:noAutofit/>
          </a:bodyPr>
          <a:lstStyle/>
          <a:p>
            <a:pPr marL="457200" indent="-4572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Title and Aim</a:t>
            </a:r>
          </a:p>
          <a:p>
            <a:pPr marL="457200" indent="-4572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Introduction</a:t>
            </a:r>
          </a:p>
          <a:p>
            <a:pPr marL="457200" indent="-4572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Objectives</a:t>
            </a:r>
          </a:p>
          <a:p>
            <a:pPr marL="457200" indent="-457200">
              <a:lnSpc>
                <a:spcPct val="90000"/>
              </a:lnSpc>
              <a:spcBef>
                <a:spcPts val="1000"/>
              </a:spcBef>
              <a:buClr>
                <a:srgbClr val="000000"/>
              </a:buClr>
              <a:buFont typeface="Arial" panose="020B0604020202020204"/>
              <a:buChar char="•"/>
            </a:pPr>
            <a:r>
              <a:rPr lang="en-US" sz="2800" spc="-1" dirty="0">
                <a:solidFill>
                  <a:srgbClr val="000000"/>
                </a:solidFill>
                <a:latin typeface="Calibri" panose="020F0502020204030204"/>
              </a:rPr>
              <a:t>B</a:t>
            </a:r>
            <a:r>
              <a:rPr lang="en-US" sz="2800" b="0" strike="noStrike" spc="-1" dirty="0">
                <a:solidFill>
                  <a:srgbClr val="000000"/>
                </a:solidFill>
                <a:latin typeface="Calibri" panose="020F0502020204030204"/>
              </a:rPr>
              <a:t>lock Diagram or Concept </a:t>
            </a:r>
          </a:p>
          <a:p>
            <a:pPr marL="457200" indent="-457200">
              <a:lnSpc>
                <a:spcPct val="90000"/>
              </a:lnSpc>
              <a:spcBef>
                <a:spcPts val="1000"/>
              </a:spcBef>
              <a:buClr>
                <a:srgbClr val="000000"/>
              </a:buClr>
              <a:buFont typeface="Arial" panose="020B0604020202020204"/>
              <a:buChar char="•"/>
            </a:pPr>
            <a:r>
              <a:rPr lang="en-US" sz="2800" b="1" dirty="0">
                <a:solidFill>
                  <a:schemeClr val="tx1"/>
                </a:solidFill>
                <a:latin typeface="Calibri Light" pitchFamily="34" charset="0"/>
                <a:ea typeface="Calibri Light" pitchFamily="34" charset="0"/>
                <a:cs typeface="Calibri Light" pitchFamily="34" charset="0"/>
              </a:rPr>
              <a:t>Results obtained after Training the model</a:t>
            </a:r>
          </a:p>
          <a:p>
            <a:pPr marL="457200" indent="-457200">
              <a:lnSpc>
                <a:spcPct val="90000"/>
              </a:lnSpc>
              <a:spcBef>
                <a:spcPts val="1000"/>
              </a:spcBef>
              <a:buClr>
                <a:srgbClr val="000000"/>
              </a:buClr>
              <a:buFont typeface="Arial" panose="020B0604020202020204"/>
              <a:buChar char="•"/>
            </a:pPr>
            <a:r>
              <a:rPr lang="en-IN" sz="2800" b="1" spc="-1" dirty="0">
                <a:solidFill>
                  <a:schemeClr val="tx1"/>
                </a:solidFill>
                <a:latin typeface="Calibri Light" pitchFamily="34" charset="0"/>
                <a:ea typeface="Calibri Light" pitchFamily="34" charset="0"/>
                <a:cs typeface="Calibri Light" pitchFamily="34" charset="0"/>
              </a:rPr>
              <a:t>Hardware Setup and Result</a:t>
            </a:r>
            <a:endParaRPr lang="en-US" sz="2800" b="1" strike="noStrike" spc="-1" dirty="0">
              <a:solidFill>
                <a:schemeClr val="tx1"/>
              </a:solidFill>
              <a:latin typeface="Calibri" panose="020F0502020204030204"/>
            </a:endParaRPr>
          </a:p>
          <a:p>
            <a:pPr marL="457200" indent="-457200">
              <a:lnSpc>
                <a:spcPct val="90000"/>
              </a:lnSpc>
              <a:spcBef>
                <a:spcPts val="1000"/>
              </a:spcBef>
              <a:buClr>
                <a:srgbClr val="000000"/>
              </a:buClr>
              <a:buFont typeface="Arial" panose="020B0604020202020204"/>
              <a:buChar char="•"/>
            </a:pPr>
            <a:r>
              <a:rPr lang="en-US" sz="2800" b="0" strike="noStrike" spc="-1" dirty="0">
                <a:solidFill>
                  <a:srgbClr val="000000"/>
                </a:solidFill>
                <a:latin typeface="Calibri" panose="020F0502020204030204"/>
              </a:rPr>
              <a:t>References</a:t>
            </a:r>
          </a:p>
          <a:p>
            <a:pPr>
              <a:lnSpc>
                <a:spcPct val="90000"/>
              </a:lnSpc>
              <a:spcBef>
                <a:spcPts val="1000"/>
              </a:spcBef>
              <a:buNone/>
            </a:pPr>
            <a:endParaRPr lang="en-US" sz="2800" b="0" strike="noStrike" spc="-1" dirty="0">
              <a:solidFill>
                <a:srgbClr val="000000"/>
              </a:solidFill>
              <a:latin typeface="Calibri" panose="020F0502020204030204"/>
            </a:endParaRPr>
          </a:p>
          <a:p>
            <a:pPr>
              <a:lnSpc>
                <a:spcPct val="90000"/>
              </a:lnSpc>
              <a:spcBef>
                <a:spcPts val="1000"/>
              </a:spcBef>
              <a:buNone/>
              <a:tabLst>
                <a:tab pos="0" algn="l"/>
              </a:tabLst>
            </a:pPr>
            <a:endParaRPr lang="en-US" sz="2800" b="0" strike="noStrike" spc="-1" dirty="0">
              <a:solidFill>
                <a:srgbClr val="000000"/>
              </a:solidFill>
              <a:latin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 name="PlaceHolder 1"/>
          <p:cNvSpPr>
            <a:spLocks noGrp="1"/>
          </p:cNvSpPr>
          <p:nvPr>
            <p:ph type="title" idx="4294967295"/>
          </p:nvPr>
        </p:nvSpPr>
        <p:spPr>
          <a:xfrm>
            <a:off x="839416" y="1905000"/>
            <a:ext cx="10361984" cy="1219200"/>
          </a:xfrm>
          <a:prstGeom prst="rect">
            <a:avLst/>
          </a:prstGeom>
          <a:noFill/>
          <a:ln w="0">
            <a:noFill/>
          </a:ln>
        </p:spPr>
        <p:txBody>
          <a:bodyPr anchor="ctr">
            <a:noAutofit/>
          </a:bodyPr>
          <a:lstStyle/>
          <a:p>
            <a:pPr algn="l">
              <a:lnSpc>
                <a:spcPct val="90000"/>
              </a:lnSpc>
            </a:pPr>
            <a:r>
              <a:rPr lang="en-US" sz="2800" b="1" strike="noStrike" spc="-1" dirty="0">
                <a:solidFill>
                  <a:srgbClr val="FF0000"/>
                </a:solidFill>
                <a:latin typeface="Calibri" panose="020F0502020204030204" pitchFamily="34" charset="0"/>
                <a:ea typeface="Calibri" panose="020F0502020204030204" pitchFamily="34" charset="0"/>
                <a:cs typeface="Calibri" panose="020F0502020204030204" pitchFamily="34" charset="0"/>
              </a:rPr>
              <a:t>Title: </a:t>
            </a:r>
            <a:r>
              <a:rPr lang="en-US" sz="2800" b="1" dirty="0">
                <a:latin typeface="Calibri" panose="020F0502020204030204" pitchFamily="34" charset="0"/>
                <a:ea typeface="Calibri" panose="020F0502020204030204" pitchFamily="34" charset="0"/>
                <a:cs typeface="Calibri" panose="020F0502020204030204" pitchFamily="34" charset="0"/>
              </a:rPr>
              <a:t>Development of YOLO based AI Model for Multi-Crop Disease Detection for Real-Time Implementation</a:t>
            </a:r>
            <a:br>
              <a:rPr lang="en-US" sz="2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br>
            <a:endParaRPr lang="en-US" sz="2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142" name="Title 1"/>
          <p:cNvSpPr/>
          <p:nvPr/>
        </p:nvSpPr>
        <p:spPr>
          <a:xfrm>
            <a:off x="839416" y="3124200"/>
            <a:ext cx="10441160" cy="32486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buNone/>
            </a:pPr>
            <a:r>
              <a:rPr lang="en-US" sz="2800" spc="-1" dirty="0">
                <a:solidFill>
                  <a:srgbClr val="FF0000"/>
                </a:solidFill>
                <a:latin typeface="Calibri" panose="020F0502020204030204" pitchFamily="34" charset="0"/>
                <a:ea typeface="Calibri" panose="020F0502020204030204" pitchFamily="34" charset="0"/>
                <a:cs typeface="Calibri" panose="020F0502020204030204" pitchFamily="34" charset="0"/>
              </a:rPr>
              <a:t>Aim: </a:t>
            </a:r>
            <a:r>
              <a:rPr lang="en-US" sz="2600" dirty="0">
                <a:latin typeface="Calibri" panose="020F0502020204030204" pitchFamily="34" charset="0"/>
                <a:ea typeface="Calibri" panose="020F0502020204030204" pitchFamily="34" charset="0"/>
                <a:cs typeface="Calibri" panose="020F0502020204030204" pitchFamily="34" charset="0"/>
              </a:rPr>
              <a:t>The project aims to develop an YOLO based AI-based model for real-time detection of multiple crop diseases using machine learning and image processing. It will help farmers identify diseases early, reducing crop losses and improving productivity. The system will be fast, cost-effective, and scalable for real-world applications. Ultimately, it will be integrated into a mobile or IoT-based platform for instant disease diagnosis.</a:t>
            </a:r>
            <a:endParaRPr lang="en-US" sz="2600" spc="-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834970" y="365040"/>
            <a:ext cx="8288149" cy="1145880"/>
          </a:xfrm>
          <a:prstGeom prst="rect">
            <a:avLst/>
          </a:prstGeom>
          <a:noFill/>
          <a:ln w="0">
            <a:noFill/>
          </a:ln>
        </p:spPr>
        <p:txBody>
          <a:bodyPr anchor="ctr">
            <a:noAutofit/>
          </a:bodyPr>
          <a:lstStyle/>
          <a:p>
            <a:pPr>
              <a:lnSpc>
                <a:spcPct val="90000"/>
              </a:lnSpc>
              <a:buNone/>
            </a:pPr>
            <a:r>
              <a:rPr lang="en-US" sz="3600" b="1" strike="noStrike" spc="-1" dirty="0">
                <a:solidFill>
                  <a:srgbClr val="FF0000"/>
                </a:solidFill>
                <a:latin typeface="Calibri Light" panose="020F0302020204030204"/>
              </a:rPr>
              <a:t>Introduction</a:t>
            </a:r>
            <a:endParaRPr lang="en-US" sz="3600" b="1" strike="noStrike" spc="-1" dirty="0">
              <a:solidFill>
                <a:srgbClr val="000000"/>
              </a:solidFill>
              <a:latin typeface="Calibri" panose="020F0502020204030204"/>
            </a:endParaRPr>
          </a:p>
        </p:txBody>
      </p:sp>
      <p:sp>
        <p:nvSpPr>
          <p:cNvPr id="139" name="PlaceHolder 2"/>
          <p:cNvSpPr>
            <a:spLocks noGrp="1"/>
          </p:cNvSpPr>
          <p:nvPr>
            <p:ph/>
          </p:nvPr>
        </p:nvSpPr>
        <p:spPr>
          <a:xfrm>
            <a:off x="838080" y="1825560"/>
            <a:ext cx="4572120" cy="4803840"/>
          </a:xfrm>
          <a:prstGeom prst="rect">
            <a:avLst/>
          </a:prstGeom>
          <a:noFill/>
          <a:ln w="0">
            <a:noFill/>
          </a:ln>
        </p:spPr>
        <p:txBody>
          <a:bodyPr anchor="t">
            <a:noAutofit/>
          </a:bodyPr>
          <a:lstStyle/>
          <a:p>
            <a:pPr algn="l">
              <a:lnSpc>
                <a:spcPct val="100000"/>
              </a:lnSpc>
              <a:spcBef>
                <a:spcPts val="400"/>
              </a:spcBef>
              <a:tabLst>
                <a:tab pos="0" algn="l"/>
              </a:tabLst>
            </a:pPr>
            <a:r>
              <a:rPr lang="en-US" sz="2000" b="0" strike="noStrike" spc="-1" dirty="0">
                <a:solidFill>
                  <a:srgbClr val="000000"/>
                </a:solidFill>
                <a:latin typeface="Calibri" panose="020F0502020204030204"/>
              </a:rPr>
              <a:t> </a:t>
            </a:r>
            <a:endParaRPr lang="pt-BR" sz="2000" dirty="0"/>
          </a:p>
          <a:p>
            <a:pPr algn="l">
              <a:lnSpc>
                <a:spcPct val="100000"/>
              </a:lnSpc>
              <a:spcBef>
                <a:spcPts val="400"/>
              </a:spcBef>
              <a:tabLst>
                <a:tab pos="0" algn="l"/>
              </a:tabLst>
            </a:pPr>
            <a:endParaRPr lang="en-US" sz="2000" b="0" strike="noStrike" spc="-1" dirty="0">
              <a:solidFill>
                <a:srgbClr val="000000"/>
              </a:solidFill>
              <a:latin typeface="Calibri" panose="020F0502020204030204"/>
            </a:endParaRPr>
          </a:p>
          <a:p>
            <a:pPr algn="l">
              <a:lnSpc>
                <a:spcPct val="100000"/>
              </a:lnSpc>
              <a:spcBef>
                <a:spcPts val="400"/>
              </a:spcBef>
              <a:tabLst>
                <a:tab pos="0" algn="l"/>
              </a:tabLst>
            </a:pPr>
            <a:r>
              <a:rPr lang="en-US" sz="2000" b="0" strike="noStrike" spc="-1" dirty="0">
                <a:solidFill>
                  <a:srgbClr val="000000"/>
                </a:solidFill>
                <a:latin typeface="Calibri" panose="020F0502020204030204"/>
              </a:rPr>
              <a:t> </a:t>
            </a:r>
          </a:p>
          <a:p>
            <a:pPr algn="l">
              <a:lnSpc>
                <a:spcPct val="100000"/>
              </a:lnSpc>
              <a:spcBef>
                <a:spcPts val="400"/>
              </a:spcBef>
              <a:tabLst>
                <a:tab pos="0" algn="l"/>
              </a:tabLst>
            </a:pPr>
            <a:r>
              <a:rPr lang="en-US" sz="2000" b="0" strike="noStrike" spc="-1" dirty="0">
                <a:solidFill>
                  <a:srgbClr val="000000"/>
                </a:solidFill>
                <a:latin typeface="Calibri" panose="020F0502020204030204"/>
              </a:rPr>
              <a:t> </a:t>
            </a:r>
          </a:p>
          <a:p>
            <a:pPr>
              <a:lnSpc>
                <a:spcPct val="100000"/>
              </a:lnSpc>
              <a:spcBef>
                <a:spcPts val="400"/>
              </a:spcBef>
              <a:buNone/>
              <a:tabLst>
                <a:tab pos="0" algn="l"/>
              </a:tabLst>
            </a:pPr>
            <a:r>
              <a:rPr lang="en-US" sz="2000" b="0" strike="noStrike" spc="-1" dirty="0">
                <a:solidFill>
                  <a:srgbClr val="000000"/>
                </a:solidFill>
                <a:latin typeface="Calibri" panose="020F0502020204030204"/>
              </a:rPr>
              <a:t> </a:t>
            </a:r>
          </a:p>
        </p:txBody>
      </p:sp>
      <p:sp>
        <p:nvSpPr>
          <p:cNvPr id="2" name="TextBox 1"/>
          <p:cNvSpPr txBox="1"/>
          <p:nvPr/>
        </p:nvSpPr>
        <p:spPr>
          <a:xfrm>
            <a:off x="834970" y="1600200"/>
            <a:ext cx="4727631" cy="4893647"/>
          </a:xfrm>
          <a:prstGeom prst="rect">
            <a:avLst/>
          </a:prstGeom>
          <a:noFill/>
        </p:spPr>
        <p:txBody>
          <a:bodyPr wrap="square" rtlCol="0">
            <a:spAutoFit/>
          </a:bodyPr>
          <a:lstStyle/>
          <a:p>
            <a:pPr marL="457200" indent="-457200" algn="just">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Agriculture is a critical sector for global food security, but plant diseases significantly impact yield and quality. </a:t>
            </a:r>
          </a:p>
          <a:p>
            <a:pPr marL="457200" indent="-457200" algn="just">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Early disease detection is essential to prevent losses and improve productivity.</a:t>
            </a:r>
          </a:p>
          <a:p>
            <a:pPr marL="457200" indent="-457200" algn="just">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Traditional disease detection methods rely on manual inspection, which is time-consuming and prone to errors.</a:t>
            </a:r>
          </a:p>
          <a:p>
            <a:pPr algn="just"/>
            <a:endParaRPr lang="en-US" sz="2400" dirty="0">
              <a:latin typeface="Calibri" panose="020F0502020204030204" pitchFamily="34" charset="0"/>
              <a:ea typeface="Calibri" panose="020F0502020204030204" pitchFamily="34" charset="0"/>
              <a:cs typeface="Calibri" panose="020F0502020204030204" pitchFamily="34" charset="0"/>
            </a:endParaRPr>
          </a:p>
          <a:p>
            <a:endParaRPr lang="en-US" sz="24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D9E0C901-4AC4-4432-AD0A-746DEE6DD4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8087" y="1700808"/>
            <a:ext cx="4608513" cy="424847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p:cNvSpPr>
          <p:nvPr>
            <p:ph type="title" idx="4294967295"/>
          </p:nvPr>
        </p:nvSpPr>
        <p:spPr>
          <a:xfrm>
            <a:off x="838080" y="365040"/>
            <a:ext cx="8285040" cy="1145880"/>
          </a:xfrm>
          <a:prstGeom prst="rect">
            <a:avLst/>
          </a:prstGeom>
          <a:noFill/>
          <a:ln w="0">
            <a:noFill/>
          </a:ln>
        </p:spPr>
        <p:txBody>
          <a:bodyPr anchor="ctr">
            <a:noAutofit/>
          </a:bodyPr>
          <a:lstStyle/>
          <a:p>
            <a:pPr>
              <a:lnSpc>
                <a:spcPct val="90000"/>
              </a:lnSpc>
              <a:buNone/>
            </a:pPr>
            <a:r>
              <a:rPr lang="en-US" sz="3600" b="1" strike="noStrike" spc="-1" dirty="0">
                <a:solidFill>
                  <a:srgbClr val="FF0000"/>
                </a:solidFill>
                <a:latin typeface="Calibri Light" panose="020F0302020204030204"/>
              </a:rPr>
              <a:t>Introduction</a:t>
            </a:r>
            <a:endParaRPr lang="en-US" sz="3600" b="1" strike="noStrike" spc="-1" dirty="0">
              <a:solidFill>
                <a:srgbClr val="000000"/>
              </a:solidFill>
              <a:latin typeface="Calibri" panose="020F0502020204030204"/>
            </a:endParaRPr>
          </a:p>
        </p:txBody>
      </p:sp>
      <p:sp>
        <p:nvSpPr>
          <p:cNvPr id="139" name="PlaceHolder 2"/>
          <p:cNvSpPr>
            <a:spLocks noGrp="1"/>
          </p:cNvSpPr>
          <p:nvPr>
            <p:ph idx="4294967295"/>
          </p:nvPr>
        </p:nvSpPr>
        <p:spPr>
          <a:xfrm>
            <a:off x="838080" y="1825560"/>
            <a:ext cx="10515240" cy="4350960"/>
          </a:xfrm>
          <a:prstGeom prst="rect">
            <a:avLst/>
          </a:prstGeom>
          <a:noFill/>
          <a:ln w="0">
            <a:noFill/>
          </a:ln>
        </p:spPr>
        <p:txBody>
          <a:bodyPr anchor="t">
            <a:noAutofit/>
          </a:bodyPr>
          <a:lstStyle/>
          <a:p>
            <a:pPr algn="l">
              <a:lnSpc>
                <a:spcPct val="100000"/>
              </a:lnSpc>
              <a:spcBef>
                <a:spcPts val="400"/>
              </a:spcBef>
              <a:tabLst>
                <a:tab pos="0" algn="l"/>
              </a:tabLst>
            </a:pPr>
            <a:r>
              <a:rPr lang="en-US" sz="2000" b="0" strike="noStrike" spc="-1" dirty="0">
                <a:solidFill>
                  <a:srgbClr val="000000"/>
                </a:solidFill>
                <a:latin typeface="Calibri" panose="020F0502020204030204"/>
              </a:rPr>
              <a:t> </a:t>
            </a:r>
            <a:endParaRPr lang="pt-BR" sz="2000" dirty="0"/>
          </a:p>
          <a:p>
            <a:pPr algn="l">
              <a:lnSpc>
                <a:spcPct val="100000"/>
              </a:lnSpc>
              <a:spcBef>
                <a:spcPts val="400"/>
              </a:spcBef>
              <a:tabLst>
                <a:tab pos="0" algn="l"/>
              </a:tabLst>
            </a:pPr>
            <a:endParaRPr lang="en-US" sz="2000" b="0" strike="noStrike" spc="-1" dirty="0">
              <a:solidFill>
                <a:srgbClr val="000000"/>
              </a:solidFill>
              <a:latin typeface="Calibri" panose="020F0502020204030204"/>
            </a:endParaRPr>
          </a:p>
          <a:p>
            <a:pPr algn="l">
              <a:lnSpc>
                <a:spcPct val="100000"/>
              </a:lnSpc>
              <a:spcBef>
                <a:spcPts val="400"/>
              </a:spcBef>
              <a:tabLst>
                <a:tab pos="0" algn="l"/>
              </a:tabLst>
            </a:pPr>
            <a:r>
              <a:rPr lang="en-US" sz="2000" b="0" strike="noStrike" spc="-1" dirty="0">
                <a:solidFill>
                  <a:srgbClr val="000000"/>
                </a:solidFill>
                <a:latin typeface="Calibri" panose="020F0502020204030204"/>
              </a:rPr>
              <a:t> </a:t>
            </a:r>
          </a:p>
          <a:p>
            <a:pPr algn="l">
              <a:lnSpc>
                <a:spcPct val="100000"/>
              </a:lnSpc>
              <a:spcBef>
                <a:spcPts val="400"/>
              </a:spcBef>
              <a:tabLst>
                <a:tab pos="0" algn="l"/>
              </a:tabLst>
            </a:pPr>
            <a:r>
              <a:rPr lang="en-US" sz="2000" b="0" strike="noStrike" spc="-1" dirty="0">
                <a:solidFill>
                  <a:srgbClr val="000000"/>
                </a:solidFill>
                <a:latin typeface="Calibri" panose="020F0502020204030204"/>
              </a:rPr>
              <a:t> </a:t>
            </a:r>
          </a:p>
          <a:p>
            <a:pPr>
              <a:lnSpc>
                <a:spcPct val="100000"/>
              </a:lnSpc>
              <a:spcBef>
                <a:spcPts val="400"/>
              </a:spcBef>
              <a:buNone/>
              <a:tabLst>
                <a:tab pos="0" algn="l"/>
              </a:tabLst>
            </a:pPr>
            <a:r>
              <a:rPr lang="en-US" sz="2000" b="0" strike="noStrike" spc="-1" dirty="0">
                <a:solidFill>
                  <a:srgbClr val="000000"/>
                </a:solidFill>
                <a:latin typeface="Calibri" panose="020F0502020204030204"/>
              </a:rPr>
              <a:t> </a:t>
            </a:r>
          </a:p>
        </p:txBody>
      </p:sp>
      <p:sp>
        <p:nvSpPr>
          <p:cNvPr id="2" name="TextBox 1"/>
          <p:cNvSpPr txBox="1"/>
          <p:nvPr/>
        </p:nvSpPr>
        <p:spPr>
          <a:xfrm>
            <a:off x="838080" y="1676400"/>
            <a:ext cx="10515240" cy="4862870"/>
          </a:xfrm>
          <a:prstGeom prst="rect">
            <a:avLst/>
          </a:prstGeom>
          <a:noFill/>
        </p:spPr>
        <p:txBody>
          <a:bodyPr wrap="square" rtlCol="0">
            <a:spAutoFit/>
          </a:bodyPr>
          <a:lstStyle/>
          <a:p>
            <a:pPr marL="457200" indent="-457200" algn="just">
              <a:buFont typeface="Arial" panose="020B0604020202020204" pitchFamily="34" charset="0"/>
              <a:buChar char="•"/>
            </a:pPr>
            <a:r>
              <a:rPr lang="en-US" sz="2600" dirty="0">
                <a:latin typeface="Calibri" panose="020F0502020204030204" pitchFamily="34" charset="0"/>
                <a:ea typeface="Calibri" panose="020F0502020204030204" pitchFamily="34" charset="0"/>
                <a:cs typeface="Calibri" panose="020F0502020204030204" pitchFamily="34" charset="0"/>
              </a:rPr>
              <a:t>Advances in Artificial Intelligence (AI) and deep learning provide an automated, efficient, and accurate approach for disease detection.</a:t>
            </a:r>
          </a:p>
          <a:p>
            <a:pPr marL="457200" indent="-457200" algn="just">
              <a:buFont typeface="Arial" panose="020B0604020202020204" pitchFamily="34" charset="0"/>
              <a:buChar char="•"/>
            </a:pPr>
            <a:r>
              <a:rPr lang="en-US" sz="2600" dirty="0">
                <a:latin typeface="Calibri" panose="020F0502020204030204" pitchFamily="34" charset="0"/>
                <a:ea typeface="Calibri" panose="020F0502020204030204" pitchFamily="34" charset="0"/>
                <a:cs typeface="Calibri" panose="020F0502020204030204" pitchFamily="34" charset="0"/>
              </a:rPr>
              <a:t>This project focuses on developing an AI-based model to detect diseases across multiple crops in real-time.</a:t>
            </a:r>
          </a:p>
          <a:p>
            <a:pPr marL="457200" indent="-457200" algn="just">
              <a:buFont typeface="Arial" panose="020B0604020202020204" pitchFamily="34" charset="0"/>
              <a:buChar char="•"/>
            </a:pPr>
            <a:r>
              <a:rPr lang="en-US" sz="2600" dirty="0">
                <a:latin typeface="Calibri" panose="020F0502020204030204" pitchFamily="34" charset="0"/>
                <a:ea typeface="Calibri" panose="020F0502020204030204" pitchFamily="34" charset="0"/>
                <a:cs typeface="Calibri" panose="020F0502020204030204" pitchFamily="34" charset="0"/>
              </a:rPr>
              <a:t>The system integrates computer vision, deep learning, and IoT-based deployment for real-time monitoring.</a:t>
            </a:r>
          </a:p>
          <a:p>
            <a:pPr marL="457200" indent="-457200" algn="just">
              <a:buFont typeface="Arial" panose="020B0604020202020204" pitchFamily="34" charset="0"/>
              <a:buChar char="•"/>
            </a:pPr>
            <a:r>
              <a:rPr lang="en-US" sz="2600" dirty="0">
                <a:latin typeface="Calibri" panose="020F0502020204030204" pitchFamily="34" charset="0"/>
                <a:ea typeface="Calibri" panose="020F0502020204030204" pitchFamily="34" charset="0"/>
                <a:cs typeface="Calibri" panose="020F0502020204030204" pitchFamily="34" charset="0"/>
              </a:rPr>
              <a:t>Farmers can receive real-time alerts and recommendations, enabling timely intervention and disease management.</a:t>
            </a:r>
          </a:p>
          <a:p>
            <a:pPr marL="457200" indent="-457200" algn="just">
              <a:buFont typeface="Arial" panose="020B0604020202020204" pitchFamily="34" charset="0"/>
              <a:buChar char="•"/>
            </a:pPr>
            <a:r>
              <a:rPr lang="en-US" sz="2600" dirty="0">
                <a:latin typeface="Calibri" panose="020F0502020204030204" pitchFamily="34" charset="0"/>
                <a:ea typeface="Calibri" panose="020F0502020204030204" pitchFamily="34" charset="0"/>
                <a:cs typeface="Calibri" panose="020F0502020204030204" pitchFamily="34" charset="0"/>
              </a:rPr>
              <a:t>The proposed model aims to enhance agricultural productivity and sustainability.</a:t>
            </a:r>
          </a:p>
          <a:p>
            <a:pPr marL="457200" indent="-457200">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457200" indent="-457200" algn="just">
              <a:buFont typeface="Arial" panose="020B0604020202020204" pitchFamily="34" charset="0"/>
              <a:buChar char="•"/>
            </a:pPr>
            <a:endParaRPr lang="en-US" sz="26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838080" y="345990"/>
            <a:ext cx="8285040" cy="1145880"/>
          </a:xfrm>
          <a:prstGeom prst="rect">
            <a:avLst/>
          </a:prstGeom>
          <a:noFill/>
          <a:ln w="0">
            <a:noFill/>
          </a:ln>
        </p:spPr>
        <p:txBody>
          <a:bodyPr anchor="ctr">
            <a:noAutofit/>
          </a:bodyPr>
          <a:lstStyle/>
          <a:p>
            <a:pPr>
              <a:lnSpc>
                <a:spcPct val="90000"/>
              </a:lnSpc>
              <a:buNone/>
            </a:pPr>
            <a:r>
              <a:rPr lang="en-US" sz="3600" b="1" strike="noStrike" spc="-1" dirty="0">
                <a:solidFill>
                  <a:srgbClr val="FF0000"/>
                </a:solidFill>
                <a:latin typeface="Calibri Light" panose="020F0302020204030204"/>
              </a:rPr>
              <a:t>Objectives</a:t>
            </a:r>
            <a:endParaRPr lang="en-US" sz="3600" b="1" strike="noStrike" spc="-1" dirty="0">
              <a:solidFill>
                <a:srgbClr val="000000"/>
              </a:solidFill>
              <a:latin typeface="Calibri" panose="020F0502020204030204"/>
            </a:endParaRPr>
          </a:p>
        </p:txBody>
      </p:sp>
      <p:sp>
        <p:nvSpPr>
          <p:cNvPr id="144" name="PlaceHolder 2"/>
          <p:cNvSpPr>
            <a:spLocks noGrp="1"/>
          </p:cNvSpPr>
          <p:nvPr>
            <p:ph/>
          </p:nvPr>
        </p:nvSpPr>
        <p:spPr>
          <a:xfrm>
            <a:off x="838080" y="1772816"/>
            <a:ext cx="10370488" cy="4431696"/>
          </a:xfrm>
          <a:prstGeom prst="rect">
            <a:avLst/>
          </a:prstGeom>
          <a:noFill/>
          <a:ln w="0">
            <a:noFill/>
          </a:ln>
        </p:spPr>
        <p:txBody>
          <a:bodyPr anchor="t">
            <a:noAutofit/>
          </a:bodyPr>
          <a:lstStyle/>
          <a:p>
            <a:pPr marL="514350" indent="-514350" algn="just">
              <a:lnSpc>
                <a:spcPct val="90000"/>
              </a:lnSpc>
              <a:spcBef>
                <a:spcPts val="1000"/>
              </a:spcBef>
              <a:buClr>
                <a:srgbClr val="000000"/>
              </a:buClr>
              <a:buFont typeface="Calibri Light" panose="020F0302020204030204"/>
              <a:buAutoNum type="arabicPeriod"/>
            </a:pPr>
            <a:r>
              <a:rPr lang="en-US" sz="2600" dirty="0">
                <a:latin typeface="Calibri" panose="020F0502020204030204" pitchFamily="34" charset="0"/>
                <a:ea typeface="Calibri" panose="020F0502020204030204" pitchFamily="34" charset="0"/>
                <a:cs typeface="Calibri" panose="020F0502020204030204" pitchFamily="34" charset="0"/>
              </a:rPr>
              <a:t>To perform literature survey on crop disease detection and machine learning algorithms.</a:t>
            </a:r>
          </a:p>
          <a:p>
            <a:pPr marL="514350" indent="-514350" algn="just">
              <a:lnSpc>
                <a:spcPct val="90000"/>
              </a:lnSpc>
              <a:spcBef>
                <a:spcPts val="1000"/>
              </a:spcBef>
              <a:buClr>
                <a:srgbClr val="000000"/>
              </a:buClr>
              <a:buFont typeface="Calibri Light" panose="020F0302020204030204"/>
              <a:buAutoNum type="arabicPeriod"/>
            </a:pPr>
            <a:r>
              <a:rPr lang="en-US" sz="2800" b="0" strike="noStrike" spc="-1" dirty="0">
                <a:solidFill>
                  <a:srgbClr val="000000"/>
                </a:solidFill>
                <a:latin typeface="Calibri" panose="020F0502020204030204"/>
              </a:rPr>
              <a:t>To develop </a:t>
            </a:r>
            <a:r>
              <a:rPr lang="en-US" sz="2800" spc="-1" dirty="0">
                <a:solidFill>
                  <a:srgbClr val="000000"/>
                </a:solidFill>
                <a:latin typeface="Calibri" panose="020F0502020204030204"/>
              </a:rPr>
              <a:t>multi crops</a:t>
            </a:r>
            <a:r>
              <a:rPr lang="en-US" sz="2800" b="0" strike="noStrike" spc="-1" dirty="0">
                <a:solidFill>
                  <a:srgbClr val="000000"/>
                </a:solidFill>
                <a:latin typeface="Calibri" panose="020F0502020204030204"/>
              </a:rPr>
              <a:t> image dataset and </a:t>
            </a:r>
            <a:r>
              <a:rPr lang="en-US" sz="2800" b="0" strike="noStrike" dirty="0">
                <a:solidFill>
                  <a:srgbClr val="000000"/>
                </a:solidFill>
                <a:latin typeface="Calibri" panose="020F0502020204030204"/>
                <a:sym typeface="+mn-ea"/>
              </a:rPr>
              <a:t>evaluate their performance Metri</a:t>
            </a:r>
            <a:r>
              <a:rPr lang="en-IN" altLang="en-US" sz="2800" b="0" strike="noStrike" dirty="0">
                <a:solidFill>
                  <a:srgbClr val="000000"/>
                </a:solidFill>
                <a:latin typeface="Calibri" panose="020F0502020204030204"/>
                <a:sym typeface="+mn-ea"/>
              </a:rPr>
              <a:t>ces</a:t>
            </a:r>
            <a:endParaRPr lang="en-IN" altLang="en-US" sz="2800" b="0" strike="noStrike" spc="-1" dirty="0">
              <a:solidFill>
                <a:srgbClr val="000000"/>
              </a:solidFill>
              <a:latin typeface="Calibri" panose="020F0502020204030204"/>
            </a:endParaRPr>
          </a:p>
          <a:p>
            <a:pPr marL="514350" indent="-514350" algn="just">
              <a:lnSpc>
                <a:spcPct val="90000"/>
              </a:lnSpc>
              <a:spcBef>
                <a:spcPts val="1000"/>
              </a:spcBef>
              <a:buClr>
                <a:srgbClr val="000000"/>
              </a:buClr>
              <a:buFont typeface="Calibri Light" panose="020F0302020204030204"/>
              <a:buAutoNum type="arabicPeriod"/>
            </a:pPr>
            <a:r>
              <a:rPr lang="en-IN" altLang="en-US" sz="2800" b="0" strike="noStrike" spc="-1" dirty="0">
                <a:solidFill>
                  <a:srgbClr val="000000"/>
                </a:solidFill>
                <a:latin typeface="Calibri" panose="020F0502020204030204"/>
              </a:rPr>
              <a:t>To develop a real time YOLO based AI model </a:t>
            </a:r>
            <a:r>
              <a:rPr lang="en-IN" altLang="en-US" sz="2800" spc="-1" dirty="0">
                <a:solidFill>
                  <a:srgbClr val="000000"/>
                </a:solidFill>
                <a:latin typeface="Calibri" panose="020F0502020204030204"/>
              </a:rPr>
              <a:t>for</a:t>
            </a:r>
            <a:r>
              <a:rPr lang="en-IN" altLang="en-US" sz="2800" b="0" strike="noStrike" spc="-1" dirty="0">
                <a:solidFill>
                  <a:srgbClr val="000000"/>
                </a:solidFill>
                <a:latin typeface="Calibri" panose="020F0502020204030204"/>
              </a:rPr>
              <a:t> accurate disease detection of </a:t>
            </a:r>
            <a:r>
              <a:rPr lang="en-IN" altLang="en-US" sz="2800" spc="-1" dirty="0">
                <a:solidFill>
                  <a:srgbClr val="000000"/>
                </a:solidFill>
                <a:latin typeface="Calibri" panose="020F0502020204030204"/>
              </a:rPr>
              <a:t>multi crops</a:t>
            </a:r>
            <a:r>
              <a:rPr lang="en-IN" altLang="en-US" sz="2800" b="0" strike="noStrike" spc="-1" dirty="0">
                <a:solidFill>
                  <a:srgbClr val="000000"/>
                </a:solidFill>
                <a:latin typeface="Calibri" panose="020F0502020204030204"/>
              </a:rPr>
              <a:t> in diverse environment</a:t>
            </a:r>
            <a:endParaRPr lang="en-US" sz="2800" b="0" strike="noStrike" spc="-1" dirty="0">
              <a:solidFill>
                <a:srgbClr val="000000"/>
              </a:solidFill>
              <a:latin typeface="Calibri" panose="020F0502020204030204"/>
            </a:endParaRPr>
          </a:p>
          <a:p>
            <a:pPr marL="514350" indent="-514350" algn="just">
              <a:lnSpc>
                <a:spcPct val="90000"/>
              </a:lnSpc>
              <a:spcBef>
                <a:spcPts val="1000"/>
              </a:spcBef>
              <a:buClr>
                <a:srgbClr val="000000"/>
              </a:buClr>
              <a:buFont typeface="Calibri Light" panose="020F0302020204030204"/>
              <a:buAutoNum type="arabicPeriod"/>
            </a:pPr>
            <a:r>
              <a:rPr lang="en-US" sz="2800" b="0" strike="noStrike" spc="-1" dirty="0">
                <a:solidFill>
                  <a:srgbClr val="000000"/>
                </a:solidFill>
                <a:latin typeface="Calibri" panose="020F0502020204030204"/>
              </a:rPr>
              <a:t>To implement the YOLO based AI model on embedded platform for real time validation</a:t>
            </a:r>
          </a:p>
          <a:p>
            <a:pPr marL="514350" indent="-514350" algn="just">
              <a:lnSpc>
                <a:spcPct val="90000"/>
              </a:lnSpc>
              <a:spcBef>
                <a:spcPts val="1000"/>
              </a:spcBef>
              <a:buClr>
                <a:srgbClr val="000000"/>
              </a:buClr>
              <a:buFont typeface="Calibri Light" panose="020F0302020204030204"/>
              <a:buAutoNum type="arabicPeriod"/>
            </a:pPr>
            <a:r>
              <a:rPr lang="en-US" sz="2800" dirty="0">
                <a:latin typeface="Calibri" panose="020F0502020204030204" pitchFamily="34" charset="0"/>
                <a:ea typeface="Calibri" panose="020F0502020204030204" pitchFamily="34" charset="0"/>
                <a:cs typeface="Calibri" panose="020F0502020204030204" pitchFamily="34" charset="0"/>
              </a:rPr>
              <a:t>Test and optimize model accuracy and speed for practical agricultural applications.</a:t>
            </a:r>
            <a:endParaRPr lang="en-IN" altLang="en-US" sz="2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839416" y="365040"/>
            <a:ext cx="8283704" cy="1145880"/>
          </a:xfrm>
          <a:prstGeom prst="rect">
            <a:avLst/>
          </a:prstGeom>
          <a:noFill/>
          <a:ln w="0">
            <a:noFill/>
          </a:ln>
        </p:spPr>
        <p:txBody>
          <a:bodyPr anchor="ctr">
            <a:noAutofit/>
          </a:bodyPr>
          <a:lstStyle/>
          <a:p>
            <a:pPr>
              <a:lnSpc>
                <a:spcPct val="90000"/>
              </a:lnSpc>
              <a:buNone/>
            </a:pPr>
            <a:r>
              <a:rPr lang="en-IN" sz="3600" b="1" strike="noStrike" spc="-1" dirty="0">
                <a:solidFill>
                  <a:srgbClr val="FF0000"/>
                </a:solidFill>
                <a:latin typeface="Calibri Light" panose="020F0302020204030204"/>
              </a:rPr>
              <a:t>Block Diagram</a:t>
            </a:r>
            <a:endParaRPr lang="en-US" sz="3600" b="1" strike="noStrike" spc="-1" dirty="0">
              <a:solidFill>
                <a:srgbClr val="FF0000"/>
              </a:solidFill>
              <a:latin typeface="Calibri" panose="020F0502020204030204"/>
            </a:endParaRPr>
          </a:p>
        </p:txBody>
      </p:sp>
      <p:sp>
        <p:nvSpPr>
          <p:cNvPr id="7" name="Rectangle 6"/>
          <p:cNvSpPr/>
          <p:nvPr/>
        </p:nvSpPr>
        <p:spPr>
          <a:xfrm>
            <a:off x="479376" y="1828800"/>
            <a:ext cx="1578024" cy="11086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TextBox 8"/>
          <p:cNvSpPr txBox="1"/>
          <p:nvPr/>
        </p:nvSpPr>
        <p:spPr>
          <a:xfrm>
            <a:off x="647700" y="1937385"/>
            <a:ext cx="1233170" cy="871220"/>
          </a:xfrm>
          <a:prstGeom prst="rect">
            <a:avLst/>
          </a:prstGeom>
          <a:noFill/>
        </p:spPr>
        <p:txBody>
          <a:bodyPr wrap="square" rtlCol="0">
            <a:noAutofit/>
          </a:bodyPr>
          <a:lstStyle/>
          <a:p>
            <a:r>
              <a:rPr lang="en-US" sz="2800" dirty="0"/>
              <a:t>  </a:t>
            </a:r>
            <a:r>
              <a:rPr lang="en-US" dirty="0"/>
              <a:t>Data Collection</a:t>
            </a:r>
          </a:p>
        </p:txBody>
      </p:sp>
      <p:sp>
        <p:nvSpPr>
          <p:cNvPr id="13" name="Rectangle 12"/>
          <p:cNvSpPr/>
          <p:nvPr/>
        </p:nvSpPr>
        <p:spPr>
          <a:xfrm>
            <a:off x="2522220" y="1854835"/>
            <a:ext cx="2065020" cy="111696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 name="TextBox 13"/>
          <p:cNvSpPr txBox="1"/>
          <p:nvPr/>
        </p:nvSpPr>
        <p:spPr>
          <a:xfrm>
            <a:off x="2628265" y="1995170"/>
            <a:ext cx="1901190" cy="742950"/>
          </a:xfrm>
          <a:prstGeom prst="rect">
            <a:avLst/>
          </a:prstGeom>
          <a:noFill/>
        </p:spPr>
        <p:txBody>
          <a:bodyPr wrap="square" rtlCol="0">
            <a:noAutofit/>
          </a:bodyPr>
          <a:lstStyle/>
          <a:p>
            <a:r>
              <a:rPr lang="en-US" dirty="0"/>
              <a:t>Image annotation and preprocessing</a:t>
            </a: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865" y="3657600"/>
            <a:ext cx="6736080" cy="2142490"/>
          </a:xfrm>
          <a:prstGeom prst="rect">
            <a:avLst/>
          </a:prstGeom>
        </p:spPr>
      </p:pic>
      <p:sp>
        <p:nvSpPr>
          <p:cNvPr id="20" name="Rectangle 19"/>
          <p:cNvSpPr/>
          <p:nvPr/>
        </p:nvSpPr>
        <p:spPr>
          <a:xfrm>
            <a:off x="5100320" y="1854835"/>
            <a:ext cx="2002792"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 name="TextBox 20"/>
          <p:cNvSpPr txBox="1"/>
          <p:nvPr/>
        </p:nvSpPr>
        <p:spPr>
          <a:xfrm>
            <a:off x="5257800" y="2014220"/>
            <a:ext cx="1771015" cy="811530"/>
          </a:xfrm>
          <a:prstGeom prst="rect">
            <a:avLst/>
          </a:prstGeom>
          <a:noFill/>
        </p:spPr>
        <p:txBody>
          <a:bodyPr wrap="square" rtlCol="0">
            <a:noAutofit/>
          </a:bodyPr>
          <a:lstStyle/>
          <a:p>
            <a:r>
              <a:rPr lang="en-US" dirty="0"/>
              <a:t>Object detecting using Yolo model</a:t>
            </a:r>
          </a:p>
        </p:txBody>
      </p:sp>
      <p:sp>
        <p:nvSpPr>
          <p:cNvPr id="22" name="Rectangle 21"/>
          <p:cNvSpPr/>
          <p:nvPr/>
        </p:nvSpPr>
        <p:spPr>
          <a:xfrm>
            <a:off x="7703186" y="1854835"/>
            <a:ext cx="1861820" cy="111696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 name="Right Arrow 26"/>
          <p:cNvSpPr/>
          <p:nvPr/>
        </p:nvSpPr>
        <p:spPr>
          <a:xfrm>
            <a:off x="4605020" y="2301875"/>
            <a:ext cx="483870" cy="92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p:cNvSpPr/>
          <p:nvPr/>
        </p:nvSpPr>
        <p:spPr>
          <a:xfrm>
            <a:off x="2057400" y="2286000"/>
            <a:ext cx="495300" cy="130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a:off x="7114542" y="2286000"/>
            <a:ext cx="577213" cy="1523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flipH="1">
            <a:off x="7769226" y="2015490"/>
            <a:ext cx="1908174" cy="879475"/>
          </a:xfrm>
          <a:prstGeom prst="rect">
            <a:avLst/>
          </a:prstGeom>
          <a:noFill/>
        </p:spPr>
        <p:txBody>
          <a:bodyPr wrap="square" rtlCol="0">
            <a:noAutofit/>
          </a:bodyPr>
          <a:lstStyle/>
          <a:p>
            <a:r>
              <a:rPr lang="en-US" dirty="0"/>
              <a:t>Implementation in </a:t>
            </a:r>
            <a:r>
              <a:rPr lang="en-US" spc="-1" dirty="0">
                <a:solidFill>
                  <a:srgbClr val="000000"/>
                </a:solidFill>
                <a:ea typeface="Calibri" panose="020F0502020204030204" pitchFamily="34" charset="0"/>
                <a:cs typeface="Calibri" panose="020F0502020204030204" pitchFamily="34" charset="0"/>
              </a:rPr>
              <a:t>R</a:t>
            </a:r>
            <a:r>
              <a:rPr lang="en-US" sz="1800" b="0" strike="noStrike" spc="-1" dirty="0">
                <a:solidFill>
                  <a:srgbClr val="000000"/>
                </a:solidFill>
                <a:ea typeface="Calibri" panose="020F0502020204030204" pitchFamily="34" charset="0"/>
                <a:cs typeface="Calibri" panose="020F0502020204030204" pitchFamily="34" charset="0"/>
              </a:rPr>
              <a:t>aspberry pi </a:t>
            </a:r>
            <a:r>
              <a:rPr lang="en-US" dirty="0"/>
              <a:t>board</a:t>
            </a:r>
          </a:p>
        </p:txBody>
      </p:sp>
      <p:sp>
        <p:nvSpPr>
          <p:cNvPr id="32" name="Down Arrow 31"/>
          <p:cNvSpPr/>
          <p:nvPr/>
        </p:nvSpPr>
        <p:spPr>
          <a:xfrm>
            <a:off x="5943600" y="2997835"/>
            <a:ext cx="1524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s 1"/>
          <p:cNvSpPr/>
          <p:nvPr/>
        </p:nvSpPr>
        <p:spPr>
          <a:xfrm>
            <a:off x="10058399" y="1828165"/>
            <a:ext cx="1485901" cy="1169670"/>
          </a:xfrm>
          <a:prstGeom prst="rect">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en-US"/>
          </a:p>
        </p:txBody>
      </p:sp>
      <p:sp>
        <p:nvSpPr>
          <p:cNvPr id="4" name="Right Arrow 3"/>
          <p:cNvSpPr/>
          <p:nvPr/>
        </p:nvSpPr>
        <p:spPr>
          <a:xfrm>
            <a:off x="9525000" y="2301240"/>
            <a:ext cx="533400" cy="13716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5" name="Text Box 4"/>
          <p:cNvSpPr txBox="1"/>
          <p:nvPr/>
        </p:nvSpPr>
        <p:spPr>
          <a:xfrm>
            <a:off x="10135871" y="1936750"/>
            <a:ext cx="1408430" cy="925195"/>
          </a:xfrm>
          <a:prstGeom prst="rect">
            <a:avLst/>
          </a:prstGeom>
          <a:noFill/>
        </p:spPr>
        <p:txBody>
          <a:bodyPr wrap="square" rtlCol="0">
            <a:noAutofit/>
          </a:bodyPr>
          <a:lstStyle/>
          <a:p>
            <a:r>
              <a:rPr lang="en-IN" altLang="en-US" dirty="0"/>
              <a:t>Disease images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2205</TotalTime>
  <Words>548</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11</vt:i4>
      </vt:variant>
    </vt:vector>
  </HeadingPairs>
  <TitlesOfParts>
    <vt:vector size="20" baseType="lpstr">
      <vt:lpstr>Arial</vt:lpstr>
      <vt:lpstr>Calibri</vt:lpstr>
      <vt:lpstr>Calibri Light</vt:lpstr>
      <vt:lpstr>Symbol</vt:lpstr>
      <vt:lpstr>Times New Roman</vt:lpstr>
      <vt:lpstr>Wingdings</vt:lpstr>
      <vt:lpstr>Office Theme</vt:lpstr>
      <vt:lpstr>Office Theme</vt:lpstr>
      <vt:lpstr>Office Theme</vt:lpstr>
      <vt:lpstr> Project Presentation</vt:lpstr>
      <vt:lpstr>Group Details</vt:lpstr>
      <vt:lpstr>  Title of the Project  </vt:lpstr>
      <vt:lpstr>Outline</vt:lpstr>
      <vt:lpstr>Title: Development of YOLO based AI Model for Multi-Crop Disease Detection for Real-Time Implementation </vt:lpstr>
      <vt:lpstr>Introduction</vt:lpstr>
      <vt:lpstr>Introduction</vt:lpstr>
      <vt:lpstr>Objectives</vt:lpstr>
      <vt:lpstr>Block Diagram</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arun lamani</cp:lastModifiedBy>
  <cp:revision>249</cp:revision>
  <dcterms:created xsi:type="dcterms:W3CDTF">2021-10-27T08:40:00Z</dcterms:created>
  <dcterms:modified xsi:type="dcterms:W3CDTF">2025-03-20T06:36:23Z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13</vt:i4>
  </property>
  <property fmtid="{D5CDD505-2E9C-101B-9397-08002B2CF9AE}" pid="4" name="ICV">
    <vt:lpwstr>78C00C814960414593A3037DB6B84CE2_13</vt:lpwstr>
  </property>
  <property fmtid="{D5CDD505-2E9C-101B-9397-08002B2CF9AE}" pid="5" name="KSOProductBuildVer">
    <vt:lpwstr>1033-12.2.0.18586</vt:lpwstr>
  </property>
</Properties>
</file>