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19" Type="http://schemas.microsoft.com/office/2016/11/relationships/changesInfo" Target="changesInfos/changesInfo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a:t>STUDENT NAME: R.Arun</a:t>
            </a:r>
            <a:endParaRPr lang="en-US" sz="2400" dirty="0"/>
          </a:p>
          <a:p>
            <a:r>
              <a:rPr lang="en-US" sz="2400" dirty="0"/>
              <a:t>REGISTER NO: 22307</a:t>
            </a:r>
          </a:p>
          <a:p>
            <a:r>
              <a:rPr lang="en-US" sz="2400" dirty="0"/>
              <a:t>DEPARTMENT: B.COM GENERAL </a:t>
            </a:r>
          </a:p>
          <a:p>
            <a:r>
              <a:rPr lang="en-US" sz="2400" dirty="0"/>
              <a:t>COLLEGE: THE QUAIDE MILLETH COLLEGE FOR 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DF33CDFF-BB9C-A8CC-158B-A16302A85EA3}"/>
              </a:ext>
            </a:extLst>
          </p:cNvPr>
          <p:cNvSpPr txBox="1"/>
          <p:nvPr/>
        </p:nvSpPr>
        <p:spPr>
          <a:xfrm>
            <a:off x="1986868" y="2564432"/>
            <a:ext cx="5204900" cy="2031325"/>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a:spAutoFit/>
          </a:bodyPr>
          <a:lstStyle/>
          <a:p>
            <a:r>
              <a:rPr lang="en-US" b="0" i="0">
                <a:solidFill>
                  <a:srgbClr val="E8E8E8"/>
                </a:solidFill>
                <a:effectLst/>
                <a:latin typeface="Google Sans"/>
              </a:rPr>
              <a:t>Modeling involves </a:t>
            </a:r>
            <a:r>
              <a:rPr lang="en-US" b="0" i="0">
                <a:solidFill>
                  <a:srgbClr val="FFFFFF"/>
                </a:solidFill>
                <a:effectLst/>
                <a:latin typeface="Google Sans"/>
              </a:rPr>
              <a:t>making a representation of something</a:t>
            </a:r>
            <a:r>
              <a:rPr lang="en-US" b="0" i="0">
                <a:solidFill>
                  <a:srgbClr val="E8E8E8"/>
                </a:solidFill>
                <a:effectLst/>
                <a:latin typeface="Google Sans"/>
              </a:rPr>
              <a:t>. Creating a tiny, functioning volcano is an example of modeling. Teachers use modeling when they have a class election that represents a larger one, like a presidential election. Modeling is anything that represents something else, usually on a smaller scale.</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3C5C7325-0400-EC92-A634-548AEE7301C5}"/>
              </a:ext>
            </a:extLst>
          </p:cNvPr>
          <p:cNvSpPr txBox="1"/>
          <p:nvPr/>
        </p:nvSpPr>
        <p:spPr>
          <a:xfrm flipV="1">
            <a:off x="3576992" y="516397"/>
            <a:ext cx="3325090" cy="1200329"/>
          </a:xfrm>
          <a:prstGeom prst="rect">
            <a:avLst/>
          </a:prstGeom>
          <a:noFill/>
        </p:spPr>
        <p:txBody>
          <a:bodyPr wrap="square">
            <a:spAutoFit/>
          </a:bodyPr>
          <a:lstStyle/>
          <a:p>
            <a:r>
              <a:rPr lang="en-US" b="0" i="0">
                <a:solidFill>
                  <a:srgbClr val="FFFFFF"/>
                </a:solidFill>
                <a:effectLst/>
                <a:latin typeface="Google Sans"/>
              </a:rPr>
              <a:t>result" is singular and represents one outcome.</a:t>
            </a:r>
            <a:r>
              <a:rPr lang="en-US" b="0" i="0">
                <a:solidFill>
                  <a:srgbClr val="BFBFBF"/>
                </a:solidFill>
                <a:effectLst/>
                <a:latin typeface="Google Sans"/>
              </a:rPr>
              <a:t> </a:t>
            </a:r>
            <a:r>
              <a:rPr lang="en-US" b="0" i="0">
                <a:solidFill>
                  <a:srgbClr val="FFFFFF"/>
                </a:solidFill>
                <a:effectLst/>
                <a:latin typeface="Google Sans"/>
              </a:rPr>
              <a:t>"results" is plural and represents multiple outcomes</a:t>
            </a:r>
            <a:endParaRPr lang="en-US"/>
          </a:p>
        </p:txBody>
      </p:sp>
      <p:sp>
        <p:nvSpPr>
          <p:cNvPr id="11" name="TextBox 10">
            <a:extLst>
              <a:ext uri="{FF2B5EF4-FFF2-40B4-BE49-F238E27FC236}">
                <a16:creationId xmlns:a16="http://schemas.microsoft.com/office/drawing/2014/main" id="{FEDD89C1-5687-A388-4C50-039E4C50F981}"/>
              </a:ext>
            </a:extLst>
          </p:cNvPr>
          <p:cNvSpPr txBox="1"/>
          <p:nvPr/>
        </p:nvSpPr>
        <p:spPr>
          <a:xfrm>
            <a:off x="3044852" y="3105834"/>
            <a:ext cx="6102296" cy="646331"/>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a:spAutoFit/>
          </a:bodyPr>
          <a:lstStyle/>
          <a:p>
            <a:r>
              <a:rPr lang="en-US" b="0" i="0">
                <a:solidFill>
                  <a:srgbClr val="FFFFFF"/>
                </a:solidFill>
                <a:effectLst/>
                <a:latin typeface="Google Sans"/>
              </a:rPr>
              <a:t>result" is singular and represents one outcome.</a:t>
            </a:r>
            <a:r>
              <a:rPr lang="en-US" b="0" i="0">
                <a:solidFill>
                  <a:srgbClr val="BFBFBF"/>
                </a:solidFill>
                <a:effectLst/>
                <a:latin typeface="Google Sans"/>
              </a:rPr>
              <a:t> </a:t>
            </a:r>
            <a:r>
              <a:rPr lang="en-US" b="0" i="0">
                <a:solidFill>
                  <a:srgbClr val="FFFFFF"/>
                </a:solidFill>
                <a:effectLst/>
                <a:latin typeface="Google Sans"/>
              </a:rPr>
              <a:t>"results" is plural and represents multiple outcomes</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985551E-90A0-87F7-318E-AF3ED3FE7B4E}"/>
              </a:ext>
            </a:extLst>
          </p:cNvPr>
          <p:cNvSpPr txBox="1"/>
          <p:nvPr/>
        </p:nvSpPr>
        <p:spPr>
          <a:xfrm>
            <a:off x="3044852" y="2413337"/>
            <a:ext cx="6102296" cy="2031325"/>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a:spAutoFit/>
          </a:bodyPr>
          <a:lstStyle/>
          <a:p>
            <a:r>
              <a:rPr lang="en-US" b="0" i="0">
                <a:solidFill>
                  <a:srgbClr val="EEF0FF"/>
                </a:solidFill>
                <a:effectLst/>
                <a:latin typeface="Google Sans"/>
              </a:rPr>
              <a:t>A conclusion is the end or result of something, or the last part of something. For example, when writing a paper, you can conclude by summarizing your arguments and drawing a conclusion about what you've written. You can also use the phrase "in conclusion" to introduce final comments at the end of a speech or piece of writing, which means "finally, to sum up". </a:t>
            </a:r>
            <a:endParaRPr lang="en-US"/>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85534160-61B5-9559-A40F-C471DD1F7B1C}"/>
              </a:ext>
            </a:extLst>
          </p:cNvPr>
          <p:cNvSpPr txBox="1"/>
          <p:nvPr/>
        </p:nvSpPr>
        <p:spPr>
          <a:xfrm>
            <a:off x="1070578" y="2300013"/>
            <a:ext cx="4968744" cy="1754326"/>
          </a:xfrm>
          <a:prstGeom prst="rect">
            <a:avLst/>
          </a:prstGeom>
          <a:noFill/>
        </p:spPr>
        <p:txBody>
          <a:bodyPr wrap="square">
            <a:spAutoFit/>
          </a:bodyPr>
          <a:lstStyle/>
          <a:p>
            <a:r>
              <a:rPr lang="en-US" b="0" i="0">
                <a:effectLst/>
                <a:latin typeface="Google Sans"/>
              </a:rPr>
              <a:t>A problem statement is a description of an issue to be addressed. or a condition to be improved upon. It identifies the gap between the current problem and goal. The first condition of solving a problem is understanding the problem, which can be done by way of a problem statement.</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6641995" cy="3046988"/>
          </a:xfrm>
          <a:prstGeom prst="rect">
            <a:avLst/>
          </a:prstGeom>
          <a:noFill/>
        </p:spPr>
        <p:txBody>
          <a:bodyPr wrap="square" rtlCol="0">
            <a:spAutoFit/>
          </a:bodyPr>
          <a:lstStyle/>
          <a:p>
            <a:pPr algn="l"/>
            <a:r>
              <a:rPr lang="en-US" sz="2400" b="0" i="0" dirty="0">
                <a:solidFill>
                  <a:srgbClr val="0D0D0D"/>
                </a:solidFill>
                <a:effectLst/>
                <a:latin typeface="Times New Roman" panose="02020603050405020304" pitchFamily="18" charset="0"/>
                <a:cs typeface="Times New Roman" panose="02020603050405020304" pitchFamily="18" charset="0"/>
              </a:rPr>
              <a:t>A project overview statement, also known as a project charter, is a detailed description of a project’s goals, objectives, and the steps needed to achieve them. It also includes the expected outcomes, schedule, budget, resources, and status. The purpose of a project overview statement is to provide a comprehensive outline of the project and communicate it transparently with all stakeholders.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AA96E7EC-2012-A531-FAB9-6E4198AE0285}"/>
              </a:ext>
            </a:extLst>
          </p:cNvPr>
          <p:cNvSpPr txBox="1"/>
          <p:nvPr/>
        </p:nvSpPr>
        <p:spPr>
          <a:xfrm>
            <a:off x="1923893" y="2833884"/>
            <a:ext cx="3790154" cy="1477328"/>
          </a:xfrm>
          <a:prstGeom prst="rect">
            <a:avLst/>
          </a:prstGeom>
          <a:ln/>
        </p:spPr>
        <p:style>
          <a:lnRef idx="2">
            <a:schemeClr val="dk1">
              <a:shade val="15000"/>
            </a:schemeClr>
          </a:lnRef>
          <a:fillRef idx="1">
            <a:schemeClr val="dk1"/>
          </a:fillRef>
          <a:effectRef idx="0">
            <a:schemeClr val="dk1"/>
          </a:effectRef>
          <a:fontRef idx="minor">
            <a:schemeClr val="lt1"/>
          </a:fontRef>
        </p:style>
        <p:txBody>
          <a:bodyPr wrap="square">
            <a:spAutoFit/>
          </a:bodyPr>
          <a:lstStyle/>
          <a:p>
            <a:r>
              <a:rPr lang="en-US" b="0" i="0">
                <a:solidFill>
                  <a:srgbClr val="BFBFBF"/>
                </a:solidFill>
                <a:effectLst/>
                <a:latin typeface="Google Sans"/>
              </a:rPr>
              <a:t>The term end user typically is </a:t>
            </a:r>
            <a:r>
              <a:rPr lang="en-US" b="0" i="0">
                <a:solidFill>
                  <a:srgbClr val="FFFFFF"/>
                </a:solidFill>
                <a:effectLst/>
                <a:latin typeface="Google Sans"/>
              </a:rPr>
              <a:t>the people your products or services are designed for</a:t>
            </a:r>
            <a:r>
              <a:rPr lang="en-US" b="0" i="0">
                <a:solidFill>
                  <a:srgbClr val="BFBFBF"/>
                </a:solidFill>
                <a:effectLst/>
                <a:latin typeface="Google Sans"/>
              </a:rPr>
              <a:t>. They are often your customers, defined as people who purchase products from you</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2486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12712DDA-3C92-BF50-3D05-835CF965BAB8}"/>
              </a:ext>
            </a:extLst>
          </p:cNvPr>
          <p:cNvSpPr txBox="1"/>
          <p:nvPr/>
        </p:nvSpPr>
        <p:spPr>
          <a:xfrm>
            <a:off x="3044852" y="2413337"/>
            <a:ext cx="6102296" cy="2031325"/>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a:spAutoFit/>
          </a:bodyPr>
          <a:lstStyle/>
          <a:p>
            <a:r>
              <a:rPr lang="en-US" b="0" i="0">
                <a:solidFill>
                  <a:srgbClr val="EEF0FF"/>
                </a:solidFill>
                <a:effectLst/>
                <a:latin typeface="Google Sans"/>
              </a:rPr>
              <a:t>A value proposition is a concise statement that summarizes the value of a solution and explains why buyers should choose it. It's more than just a description of the product or service, but rather the solution the business provides and the value the customer can expect to receive. A value proposition is usually a single phrase or sentence that can be used as a slogan or headline</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140BEECA-BCAF-A2A2-5072-53A8E7E466BE}"/>
              </a:ext>
            </a:extLst>
          </p:cNvPr>
          <p:cNvSpPr txBox="1"/>
          <p:nvPr/>
        </p:nvSpPr>
        <p:spPr>
          <a:xfrm>
            <a:off x="3287306" y="2551837"/>
            <a:ext cx="4446049" cy="2308324"/>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a:spAutoFit/>
          </a:bodyPr>
          <a:lstStyle/>
          <a:p>
            <a:r>
              <a:rPr lang="en-US" b="0" i="0">
                <a:solidFill>
                  <a:srgbClr val="EEF0FF"/>
                </a:solidFill>
                <a:effectLst/>
                <a:latin typeface="Google Sans"/>
              </a:rPr>
              <a:t>A dataset, or data set, is a structured collection of data that is organized and stored together for a specific purpose and is related to the same subject. Datasets can include different types of information, such as numbers, text, images, videos, and audio, and can be stored in various formats, such as CSV, JSON, or SQL. </a:t>
            </a:r>
            <a:endParaRPr lang="en-US"/>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6350420" cy="2246769"/>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pPr algn="l">
              <a:buFont typeface="Arial" panose="020B0604020202020204" pitchFamily="34" charset="0"/>
              <a:buChar char="•"/>
            </a:pPr>
            <a:r>
              <a:rPr lang="en-US" sz="2800" b="0" i="0">
                <a:solidFill>
                  <a:srgbClr val="FFFFFF"/>
                </a:solidFill>
                <a:effectLst/>
                <a:latin typeface="Google Sans"/>
              </a:rPr>
              <a:t>When someone makes us feel appreciated, respected and heard, we are impressed</a:t>
            </a:r>
            <a:r>
              <a:rPr lang="en-US" sz="2800" b="0" i="0">
                <a:solidFill>
                  <a:srgbClr val="BDC1C6"/>
                </a:solidFill>
                <a:effectLst/>
                <a:latin typeface="Google Sans"/>
              </a:rPr>
              <a:t>. 'Wow' is down to how you make your customers feel. That is what they'll remember.</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kolagaran006@gmail.com</cp:lastModifiedBy>
  <cp:revision>13</cp:revision>
  <dcterms:created xsi:type="dcterms:W3CDTF">2024-03-29T15:07:22Z</dcterms:created>
  <dcterms:modified xsi:type="dcterms:W3CDTF">2024-08-28T11:00:15Z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