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55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40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80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2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68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1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112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0824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03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21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29E957B6-353D-4C4E-0085-BF535CBFF679}"/>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73436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Arun A</a:t>
            </a: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7500" lnSpcReduction="2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72</TotalTime>
  <Words>884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Gill Sans MT</vt:lpstr>
      <vt:lpstr>Gallery</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33</cp:revision>
  <dcterms:created xsi:type="dcterms:W3CDTF">2021-05-26T16:50:10Z</dcterms:created>
  <dcterms:modified xsi:type="dcterms:W3CDTF">2024-04-02T09:51:12Z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