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2899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80887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5547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1079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68092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111684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1261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6490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597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462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25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5759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682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9674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0875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6465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723E4679-9026-B3A1-4FA3-A866DE4ECBD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57842792"/>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rgbClr val="FFFF00"/>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rgbClr val="FFC000"/>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Arun A</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3" y="490728"/>
            <a:ext cx="8596668" cy="1320800"/>
          </a:xfrm>
        </p:spPr>
        <p:txBody>
          <a:bodyPr>
            <a:normAutofit/>
          </a:bodyPr>
          <a:lstStyle/>
          <a:p>
            <a:r>
              <a:rPr lang="en-US" sz="4400" b="1" dirty="0">
                <a:solidFill>
                  <a:srgbClr val="FFFF00"/>
                </a:solidFill>
                <a:latin typeface="Arial"/>
                <a:ea typeface="+mj-lt"/>
                <a:cs typeface="Arial"/>
              </a:rPr>
              <a:t>References</a:t>
            </a:r>
            <a:endParaRPr lang="en-US" dirty="0">
              <a:solidFill>
                <a:srgbClr val="FFFF00"/>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FFFF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FFFF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78813" y="118917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accent2">
                    <a:lumMod val="20000"/>
                    <a:lumOff val="80000"/>
                  </a:schemeClr>
                </a:solidFill>
                <a:latin typeface="Arial"/>
                <a:ea typeface="+mn-lt"/>
                <a:cs typeface="Arial"/>
              </a:rPr>
              <a:t>Problem Statement </a:t>
            </a:r>
            <a:endParaRPr lang="en-US" dirty="0">
              <a:solidFill>
                <a:schemeClr val="accent2">
                  <a:lumMod val="20000"/>
                  <a:lumOff val="80000"/>
                </a:schemeClr>
              </a:solidFill>
              <a:latin typeface="Arial"/>
              <a:cs typeface="Arial"/>
            </a:endParaRPr>
          </a:p>
          <a:p>
            <a:pPr marL="305435" indent="-305435"/>
            <a:r>
              <a:rPr lang="en-US" sz="2000" b="1" dirty="0">
                <a:solidFill>
                  <a:schemeClr val="accent2">
                    <a:lumMod val="20000"/>
                    <a:lumOff val="80000"/>
                  </a:schemeClr>
                </a:solidFill>
                <a:latin typeface="Arial"/>
                <a:ea typeface="+mn-lt"/>
                <a:cs typeface="Arial"/>
              </a:rPr>
              <a:t>Proposed System/Solution</a:t>
            </a:r>
            <a:endParaRPr lang="en-US" dirty="0">
              <a:solidFill>
                <a:schemeClr val="accent2">
                  <a:lumMod val="20000"/>
                  <a:lumOff val="80000"/>
                </a:schemeClr>
              </a:solidFill>
              <a:latin typeface="Arial"/>
              <a:cs typeface="Arial"/>
            </a:endParaRPr>
          </a:p>
          <a:p>
            <a:pPr marL="305435" indent="-305435"/>
            <a:r>
              <a:rPr lang="en-US" sz="2000" b="1" dirty="0">
                <a:solidFill>
                  <a:schemeClr val="accent2">
                    <a:lumMod val="20000"/>
                    <a:lumOff val="80000"/>
                  </a:schemeClr>
                </a:solidFill>
                <a:latin typeface="Arial"/>
                <a:ea typeface="+mn-lt"/>
                <a:cs typeface="Calibri"/>
              </a:rPr>
              <a:t>System </a:t>
            </a:r>
            <a:r>
              <a:rPr lang="en-US" sz="2000" b="1" dirty="0">
                <a:solidFill>
                  <a:schemeClr val="accent2">
                    <a:lumMod val="20000"/>
                    <a:lumOff val="80000"/>
                  </a:schemeClr>
                </a:solidFill>
                <a:latin typeface="Arial"/>
                <a:ea typeface="+mn-lt"/>
                <a:cs typeface="+mn-lt"/>
              </a:rPr>
              <a:t>Development Approach </a:t>
            </a:r>
            <a:r>
              <a:rPr lang="en-US" sz="2000" dirty="0">
                <a:solidFill>
                  <a:schemeClr val="accent2">
                    <a:lumMod val="20000"/>
                    <a:lumOff val="80000"/>
                  </a:schemeClr>
                </a:solidFill>
                <a:latin typeface="Arial"/>
                <a:ea typeface="+mn-lt"/>
                <a:cs typeface="+mn-lt"/>
              </a:rPr>
              <a:t> </a:t>
            </a:r>
            <a:endParaRPr lang="en-US" dirty="0">
              <a:solidFill>
                <a:schemeClr val="accent2">
                  <a:lumMod val="20000"/>
                  <a:lumOff val="80000"/>
                </a:schemeClr>
              </a:solidFill>
              <a:latin typeface="Arial"/>
              <a:ea typeface="+mn-lt"/>
              <a:cs typeface="+mn-lt"/>
            </a:endParaRPr>
          </a:p>
          <a:p>
            <a:pPr marL="305435" indent="-305435"/>
            <a:r>
              <a:rPr lang="en-US" sz="2000" b="1" dirty="0">
                <a:solidFill>
                  <a:schemeClr val="accent2">
                    <a:lumMod val="20000"/>
                    <a:lumOff val="80000"/>
                  </a:schemeClr>
                </a:solidFill>
                <a:latin typeface="Arial"/>
                <a:ea typeface="+mn-lt"/>
                <a:cs typeface="+mn-lt"/>
              </a:rPr>
              <a:t>Algorithm &amp; Deployment  </a:t>
            </a:r>
            <a:endParaRPr lang="en-US" dirty="0">
              <a:solidFill>
                <a:schemeClr val="accent2">
                  <a:lumMod val="20000"/>
                  <a:lumOff val="80000"/>
                </a:schemeClr>
              </a:solidFill>
              <a:latin typeface="Arial"/>
              <a:cs typeface="Calibri"/>
            </a:endParaRPr>
          </a:p>
          <a:p>
            <a:pPr marL="305435" indent="-305435"/>
            <a:r>
              <a:rPr lang="en-US" sz="2000" b="1" dirty="0">
                <a:solidFill>
                  <a:schemeClr val="accent2">
                    <a:lumMod val="20000"/>
                    <a:lumOff val="80000"/>
                  </a:schemeClr>
                </a:solidFill>
                <a:latin typeface="Arial"/>
                <a:ea typeface="+mn-lt"/>
                <a:cs typeface="Arial"/>
              </a:rPr>
              <a:t>Result </a:t>
            </a:r>
          </a:p>
          <a:p>
            <a:pPr marL="305435" indent="-305435"/>
            <a:r>
              <a:rPr lang="en-US" sz="2000" b="1" dirty="0">
                <a:solidFill>
                  <a:schemeClr val="accent2">
                    <a:lumMod val="20000"/>
                    <a:lumOff val="80000"/>
                  </a:schemeClr>
                </a:solidFill>
                <a:latin typeface="Arial"/>
                <a:ea typeface="+mn-lt"/>
                <a:cs typeface="Arial"/>
              </a:rPr>
              <a:t>Conclusion</a:t>
            </a:r>
            <a:endParaRPr lang="en-US" dirty="0">
              <a:solidFill>
                <a:schemeClr val="accent2">
                  <a:lumMod val="20000"/>
                  <a:lumOff val="80000"/>
                </a:schemeClr>
              </a:solidFill>
              <a:latin typeface="Arial"/>
              <a:cs typeface="Arial"/>
            </a:endParaRPr>
          </a:p>
          <a:p>
            <a:pPr marL="305435" indent="-305435"/>
            <a:r>
              <a:rPr lang="en-US" sz="2000" b="1" dirty="0">
                <a:solidFill>
                  <a:schemeClr val="accent2">
                    <a:lumMod val="20000"/>
                    <a:lumOff val="80000"/>
                  </a:schemeClr>
                </a:solidFill>
                <a:latin typeface="Arial"/>
                <a:ea typeface="+mn-lt"/>
                <a:cs typeface="Arial"/>
              </a:rPr>
              <a:t>Future Scope</a:t>
            </a:r>
          </a:p>
          <a:p>
            <a:pPr marL="305435" indent="-305435"/>
            <a:r>
              <a:rPr lang="en-US" sz="2000" b="1" dirty="0">
                <a:solidFill>
                  <a:schemeClr val="accent2">
                    <a:lumMod val="20000"/>
                    <a:lumOff val="80000"/>
                  </a:schemeClr>
                </a:solidFill>
                <a:latin typeface="Arial"/>
                <a:ea typeface="+mn-lt"/>
                <a:cs typeface="Arial"/>
              </a:rPr>
              <a:t>References</a:t>
            </a:r>
            <a:endParaRPr lang="en-US" dirty="0">
              <a:solidFill>
                <a:schemeClr val="accent2">
                  <a:lumMod val="20000"/>
                  <a:lumOff val="80000"/>
                </a:schemeClr>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59724" y="381000"/>
            <a:ext cx="8596668" cy="1320800"/>
          </a:xfrm>
        </p:spPr>
        <p:txBody>
          <a:bodyPr>
            <a:normAutofit/>
          </a:bodyPr>
          <a:lstStyle/>
          <a:p>
            <a:r>
              <a:rPr lang="en-US" sz="4400" b="1" dirty="0">
                <a:solidFill>
                  <a:srgbClr val="FFFF00"/>
                </a:solidFill>
                <a:latin typeface="Arial" panose="020B0604020202020204" pitchFamily="34" charset="0"/>
                <a:cs typeface="Arial" panose="020B0604020202020204" pitchFamily="34" charset="0"/>
              </a:rPr>
              <a:t>Problem Statement</a:t>
            </a:r>
            <a:endParaRPr lang="en-US" sz="4400" dirty="0">
              <a:solidFill>
                <a:srgbClr val="FFFF0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3598" y="499872"/>
            <a:ext cx="8596668" cy="1320800"/>
          </a:xfrm>
        </p:spPr>
        <p:txBody>
          <a:bodyPr>
            <a:normAutofit/>
          </a:bodyPr>
          <a:lstStyle/>
          <a:p>
            <a:r>
              <a:rPr lang="en-US" sz="4400" b="1" dirty="0">
                <a:solidFill>
                  <a:srgbClr val="FFFF00"/>
                </a:solidFill>
                <a:latin typeface="Arial" panose="020B0604020202020204" pitchFamily="34" charset="0"/>
                <a:cs typeface="Arial" panose="020B0604020202020204" pitchFamily="34" charset="0"/>
              </a:rPr>
              <a:t>Proposed Solution</a:t>
            </a:r>
            <a:endParaRPr lang="en-US" sz="4400" dirty="0">
              <a:solidFill>
                <a:srgbClr val="FFFF00"/>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8402" y="426748"/>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dirty="0">
                <a:solidFill>
                  <a:srgbClr val="FFFF00"/>
                </a:solidFill>
                <a:latin typeface="Arial"/>
                <a:ea typeface="+mj-lt"/>
                <a:cs typeface="Arial"/>
              </a:rPr>
              <a:t>System  Approach</a:t>
            </a:r>
            <a:endParaRPr lang="en-US" sz="4400" dirty="0">
              <a:solidFill>
                <a:srgbClr val="FFFF00"/>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FFFF00"/>
                </a:solidFill>
                <a:latin typeface="Arial"/>
                <a:ea typeface="+mj-lt"/>
                <a:cs typeface="Arial"/>
              </a:rPr>
              <a:t>Algorithm &amp; Deployment</a:t>
            </a:r>
            <a:endParaRPr lang="en-US" dirty="0">
              <a:solidFill>
                <a:srgbClr val="FFFF00"/>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FFFF00"/>
                </a:solidFill>
                <a:latin typeface="Arial"/>
                <a:ea typeface="+mj-lt"/>
                <a:cs typeface="Arial"/>
              </a:rPr>
              <a:t>Result</a:t>
            </a:r>
            <a:endParaRPr lang="en-US" dirty="0">
              <a:solidFill>
                <a:srgbClr val="FFFF00"/>
              </a:solidFill>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dirty="0">
                <a:solidFill>
                  <a:srgbClr val="FFFF00"/>
                </a:solidFill>
                <a:latin typeface="Arial"/>
                <a:ea typeface="+mj-lt"/>
                <a:cs typeface="Arial"/>
              </a:rPr>
              <a:t>Conclusion</a:t>
            </a:r>
            <a:endParaRPr lang="en-US" dirty="0">
              <a:solidFill>
                <a:srgbClr val="FFFF00"/>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57951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FFFF0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119</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2024-04-04T09:14:49Z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