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70" r:id="rId11"/>
    <p:sldId id="266" r:id="rId12"/>
    <p:sldId id="262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33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1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60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4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1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6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2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6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F8D9-18BF-42D1-8F34-9C6B37AD534C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93FDA7-5489-481D-BFAA-BFF681F4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in-change-dp-7/?ref=previous_article" TargetMode="External"/><Relationship Id="rId2" Type="http://schemas.openxmlformats.org/officeDocument/2006/relationships/hyperlink" Target="https://leetcode.com/problems/coin-change/description/?envType=problem-list-v2&amp;envId=m3kh0hw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605AA-B05B-2991-FC12-14DD3A24D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 DP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317729-1703-B4C4-6392-0E3A1ACD6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Joshua Kennedy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1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1A16-4DA9-EEA3-B1DC-9BFF9077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 effect of the 2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ACFA-910E-6C2C-6641-553E3BB4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this let us take the coins = [3, 5] and target = 18</a:t>
            </a:r>
          </a:p>
          <a:p>
            <a:r>
              <a:rPr lang="en-US" dirty="0"/>
              <a:t>Infinite coins for each denomination we get: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=[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False, False,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False,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False,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]</a:t>
            </a:r>
          </a:p>
          <a:p>
            <a:r>
              <a:rPr lang="en-US" dirty="0"/>
              <a:t>Finite coins we get:</a:t>
            </a:r>
          </a:p>
          <a:p>
            <a:pPr lvl="1"/>
            <a:r>
              <a:rPr lang="da-DK" dirty="0"/>
              <a:t>dp=[</a:t>
            </a:r>
            <a:r>
              <a:rPr lang="da-DK" dirty="0">
                <a:solidFill>
                  <a:srgbClr val="00B050"/>
                </a:solidFill>
              </a:rPr>
              <a:t>True</a:t>
            </a:r>
            <a:r>
              <a:rPr lang="da-DK" dirty="0"/>
              <a:t>, False, False, </a:t>
            </a:r>
            <a:r>
              <a:rPr lang="da-DK" dirty="0">
                <a:solidFill>
                  <a:srgbClr val="00B050"/>
                </a:solidFill>
              </a:rPr>
              <a:t>True</a:t>
            </a:r>
            <a:r>
              <a:rPr lang="da-DK" dirty="0"/>
              <a:t>, False, </a:t>
            </a:r>
            <a:r>
              <a:rPr lang="da-DK" dirty="0">
                <a:solidFill>
                  <a:srgbClr val="00B050"/>
                </a:solidFill>
              </a:rPr>
              <a:t>True</a:t>
            </a:r>
            <a:r>
              <a:rPr lang="da-DK" dirty="0"/>
              <a:t>, False, False, </a:t>
            </a:r>
            <a:r>
              <a:rPr lang="da-DK" dirty="0">
                <a:solidFill>
                  <a:srgbClr val="00B050"/>
                </a:solidFill>
              </a:rPr>
              <a:t>True</a:t>
            </a:r>
            <a:r>
              <a:rPr lang="da-DK" dirty="0"/>
              <a:t>, False, False, False, False, False, False, False, False, False, False]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7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9DCD-79F0-D1EE-793E-91077ECA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8BD7-A56B-6A1D-81C3-7A73D523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For Infinite coins of each denomination</a:t>
            </a:r>
          </a:p>
          <a:p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 # Update possible sums from the coin value up to target</a:t>
            </a:r>
          </a:p>
          <a:p>
            <a:r>
              <a:rPr lang="en-IN" dirty="0"/>
              <a:t>       </a:t>
            </a:r>
            <a:r>
              <a:rPr lang="en-IN" dirty="0">
                <a:highlight>
                  <a:srgbClr val="FFFF00"/>
                </a:highlight>
              </a:rPr>
              <a:t> for j in range(coins[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], target + 1):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  <a:p>
            <a:r>
              <a:rPr lang="en-IN" b="1" dirty="0"/>
              <a:t>For Finite coins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 </a:t>
            </a:r>
            <a:r>
              <a:rPr lang="en-IN" dirty="0">
                <a:highlight>
                  <a:srgbClr val="FFFF00"/>
                </a:highlight>
              </a:rPr>
              <a:t>for j in range(target, 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 - 1, -1):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4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5BE-40F6-BA76-2DA2-A0D654C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44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7A10-3B00-CFDA-2C1B-295EF4D6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A4BB-7FEE-CA59-F08B-FA9955B6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Coin Change – </a:t>
            </a:r>
            <a:r>
              <a:rPr lang="en-IN" dirty="0" err="1">
                <a:hlinkClick r:id="rId2"/>
              </a:rPr>
              <a:t>LeetCode</a:t>
            </a:r>
            <a:endParaRPr lang="en-IN" dirty="0"/>
          </a:p>
          <a:p>
            <a:r>
              <a:rPr lang="en-US" dirty="0">
                <a:hlinkClick r:id="rId3"/>
              </a:rPr>
              <a:t>Coin Change - Count Ways to Make Sum - </a:t>
            </a:r>
            <a:r>
              <a:rPr lang="en-US" dirty="0" err="1">
                <a:hlinkClick r:id="rId3"/>
              </a:rPr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9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7AAF0-DAF8-968F-B60A-7C9C7A54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4FC9-D45E-65BD-2A2A-24DCB8FD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8428-5888-1E37-2882-5AB39AF7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coins=[3, 5], n=2, target=6, </a:t>
            </a:r>
            <a:r>
              <a:rPr lang="en-IN" dirty="0" err="1"/>
              <a:t>dp</a:t>
            </a:r>
            <a:r>
              <a:rPr lang="en-IN" dirty="0"/>
              <a:t>=[True, False, False, False, False, False, False]</a:t>
            </a:r>
          </a:p>
          <a:p>
            <a:endParaRPr lang="en-IN" dirty="0"/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j=3, </a:t>
            </a:r>
            <a:r>
              <a:rPr lang="en-IN" dirty="0" err="1"/>
              <a:t>dp</a:t>
            </a:r>
            <a:r>
              <a:rPr lang="en-IN" dirty="0"/>
              <a:t>=[True, False, False, -&gt; True, False,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j=4, </a:t>
            </a:r>
            <a:r>
              <a:rPr lang="en-IN" dirty="0" err="1"/>
              <a:t>dp</a:t>
            </a:r>
            <a:r>
              <a:rPr lang="en-IN" dirty="0"/>
              <a:t>=[True, False, False, True, -&gt; False,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j=5, </a:t>
            </a:r>
            <a:r>
              <a:rPr lang="en-IN" dirty="0" err="1"/>
              <a:t>dp</a:t>
            </a:r>
            <a:r>
              <a:rPr lang="en-IN" dirty="0"/>
              <a:t>=[True, False, False, True, False, -&gt;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j=6, </a:t>
            </a:r>
            <a:r>
              <a:rPr lang="en-IN" dirty="0" err="1"/>
              <a:t>dp</a:t>
            </a:r>
            <a:r>
              <a:rPr lang="en-IN" dirty="0"/>
              <a:t>=[True, False, False, True, False, False, -&gt;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j=5, </a:t>
            </a:r>
            <a:r>
              <a:rPr lang="en-IN" dirty="0" err="1"/>
              <a:t>dp</a:t>
            </a:r>
            <a:r>
              <a:rPr lang="en-IN" dirty="0"/>
              <a:t>=[True, False, False, True, False, -&gt; True,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j=6, </a:t>
            </a:r>
            <a:r>
              <a:rPr lang="en-IN" dirty="0" err="1"/>
              <a:t>dp</a:t>
            </a:r>
            <a:r>
              <a:rPr lang="en-IN" dirty="0"/>
              <a:t>=[True, False, False, True, False, True, -&gt; True]</a:t>
            </a:r>
          </a:p>
          <a:p>
            <a:endParaRPr lang="en-IN" dirty="0"/>
          </a:p>
          <a:p>
            <a:r>
              <a:rPr lang="en-IN" dirty="0"/>
              <a:t>Is it possible to achieve the target 6: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92777-CFD4-5AA1-51D1-A7AADFFF8659}"/>
              </a:ext>
            </a:extLst>
          </p:cNvPr>
          <p:cNvSpPr txBox="1"/>
          <p:nvPr/>
        </p:nvSpPr>
        <p:spPr>
          <a:xfrm>
            <a:off x="7908455" y="3076736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</a:t>
            </a:r>
            <a:r>
              <a:rPr lang="en-IN" dirty="0">
                <a:highlight>
                  <a:srgbClr val="FFFF00"/>
                </a:highlight>
              </a:rPr>
              <a:t> for j in range(coins[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], target + 1):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3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B9B8-7E75-F2DD-B9FE-A3B368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Geeks For Geeks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474F1C-1462-FA65-0BF9-3F070D7A5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655" y="1527628"/>
            <a:ext cx="7504574" cy="5094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20C8F-9B1E-01B3-A18C-8775D7A080B3}"/>
              </a:ext>
            </a:extLst>
          </p:cNvPr>
          <p:cNvSpPr txBox="1"/>
          <p:nvPr/>
        </p:nvSpPr>
        <p:spPr>
          <a:xfrm>
            <a:off x="1097281" y="2111829"/>
            <a:ext cx="323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Count all combinations of coins to make a given value </a:t>
            </a:r>
            <a:r>
              <a:rPr lang="en-US" b="1" dirty="0">
                <a:solidFill>
                  <a:srgbClr val="C00000"/>
                </a:solidFill>
              </a:rPr>
              <a:t>sum (target).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EDA-7DB3-FD18-82D1-DEAFF059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</a:t>
            </a:r>
            <a:r>
              <a:rPr lang="en-US" dirty="0"/>
              <a:t>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006A7-1240-8F70-E72C-0E17DAAD9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515" y="439817"/>
            <a:ext cx="5956183" cy="6310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C9EF7-AC18-1906-DB42-536127EC6932}"/>
              </a:ext>
            </a:extLst>
          </p:cNvPr>
          <p:cNvSpPr txBox="1"/>
          <p:nvPr/>
        </p:nvSpPr>
        <p:spPr>
          <a:xfrm>
            <a:off x="1097280" y="2002971"/>
            <a:ext cx="373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Fewest number of coins that you need to make up that </a:t>
            </a:r>
            <a:r>
              <a:rPr lang="en-IN" dirty="0">
                <a:solidFill>
                  <a:srgbClr val="C00000"/>
                </a:solidFill>
              </a:rPr>
              <a:t>amount (target).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7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6E8A-E2CD-1946-3A5F-CB369EE3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3276-4A83-7C4F-FB84-C3524D32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Given a </a:t>
            </a:r>
            <a:r>
              <a:rPr lang="en-US" i="1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 and the </a:t>
            </a:r>
            <a:r>
              <a:rPr lang="en-US" i="1" dirty="0">
                <a:solidFill>
                  <a:schemeClr val="tx1"/>
                </a:solidFill>
              </a:rPr>
              <a:t>coins</a:t>
            </a:r>
            <a:r>
              <a:rPr lang="en-US" dirty="0">
                <a:solidFill>
                  <a:schemeClr val="tx1"/>
                </a:solidFill>
              </a:rPr>
              <a:t>. Check if it is possible to achieve the </a:t>
            </a:r>
            <a:r>
              <a:rPr lang="en-US" b="1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 amount with the coins provided.</a:t>
            </a:r>
          </a:p>
          <a:p>
            <a:r>
              <a:rPr lang="en-IN" dirty="0">
                <a:solidFill>
                  <a:schemeClr val="tx1"/>
                </a:solidFill>
              </a:rPr>
              <a:t>We discuss 2 variants: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For each denomination infinite coins.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 for [ 1, 2, 3] we can take infinite 1s, 2s and 3s, Repetitions will have no effect.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Finite coins for each denomination.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 for [1, 2, 3] we can take each only once so here the maximum target is naturally 6. Repetitions will affect the outcome.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, [1, 2, 2, 3] can reach 8.</a:t>
            </a:r>
          </a:p>
        </p:txBody>
      </p:sp>
    </p:spTree>
    <p:extLst>
      <p:ext uri="{BB962C8B-B14F-4D97-AF65-F5344CB8AC3E}">
        <p14:creationId xmlns:p14="http://schemas.microsoft.com/office/powerpoint/2010/main" val="17651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A56E-64B2-0202-F193-E8BA5460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Coins 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C470-673E-DA4A-404F-9525CAD8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def count(coins, n, target):</a:t>
            </a:r>
          </a:p>
          <a:p>
            <a:r>
              <a:rPr lang="en-IN" dirty="0"/>
              <a:t>    # Assuming coins does not contain any duplications</a:t>
            </a:r>
          </a:p>
          <a:p>
            <a:r>
              <a:rPr lang="en-IN" dirty="0"/>
              <a:t>    </a:t>
            </a:r>
            <a:r>
              <a:rPr lang="en-IN" dirty="0" err="1"/>
              <a:t>dp</a:t>
            </a:r>
            <a:r>
              <a:rPr lang="en-IN" dirty="0"/>
              <a:t> = [False] * (target + 1)</a:t>
            </a:r>
          </a:p>
          <a:p>
            <a:r>
              <a:rPr lang="en-IN" dirty="0"/>
              <a:t>    </a:t>
            </a:r>
            <a:r>
              <a:rPr lang="en-IN" dirty="0" err="1"/>
              <a:t>dp</a:t>
            </a:r>
            <a:r>
              <a:rPr lang="en-IN" dirty="0"/>
              <a:t>[0] = True  # Base case</a:t>
            </a:r>
          </a:p>
          <a:p>
            <a:endParaRPr lang="en-IN" dirty="0"/>
          </a:p>
          <a:p>
            <a:r>
              <a:rPr lang="en-IN" dirty="0"/>
              <a:t>    # Iterate through each coin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 # Update possible sums from the coin value up to target</a:t>
            </a:r>
          </a:p>
          <a:p>
            <a:r>
              <a:rPr lang="en-IN" dirty="0"/>
              <a:t>       </a:t>
            </a:r>
            <a:r>
              <a:rPr lang="en-IN" dirty="0">
                <a:highlight>
                  <a:srgbClr val="FFFF00"/>
                </a:highlight>
              </a:rPr>
              <a:t> for j in range(coins[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], target + 1):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dp</a:t>
            </a:r>
            <a:r>
              <a:rPr lang="en-IN" dirty="0"/>
              <a:t>[target]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2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92F1-C7A8-91D0-23E1-6AF8B5CA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09EB-18B3-A423-6BDF-7E9B27D0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coins=[3, 5], n=2, target=6, </a:t>
            </a:r>
            <a:r>
              <a:rPr lang="en-IN" dirty="0" err="1"/>
              <a:t>dp</a:t>
            </a:r>
            <a:r>
              <a:rPr lang="en-IN" dirty="0"/>
              <a:t>=[True, False, False, False, False, False, False]</a:t>
            </a:r>
          </a:p>
          <a:p>
            <a:endParaRPr lang="en-IN" dirty="0"/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j=3,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False,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j=4,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True,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j=5, </a:t>
            </a:r>
            <a:r>
              <a:rPr lang="en-IN" dirty="0" err="1"/>
              <a:t>dp</a:t>
            </a:r>
            <a:r>
              <a:rPr lang="en-IN" dirty="0"/>
              <a:t>=[True,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True,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j=6, </a:t>
            </a:r>
            <a:r>
              <a:rPr lang="en-IN" dirty="0" err="1"/>
              <a:t>dp</a:t>
            </a:r>
            <a:r>
              <a:rPr lang="en-IN" dirty="0"/>
              <a:t>=[True, False, False, 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j=5,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True,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j=6,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True, False, True,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/>
              <a:t>Is it possible to achieve the target 6: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63028-6217-B3F4-9AFB-4B048E16645D}"/>
              </a:ext>
            </a:extLst>
          </p:cNvPr>
          <p:cNvSpPr txBox="1"/>
          <p:nvPr/>
        </p:nvSpPr>
        <p:spPr>
          <a:xfrm>
            <a:off x="7908455" y="3076736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</a:t>
            </a:r>
            <a:r>
              <a:rPr lang="en-IN" dirty="0">
                <a:highlight>
                  <a:srgbClr val="FFFF00"/>
                </a:highlight>
              </a:rPr>
              <a:t> for j in range(coins[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], target + 1):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A13C-CCF8-3B3C-1362-72C63453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Coins 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8F63-3FB2-67A3-5C2A-1A747B94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 count(coins, n, target):</a:t>
            </a:r>
          </a:p>
          <a:p>
            <a:r>
              <a:rPr lang="en-IN" dirty="0"/>
              <a:t>    </a:t>
            </a:r>
            <a:r>
              <a:rPr lang="en-IN" dirty="0" err="1"/>
              <a:t>dp</a:t>
            </a:r>
            <a:r>
              <a:rPr lang="en-IN" dirty="0"/>
              <a:t> = [False] * (target + 1)</a:t>
            </a:r>
          </a:p>
          <a:p>
            <a:r>
              <a:rPr lang="en-IN" dirty="0"/>
              <a:t>    </a:t>
            </a:r>
            <a:r>
              <a:rPr lang="en-IN" dirty="0" err="1"/>
              <a:t>dp</a:t>
            </a:r>
            <a:r>
              <a:rPr lang="en-IN" dirty="0"/>
              <a:t>[0] = True</a:t>
            </a:r>
          </a:p>
          <a:p>
            <a:endParaRPr lang="en-IN" dirty="0"/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 </a:t>
            </a:r>
            <a:r>
              <a:rPr lang="en-IN" dirty="0">
                <a:highlight>
                  <a:srgbClr val="FFFF00"/>
                </a:highlight>
              </a:rPr>
              <a:t>for j in range(target, 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 - 1, -1):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dp</a:t>
            </a:r>
            <a:r>
              <a:rPr lang="en-IN" dirty="0"/>
              <a:t>[target]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65FA-0E50-C685-ED8F-9EA16BC5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Coins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AAB9-B808-6A12-B6A5-A8057669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coins=[3, 5], n=2, target=6, </a:t>
            </a:r>
            <a:r>
              <a:rPr lang="en-IN" dirty="0" err="1"/>
              <a:t>dp</a:t>
            </a:r>
            <a:r>
              <a:rPr lang="en-IN" dirty="0"/>
              <a:t>=[True, False, False, False, False, False, False]</a:t>
            </a:r>
          </a:p>
          <a:p>
            <a:endParaRPr lang="en-IN" dirty="0"/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j=6, </a:t>
            </a:r>
            <a:r>
              <a:rPr lang="en-IN" dirty="0" err="1"/>
              <a:t>dp</a:t>
            </a:r>
            <a:r>
              <a:rPr lang="en-IN" dirty="0"/>
              <a:t>=[True, False,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j=5, </a:t>
            </a:r>
            <a:r>
              <a:rPr lang="en-IN" dirty="0" err="1"/>
              <a:t>dp</a:t>
            </a:r>
            <a:r>
              <a:rPr lang="en-IN" dirty="0"/>
              <a:t>=[True,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j=4,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j=3,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False,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j=6,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True,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=1]=5, j=5,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True,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False]</a:t>
            </a:r>
          </a:p>
          <a:p>
            <a:endParaRPr lang="en-IN" dirty="0"/>
          </a:p>
          <a:p>
            <a:r>
              <a:rPr lang="en-IN" dirty="0"/>
              <a:t>Is it possible to achieve the target 6: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F8016-0336-1025-DC90-B71B142C7BD7}"/>
              </a:ext>
            </a:extLst>
          </p:cNvPr>
          <p:cNvSpPr txBox="1"/>
          <p:nvPr/>
        </p:nvSpPr>
        <p:spPr>
          <a:xfrm>
            <a:off x="5072743" y="816638"/>
            <a:ext cx="46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r>
              <a:rPr lang="en-IN" dirty="0"/>
              <a:t>        </a:t>
            </a:r>
            <a:r>
              <a:rPr lang="en-IN" dirty="0">
                <a:highlight>
                  <a:srgbClr val="FFFF00"/>
                </a:highlight>
              </a:rPr>
              <a:t>for j in range(target, coins[</a:t>
            </a:r>
            <a:r>
              <a:rPr lang="en-IN" dirty="0" err="1">
                <a:highlight>
                  <a:srgbClr val="FFFF00"/>
                </a:highlight>
              </a:rPr>
              <a:t>i</a:t>
            </a:r>
            <a:r>
              <a:rPr lang="en-IN" dirty="0">
                <a:highlight>
                  <a:srgbClr val="FFFF00"/>
                </a:highlight>
              </a:rPr>
              <a:t>] - 1, -1):</a:t>
            </a:r>
          </a:p>
          <a:p>
            <a:r>
              <a:rPr lang="en-IN" dirty="0"/>
              <a:t>            </a:t>
            </a:r>
            <a:r>
              <a:rPr lang="en-IN" dirty="0" err="1"/>
              <a:t>dp</a:t>
            </a:r>
            <a:r>
              <a:rPr lang="en-IN" dirty="0"/>
              <a:t>[j] |= </a:t>
            </a:r>
            <a:r>
              <a:rPr lang="en-IN" dirty="0" err="1"/>
              <a:t>dp</a:t>
            </a:r>
            <a:r>
              <a:rPr lang="en-IN" dirty="0"/>
              <a:t>[j - coins[</a:t>
            </a:r>
            <a:r>
              <a:rPr lang="en-IN" dirty="0" err="1"/>
              <a:t>i</a:t>
            </a:r>
            <a:r>
              <a:rPr lang="en-IN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2764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A6ED-0F5A-28E9-16D5-A983D310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Coins eg2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9815-998E-60CD-8434-01186433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7409" cy="455589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coins=[3, 3, 5], n=3, target=6, </a:t>
            </a:r>
            <a:r>
              <a:rPr lang="en-IN" dirty="0" err="1"/>
              <a:t>dp</a:t>
            </a:r>
            <a:r>
              <a:rPr lang="en-IN" dirty="0"/>
              <a:t>=[True, False, False, False, False, False, False]</a:t>
            </a:r>
          </a:p>
          <a:p>
            <a:endParaRPr lang="en-IN" dirty="0"/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j=6, </a:t>
            </a:r>
            <a:r>
              <a:rPr lang="en-IN" dirty="0" err="1"/>
              <a:t>dp</a:t>
            </a:r>
            <a:r>
              <a:rPr lang="en-IN" dirty="0"/>
              <a:t>=[True, False,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j=5, </a:t>
            </a:r>
            <a:r>
              <a:rPr lang="en-IN" dirty="0" err="1"/>
              <a:t>dp</a:t>
            </a:r>
            <a:r>
              <a:rPr lang="en-IN" dirty="0"/>
              <a:t>=[True,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j=4,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=0]=3, j=3,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False, False, False]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=1]=3, j=6, </a:t>
            </a:r>
            <a:r>
              <a:rPr lang="en-IN" dirty="0" err="1"/>
              <a:t>dp</a:t>
            </a:r>
            <a:r>
              <a:rPr lang="en-IN" dirty="0"/>
              <a:t>=[True, False, False, 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=1]=3, j=5, </a:t>
            </a:r>
            <a:r>
              <a:rPr lang="en-IN" dirty="0" err="1"/>
              <a:t>dp</a:t>
            </a:r>
            <a:r>
              <a:rPr lang="en-IN" dirty="0"/>
              <a:t>=[True, False,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True, False,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=1]=3, j=4,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True, </a:t>
            </a:r>
            <a:r>
              <a:rPr lang="en-IN" dirty="0">
                <a:highlight>
                  <a:srgbClr val="00FFFF"/>
                </a:highlight>
              </a:rPr>
              <a:t>False</a:t>
            </a:r>
            <a:r>
              <a:rPr lang="en-IN" dirty="0"/>
              <a:t>, False,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=1]=3, j=3,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False, False, True]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=2]=5, j=6, </a:t>
            </a:r>
            <a:r>
              <a:rPr lang="en-IN" dirty="0" err="1"/>
              <a:t>dp</a:t>
            </a:r>
            <a:r>
              <a:rPr lang="en-IN" dirty="0"/>
              <a:t>=[True, </a:t>
            </a:r>
            <a:r>
              <a:rPr lang="en-IN" dirty="0">
                <a:highlight>
                  <a:srgbClr val="00FF00"/>
                </a:highlight>
              </a:rPr>
              <a:t>False</a:t>
            </a:r>
            <a:r>
              <a:rPr lang="en-IN" dirty="0"/>
              <a:t>, False, True, False,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]</a:t>
            </a:r>
          </a:p>
          <a:p>
            <a:r>
              <a:rPr lang="en-IN" dirty="0"/>
              <a:t>coins[</a:t>
            </a:r>
            <a:r>
              <a:rPr lang="en-IN" dirty="0" err="1"/>
              <a:t>i</a:t>
            </a:r>
            <a:r>
              <a:rPr lang="en-IN" dirty="0"/>
              <a:t>=2]=5, j=5, </a:t>
            </a:r>
            <a:r>
              <a:rPr lang="en-IN" dirty="0" err="1"/>
              <a:t>dp</a:t>
            </a:r>
            <a:r>
              <a:rPr lang="en-IN" dirty="0"/>
              <a:t>=[</a:t>
            </a:r>
            <a:r>
              <a:rPr lang="en-IN" dirty="0">
                <a:highlight>
                  <a:srgbClr val="00FF00"/>
                </a:highlight>
              </a:rPr>
              <a:t>True</a:t>
            </a:r>
            <a:r>
              <a:rPr lang="en-IN" dirty="0"/>
              <a:t>, False, False, True, False, </a:t>
            </a:r>
            <a:r>
              <a:rPr lang="en-IN" dirty="0">
                <a:highlight>
                  <a:srgbClr val="00FFFF"/>
                </a:highlight>
              </a:rPr>
              <a:t>True</a:t>
            </a:r>
            <a:r>
              <a:rPr lang="en-IN" dirty="0"/>
              <a:t>, True]</a:t>
            </a:r>
          </a:p>
          <a:p>
            <a:endParaRPr lang="en-IN" dirty="0"/>
          </a:p>
          <a:p>
            <a:r>
              <a:rPr lang="en-IN" dirty="0"/>
              <a:t>Is it possible to achieve the target 6: True</a:t>
            </a:r>
          </a:p>
        </p:txBody>
      </p:sp>
    </p:spTree>
    <p:extLst>
      <p:ext uri="{BB962C8B-B14F-4D97-AF65-F5344CB8AC3E}">
        <p14:creationId xmlns:p14="http://schemas.microsoft.com/office/powerpoint/2010/main" val="33893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1637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Coin Change DP</vt:lpstr>
      <vt:lpstr>Geeks For Geeks</vt:lpstr>
      <vt:lpstr>Leet Code</vt:lpstr>
      <vt:lpstr>Objective</vt:lpstr>
      <vt:lpstr>Infinite Coins Python code</vt:lpstr>
      <vt:lpstr>Infinite Coins</vt:lpstr>
      <vt:lpstr>Finite Coins Python Code</vt:lpstr>
      <vt:lpstr>Finite Coins</vt:lpstr>
      <vt:lpstr>Finite Coins eg2</vt:lpstr>
      <vt:lpstr>The net effect of the 2 Algorithms</vt:lpstr>
      <vt:lpstr>Summary</vt:lpstr>
      <vt:lpstr>Thank You</vt:lpstr>
      <vt:lpstr>References</vt:lpstr>
      <vt:lpstr>Infinite Coins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Joshua Kennedy</dc:creator>
  <cp:lastModifiedBy>Arun Joshua Kennedy</cp:lastModifiedBy>
  <cp:revision>17</cp:revision>
  <dcterms:created xsi:type="dcterms:W3CDTF">2024-11-03T19:57:39Z</dcterms:created>
  <dcterms:modified xsi:type="dcterms:W3CDTF">2024-11-03T22:17:13Z</dcterms:modified>
</cp:coreProperties>
</file>