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682" y="-4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IN" sz="2400" dirty="0" err="1"/>
              <a:t>Name:k.arunachalam</a:t>
            </a:r>
            <a:endParaRPr lang="en-US" sz="2400" dirty="0"/>
          </a:p>
          <a:p>
            <a:r>
              <a:rPr lang="en-US" sz="2400" dirty="0"/>
              <a:t>REGISTER NO:		</a:t>
            </a:r>
            <a:r>
              <a:rPr lang="en-IN" sz="2400" dirty="0"/>
              <a:t>312201703,asunm119312201703</a:t>
            </a:r>
            <a:endParaRPr lang="en-US" sz="2400" dirty="0"/>
          </a:p>
          <a:p>
            <a:r>
              <a:rPr lang="en-US" sz="2400" dirty="0"/>
              <a:t>DEPARTMENT:		B.COM (GENERAL)</a:t>
            </a:r>
          </a:p>
          <a:p>
            <a:r>
              <a:rPr lang="en-US" sz="2400" dirty="0"/>
              <a:t>COL</a:t>
            </a:r>
            <a:r>
              <a:rPr lang="en-IN" sz="2400" dirty="0"/>
              <a:t>LEGE:                       SINDHI</a:t>
            </a:r>
            <a:r>
              <a:rPr lang="en-US" sz="2400" dirty="0"/>
              <a: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443841"/>
            <a:ext cx="8404225" cy="4618380"/>
          </a:xfrm>
          <a:prstGeom prst="rect">
            <a:avLst/>
          </a:prstGeom>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8077200" cy="484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62000" y="1524000"/>
            <a:ext cx="8382000" cy="3970318"/>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Employee performance Analysis System is a game-changing solution that transforms the way organizations approach talent management. By harnessing the power of advanced analytics , automation , and AI-driven insights , this system unlocks the  hidden potential of employees, amplifies business performance, and fuels sustainable growth</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1828800" y="2209800"/>
            <a:ext cx="5715000" cy="2677656"/>
          </a:xfrm>
          <a:prstGeom prst="rect">
            <a:avLst/>
          </a:prstGeom>
          <a:noFill/>
        </p:spPr>
        <p:txBody>
          <a:bodyPr wrap="square" rtlCol="0">
            <a:spAutoFit/>
          </a:bodyPr>
          <a:lstStyle/>
          <a:p>
            <a:pPr algn="just"/>
            <a:r>
              <a:rPr lang="en-US" sz="2400" dirty="0"/>
              <a:t>The project aims to create an Excel-based system for employee performance analysis, providing structured data entry, automated calculations, and visual dashboards to streamline performance tracking, reduce errors, and enable data-driven decision-making for management.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246769"/>
          </a:xfrm>
          <a:prstGeom prst="rect">
            <a:avLst/>
          </a:prstGeom>
          <a:noFill/>
        </p:spPr>
        <p:txBody>
          <a:bodyPr wrap="square" rtlCol="0">
            <a:spAutoFit/>
          </a:bodyPr>
          <a:lstStyle/>
          <a:p>
            <a:pPr algn="just">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The objective is to develop an Excel-based tool for efficient employee performance analysis, automating calculations, and providing visual dashboards to enable data-driven decision-making and improve productivity.</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1441503" y="1866819"/>
            <a:ext cx="5591082" cy="3970318"/>
          </a:xfrm>
          <a:prstGeom prst="rect">
            <a:avLst/>
          </a:prstGeom>
          <a:noFill/>
        </p:spPr>
        <p:txBody>
          <a:bodyPr wrap="none" rtlCol="0">
            <a:spAutoFit/>
          </a:bodyPr>
          <a:lstStyle/>
          <a:p>
            <a:pPr marL="342900" indent="-342900">
              <a:lnSpc>
                <a:spcPct val="150000"/>
              </a:lnSpc>
              <a:buFont typeface="Wingdings" pitchFamily="2" charset="2"/>
              <a:buChar char="v"/>
            </a:pPr>
            <a:r>
              <a:rPr lang="en-US" sz="2400" dirty="0"/>
              <a:t>HR Managers</a:t>
            </a:r>
          </a:p>
          <a:p>
            <a:pPr marL="342900" indent="-342900">
              <a:lnSpc>
                <a:spcPct val="150000"/>
              </a:lnSpc>
              <a:buFont typeface="Wingdings" pitchFamily="2" charset="2"/>
              <a:buChar char="v"/>
            </a:pPr>
            <a:r>
              <a:rPr lang="en-US" sz="2400" dirty="0"/>
              <a:t>Line Managers</a:t>
            </a:r>
          </a:p>
          <a:p>
            <a:pPr marL="342900" indent="-342900">
              <a:lnSpc>
                <a:spcPct val="150000"/>
              </a:lnSpc>
              <a:buFont typeface="Wingdings" pitchFamily="2" charset="2"/>
              <a:buChar char="v"/>
            </a:pPr>
            <a:r>
              <a:rPr lang="en-US" sz="2400" dirty="0"/>
              <a:t>Team Leads</a:t>
            </a:r>
          </a:p>
          <a:p>
            <a:pPr marL="342900" indent="-342900">
              <a:lnSpc>
                <a:spcPct val="150000"/>
              </a:lnSpc>
              <a:buFont typeface="Wingdings" pitchFamily="2" charset="2"/>
              <a:buChar char="v"/>
            </a:pPr>
            <a:r>
              <a:rPr lang="en-US" sz="2400" dirty="0"/>
              <a:t>Training and Development Professionals </a:t>
            </a:r>
          </a:p>
          <a:p>
            <a:pPr marL="342900" indent="-342900">
              <a:lnSpc>
                <a:spcPct val="150000"/>
              </a:lnSpc>
              <a:buFont typeface="Wingdings" pitchFamily="2" charset="2"/>
              <a:buChar char="v"/>
            </a:pPr>
            <a:r>
              <a:rPr lang="en-US" sz="2400" dirty="0"/>
              <a:t>Senior Leaders</a:t>
            </a:r>
          </a:p>
          <a:p>
            <a:pPr marL="342900" indent="-342900">
              <a:lnSpc>
                <a:spcPct val="150000"/>
              </a:lnSpc>
              <a:buFont typeface="Wingdings" pitchFamily="2" charset="2"/>
              <a:buChar char="v"/>
            </a:pPr>
            <a:r>
              <a:rPr lang="en-US" sz="2400" dirty="0"/>
              <a:t>Employees</a:t>
            </a:r>
          </a:p>
          <a:p>
            <a:pPr marL="342900" indent="-342900">
              <a:lnSpc>
                <a:spcPct val="150000"/>
              </a:lnSpc>
              <a:buFont typeface="Wingdings" pitchFamily="2" charset="2"/>
              <a:buChar char="v"/>
            </a:pP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352800" y="2209800"/>
            <a:ext cx="5998758" cy="3416320"/>
          </a:xfrm>
          <a:prstGeom prst="rect">
            <a:avLst/>
          </a:prstGeom>
          <a:noFill/>
        </p:spPr>
        <p:txBody>
          <a:bodyPr wrap="none" rtlCol="0">
            <a:spAutoFit/>
          </a:bodyPr>
          <a:lstStyle/>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Employee performance analysis system </a:t>
            </a:r>
          </a:p>
          <a:p>
            <a:endParaRPr lang="en-US" sz="2400" dirty="0">
              <a:latin typeface="Times New Roman" panose="02020603050405020304" pitchFamily="18" charset="0"/>
              <a:cs typeface="Times New Roman" panose="02020603050405020304" pitchFamily="18" charset="0"/>
            </a:endParaRPr>
          </a:p>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VALUE PROPOSITION</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1.Streamline Performance Management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2.Data-Driven Insights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3.Improved Employee Engagement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4.Talent Optimization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5.Scalability and Flexibility</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627927" y="1219200"/>
            <a:ext cx="8592273" cy="4247317"/>
          </a:xfrm>
          <a:prstGeom prst="rect">
            <a:avLst/>
          </a:prstGeom>
        </p:spPr>
        <p:txBody>
          <a:bodyPr wrap="square">
            <a:spAutoFit/>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NAME </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Employee performance Data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DESCRIPTION</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9640" y="1857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71600" y="1447800"/>
            <a:ext cx="8534018" cy="6370975"/>
          </a:xfrm>
          <a:prstGeom prst="rect">
            <a:avLst/>
          </a:prstGeom>
          <a:noFill/>
        </p:spPr>
        <p:txBody>
          <a:bodyPr wrap="square" rtlCol="0">
            <a:spAutoFit/>
          </a:bodyPr>
          <a:lstStyle/>
          <a:p>
            <a:pPr marL="342900" indent="-342900">
              <a:buFont typeface="Wingdings" pitchFamily="2" charset="2"/>
              <a:buChar char="q"/>
            </a:pPr>
            <a:r>
              <a:rPr lang="en-US" sz="2400" spc="20" dirty="0">
                <a:latin typeface="Times New Roman" panose="02020603050405020304" pitchFamily="18" charset="0"/>
                <a:cs typeface="Times New Roman" panose="02020603050405020304" pitchFamily="18" charset="0"/>
              </a:rPr>
              <a:t>Focusing on the “WOW” factor in your solution can help highlight its unique value proposition and different it from other solutions. Here are some potential “WOW” factor for the Employee Performance Analysis System.</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1.Predictive Analytics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2. Real-time Feedback</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3.Personalized Development Plans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4.360- Degree Visibility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5.Automation and Efficiency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6.User-Friendly Interface</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7.Integration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8.Integration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9.Actionable Recommendations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10.Continuous Improvement</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a:t>
            </a:r>
            <a:br>
              <a:rPr lang="en-US" sz="4800" spc="20" dirty="0"/>
            </a:br>
            <a:br>
              <a:rPr lang="en-US" sz="2400" spc="2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TotalTime>
  <Words>266</Words>
  <Application>Microsoft Office PowerPoint</Application>
  <PresentationFormat>Widescreen</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arunachalam K</cp:lastModifiedBy>
  <cp:revision>21</cp:revision>
  <dcterms:created xsi:type="dcterms:W3CDTF">2024-03-29T15:07:22Z</dcterms:created>
  <dcterms:modified xsi:type="dcterms:W3CDTF">2024-09-30T05:42:28Z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