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1" r:id="rId9"/>
    <p:sldId id="262" r:id="rId10"/>
    <p:sldId id="272" r:id="rId11"/>
    <p:sldId id="273" r:id="rId12"/>
    <p:sldId id="275" r:id="rId13"/>
    <p:sldId id="264" r:id="rId14"/>
    <p:sldId id="271" r:id="rId15"/>
    <p:sldId id="265" r:id="rId16"/>
    <p:sldId id="268" r:id="rId17"/>
    <p:sldId id="269" r:id="rId18"/>
    <p:sldId id="267"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715000" y="1676400"/>
            <a:ext cx="5247640" cy="2701925"/>
          </a:xfrm>
          <a:prstGeom prst="rect">
            <a:avLst/>
          </a:prstGeom>
        </p:spPr>
        <p:txBody>
          <a:bodyPr vert="horz" wrap="square" lIns="0" tIns="16510" rIns="0" bIns="0" rtlCol="0">
            <a:spAutoFit/>
          </a:bodyPr>
          <a:lstStyle/>
          <a:p>
            <a:pPr marL="12700">
              <a:lnSpc>
                <a:spcPct val="100000"/>
              </a:lnSpc>
              <a:spcBef>
                <a:spcPts val="130"/>
              </a:spcBef>
            </a:pPr>
            <a:r>
              <a:rPr lang="en-IN" altLang="en-US" sz="3200" dirty="0" smtClean="0">
                <a:latin typeface="Trebuchet MS" panose="020B0603020202020204"/>
                <a:cs typeface="Trebuchet MS" panose="020B0603020202020204"/>
              </a:rPr>
              <a:t>Arun N</a:t>
            </a:r>
            <a:endParaRPr lang="en-US" sz="3200" dirty="0" smtClean="0">
              <a:latin typeface="Trebuchet MS" panose="020B0603020202020204"/>
              <a:cs typeface="Trebuchet MS" panose="020B0603020202020204"/>
            </a:endParaRPr>
          </a:p>
          <a:p>
            <a:pPr marL="12700">
              <a:lnSpc>
                <a:spcPct val="100000"/>
              </a:lnSpc>
              <a:spcBef>
                <a:spcPts val="130"/>
              </a:spcBef>
            </a:pPr>
            <a:r>
              <a:rPr lang="en-US" sz="2400" dirty="0" smtClean="0">
                <a:latin typeface="Trebuchet MS" panose="020B0603020202020204"/>
                <a:cs typeface="Trebuchet MS" panose="020B0603020202020204"/>
              </a:rPr>
              <a:t>202150601</a:t>
            </a:r>
            <a:r>
              <a:rPr lang="en-IN" altLang="en-US" sz="2400" dirty="0" smtClean="0">
                <a:latin typeface="Trebuchet MS" panose="020B0603020202020204"/>
                <a:cs typeface="Trebuchet MS" panose="020B0603020202020204"/>
              </a:rPr>
              <a:t>3</a:t>
            </a:r>
            <a:endParaRPr lang="en-US" sz="2400" dirty="0" smtClean="0">
              <a:latin typeface="Trebuchet MS" panose="020B0603020202020204"/>
              <a:cs typeface="Trebuchet MS" panose="020B0603020202020204"/>
            </a:endParaRPr>
          </a:p>
          <a:p>
            <a:pPr marL="12700">
              <a:lnSpc>
                <a:spcPct val="100000"/>
              </a:lnSpc>
              <a:spcBef>
                <a:spcPts val="130"/>
              </a:spcBef>
            </a:pPr>
            <a:r>
              <a:rPr lang="en-US" sz="2000" dirty="0" err="1" smtClean="0">
                <a:latin typeface="Trebuchet MS" panose="020B0603020202020204"/>
                <a:cs typeface="Trebuchet MS" panose="020B0603020202020204"/>
              </a:rPr>
              <a:t>B.Tech</a:t>
            </a:r>
            <a:r>
              <a:rPr lang="en-US" sz="2000" dirty="0" smtClean="0">
                <a:latin typeface="Trebuchet MS" panose="020B0603020202020204"/>
                <a:cs typeface="Trebuchet MS" panose="020B0603020202020204"/>
              </a:rPr>
              <a:t> Information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Madras Institute of Technology</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TNSDC - Machine Learning to </a:t>
            </a:r>
            <a:endParaRPr lang="en-US" sz="2000" dirty="0" smtClean="0">
              <a:latin typeface="Trebuchet MS" panose="020B0603020202020204"/>
              <a:cs typeface="Trebuchet MS" panose="020B0603020202020204"/>
            </a:endParaRPr>
          </a:p>
          <a:p>
            <a:pPr marL="12700">
              <a:lnSpc>
                <a:spcPct val="100000"/>
              </a:lnSpc>
              <a:spcBef>
                <a:spcPts val="130"/>
              </a:spcBef>
            </a:pPr>
            <a:r>
              <a:rPr lang="en-US" sz="2000" dirty="0" smtClean="0">
                <a:latin typeface="Trebuchet MS" panose="020B0603020202020204"/>
                <a:cs typeface="Trebuchet MS" panose="020B0603020202020204"/>
              </a:rPr>
              <a:t>Generative AI</a:t>
            </a:r>
            <a:endParaRPr lang="en-US" sz="2000" dirty="0" smtClean="0">
              <a:latin typeface="Trebuchet MS" panose="020B0603020202020204"/>
              <a:cs typeface="Trebuchet MS" panose="020B0603020202020204"/>
            </a:endParaRP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p>
            <a:r>
              <a:rPr lang="en-US" sz="2400" b="1"/>
              <a:t>DATE:04/04/2024</a:t>
            </a:r>
            <a:endParaRPr 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10026650" cy="738505"/>
          </a:xfrm>
        </p:spPr>
        <p:txBody>
          <a:bodyPr wrap="square"/>
          <a:p>
            <a:r>
              <a:rPr lang="en-US">
                <a:sym typeface="+mn-ea"/>
              </a:rPr>
              <a:t>SYSTEM REQUIREMENTS</a:t>
            </a:r>
            <a:endParaRPr lang="en-US"/>
          </a:p>
        </p:txBody>
      </p:sp>
      <p:sp>
        <p:nvSpPr>
          <p:cNvPr id="3" name="Subtitle 2"/>
          <p:cNvSpPr>
            <a:spLocks noGrp="1"/>
          </p:cNvSpPr>
          <p:nvPr>
            <p:ph type="subTitle" idx="4"/>
          </p:nvPr>
        </p:nvSpPr>
        <p:spPr>
          <a:xfrm>
            <a:off x="963930" y="1214120"/>
            <a:ext cx="9399270" cy="4491355"/>
          </a:xfrm>
        </p:spPr>
        <p:txBody>
          <a:bodyPr>
            <a:noAutofit/>
          </a:bodyPr>
          <a:p>
            <a:r>
              <a:rPr lang="en-US" sz="2400" b="1">
                <a:sym typeface="+mn-ea"/>
              </a:rPr>
              <a:t>SOFTWARE REQUIREMENTS</a:t>
            </a:r>
            <a:endParaRPr lang="en-US" sz="2400" b="1">
              <a:sym typeface="+mn-ea"/>
            </a:endParaRPr>
          </a:p>
          <a:p>
            <a:pPr marL="342900" indent="-342900">
              <a:buFont typeface="Arial" panose="020B0604020202020204" pitchFamily="34" charset="0"/>
              <a:buChar char="•"/>
            </a:pPr>
            <a:endParaRPr lang="en-US" sz="2400" b="1">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.Python: Python 3.x installed with essential libraries such as NumPy, pandas, and Matplotlib.</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Deep Learning Framework: TensorFlow or PyTorch for building and training the CNN model. The code provided in the project uses TensorFlow.</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Image Processing Libraries: Libraries like OpenCV and PIL (Python Imaging Library) for image pre-processing and augmentation.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Development Environment: An integrated development environment (IDE) like Jupyter Notebook or PyCharm for coding and experimentation.</a:t>
            </a:r>
            <a:endParaRPr lang="en-US" sz="20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Additional Dependencies: Libraries such as scikit-learn, seaborn, and h5py may be required for data analysis, visualization, and model serialization</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286385" y="153670"/>
            <a:ext cx="10487660" cy="6057900"/>
          </a:xfrm>
        </p:spPr>
        <p:txBody>
          <a:bodyPr>
            <a:noAutofit/>
          </a:bodyPr>
          <a:p>
            <a:r>
              <a:rPr lang="en-US" sz="2400" b="1">
                <a:latin typeface="Times New Roman" panose="02020603050405020304" charset="0"/>
                <a:cs typeface="Times New Roman" panose="02020603050405020304" charset="0"/>
              </a:rPr>
              <a:t>Algorithm:</a:t>
            </a:r>
            <a:endParaRPr lang="en-US" sz="2400"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CNN extracts visual features from images, while the LSTM generates sequential captions based on these features, enabling accurate and contextually relevant image captioning.</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Deployment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trained CNN model can be deployed across diverse environments like local machines, cloud platforms (Google Cloud, AWS, Azure), and edge devices (Raspberry Pi, NVIDIA Jetson), serialized in HDF5 format for easy sharing and storage.</a:t>
            </a:r>
            <a:endParaRPr lang="en-US" sz="20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Evaluation: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Utilizing split datasets for training, validation, and testing, the project evaluates the CNN model's performance using metrics like accuracy, precision, recall, and F1-score, offering insights into its classification capabilities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Prediction: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This project predicts descriptive captions for images using deep learning techniques, enhancing accessibility and understanding of visual content across diverse applications.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endParaRPr sz="3600" spc="-10" dirty="0"/>
          </a:p>
        </p:txBody>
      </p:sp>
      <p:sp>
        <p:nvSpPr>
          <p:cNvPr id="12" name="Text Box 11"/>
          <p:cNvSpPr txBox="1"/>
          <p:nvPr/>
        </p:nvSpPr>
        <p:spPr>
          <a:xfrm>
            <a:off x="330200" y="1081405"/>
            <a:ext cx="9115425" cy="5632450"/>
          </a:xfrm>
          <a:prstGeom prst="rect">
            <a:avLst/>
          </a:prstGeom>
          <a:noFill/>
        </p:spPr>
        <p:txBody>
          <a:bodyPr wrap="square" rtlCol="0" anchor="t">
            <a:no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1. Convolutional Neural Network (CNN):</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In the ImageCaptionGenerator model, the CNN component is not               explicitly defined but is represented by the pre-trained CNN feature extractor such as ResNet, VGG, or Inception. These pre-trained CNNs are typically trained on large-scale image classification tasks and have learned to extract high-level features from images effectively. By removing the fully connected layers of the CNN and using only the convolutional layers, we can obtain image features that are spatially meaningful and semantically rich. These features serve as the input to the LSTM network for caption generation.</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4540" cy="738505"/>
          </a:xfrm>
        </p:spPr>
        <p:txBody>
          <a:bodyPr/>
          <a:p>
            <a:r>
              <a:rPr spc="-10" dirty="0">
                <a:sym typeface="+mn-ea"/>
              </a:rPr>
              <a:t>MODELLING</a:t>
            </a:r>
            <a:endParaRPr lang="en-US"/>
          </a:p>
        </p:txBody>
      </p:sp>
      <p:sp>
        <p:nvSpPr>
          <p:cNvPr id="4" name="Text Box 3"/>
          <p:cNvSpPr txBox="1"/>
          <p:nvPr/>
        </p:nvSpPr>
        <p:spPr>
          <a:xfrm>
            <a:off x="727075" y="1029335"/>
            <a:ext cx="8416925" cy="4882515"/>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sym typeface="+mn-ea"/>
              </a:rPr>
              <a:t>2. Long Short-Term Memory (LSTM) Network:</a:t>
            </a:r>
            <a:endParaRPr lang="en-US" sz="2800">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sz="2800">
                <a:latin typeface="Times New Roman" panose="02020603050405020304" charset="0"/>
                <a:cs typeface="Times New Roman" panose="02020603050405020304" charset="0"/>
                <a:sym typeface="+mn-ea"/>
              </a:rPr>
              <a:t>The LSTM network is a type of recurrent neural network (RNN) designed to capture long-range dependencies and temporal dynamics in sequential data. In the ImageCaptionGenerator model, the LSTM is responsible for generating descriptive captions based on the extracted image features. The LSTM receives the image features as input, along with special start tokens representing the beginning of the caption sequence. It then iteratively generates the caption one word at a time, taking into account the context of previously generated words. This process continues until an end token is predicted or a maximum caption length is reached.</a:t>
            </a:r>
            <a:endParaRPr lang="en-US" sz="2800">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533400" y="1800225"/>
            <a:ext cx="6805295" cy="4476115"/>
          </a:xfrm>
          <a:prstGeom prst="rect">
            <a:avLst/>
          </a:prstGeom>
          <a:noFill/>
        </p:spPr>
        <p:txBody>
          <a:bodyPr wrap="square" rtlCol="0" anchor="t">
            <a:noAutofit/>
          </a:bodyPr>
          <a:p>
            <a:endParaRPr lang="en-US"/>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Evaluation of the image caption generator demonstrates its effectiveness in generating descriptive captions for a diverse range of images. Performance metrics such as BLEU score indicate the model's ability to produce captions that closely align with human-generated references, thereby validating its utility and reliability in real-world applications.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1" name="Content Placeholder 10" descr="epoch"/>
          <p:cNvPicPr>
            <a:picLocks noChangeAspect="1"/>
          </p:cNvPicPr>
          <p:nvPr>
            <p:ph sz="half" idx="2"/>
          </p:nvPr>
        </p:nvPicPr>
        <p:blipFill>
          <a:blip r:embed="rId2"/>
          <a:stretch>
            <a:fillRect/>
          </a:stretch>
        </p:blipFill>
        <p:spPr>
          <a:xfrm>
            <a:off x="609600" y="2039620"/>
            <a:ext cx="5303520" cy="3601085"/>
          </a:xfrm>
          <a:prstGeom prst="rect">
            <a:avLst/>
          </a:prstGeom>
        </p:spPr>
      </p:pic>
      <p:pic>
        <p:nvPicPr>
          <p:cNvPr id="12" name="Content Placeholder 11" descr="bleuscore"/>
          <p:cNvPicPr>
            <a:picLocks noChangeAspect="1"/>
          </p:cNvPicPr>
          <p:nvPr>
            <p:ph sz="half" idx="3"/>
          </p:nvPr>
        </p:nvPicPr>
        <p:blipFill>
          <a:blip r:embed="rId3"/>
          <a:stretch>
            <a:fillRect/>
          </a:stretch>
        </p:blipFill>
        <p:spPr>
          <a:xfrm>
            <a:off x="6278880" y="2329815"/>
            <a:ext cx="5303520" cy="3020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18" name="object 6"/>
          <p:cNvPicPr/>
          <p:nvPr/>
        </p:nvPicPr>
        <p:blipFill>
          <a:blip r:embed="rId1"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endParaRPr sz="3600" spc="-60" dirty="0"/>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4" name="Content Placeholder 3" descr="caption"/>
          <p:cNvPicPr>
            <a:picLocks noChangeAspect="1"/>
          </p:cNvPicPr>
          <p:nvPr>
            <p:ph sz="half" idx="2"/>
          </p:nvPr>
        </p:nvPicPr>
        <p:blipFill>
          <a:blip r:embed="rId2"/>
          <a:stretch>
            <a:fillRect/>
          </a:stretch>
        </p:blipFill>
        <p:spPr>
          <a:xfrm>
            <a:off x="609600" y="2324735"/>
            <a:ext cx="5303520" cy="3030220"/>
          </a:xfrm>
          <a:prstGeom prst="rect">
            <a:avLst/>
          </a:prstGeom>
        </p:spPr>
      </p:pic>
      <p:pic>
        <p:nvPicPr>
          <p:cNvPr id="5" name="Content Placeholder 4" descr="caption2"/>
          <p:cNvPicPr>
            <a:picLocks noChangeAspect="1"/>
          </p:cNvPicPr>
          <p:nvPr>
            <p:ph sz="half" idx="3"/>
          </p:nvPr>
        </p:nvPicPr>
        <p:blipFill>
          <a:blip r:embed="rId3"/>
          <a:stretch>
            <a:fillRect/>
          </a:stretch>
        </p:blipFill>
        <p:spPr>
          <a:xfrm>
            <a:off x="6278880" y="2567305"/>
            <a:ext cx="5303520" cy="2545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endParaRPr lang="en-US"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p>
            <a:r>
              <a:rPr lang="en-US" sz="2400"/>
              <a:t>In conclusion, the developed image caption generator represents a significant advancement in automated image description, offering a scalable and accurate solution for generating textual captions. By streamlining the process of image captioning, our solution enhances accessibility, searchability, and user engagement across various domains, paving the way for further innovation in computer vision and natural language processing.</a:t>
            </a:r>
            <a:endParaRPr lang="en-US" sz="2400"/>
          </a:p>
        </p:txBody>
      </p:sp>
      <p:sp>
        <p:nvSpPr>
          <p:cNvPr id="2" name="Text Box 1"/>
          <p:cNvSpPr txBox="1"/>
          <p:nvPr/>
        </p:nvSpPr>
        <p:spPr>
          <a:xfrm>
            <a:off x="914400" y="5410200"/>
            <a:ext cx="8047355" cy="922020"/>
          </a:xfrm>
          <a:prstGeom prst="rect">
            <a:avLst/>
          </a:prstGeom>
          <a:noFill/>
        </p:spPr>
        <p:txBody>
          <a:bodyPr wrap="square" rtlCol="0">
            <a:spAutoFit/>
          </a:bodyPr>
          <a:p>
            <a:r>
              <a:rPr lang="en-US"/>
              <a:t>Reference:</a:t>
            </a:r>
            <a:endParaRPr lang="en-US"/>
          </a:p>
          <a:p>
            <a:endParaRPr lang="en-US"/>
          </a:p>
          <a:p>
            <a:r>
              <a:rPr lang="en-US" b="1">
                <a:sym typeface="+mn-ea"/>
              </a:rPr>
              <a:t>GITHUB LINK:</a:t>
            </a:r>
            <a:r>
              <a:rPr lang="en-US" b="0">
                <a:sym typeface="+mn-ea"/>
              </a:rPr>
              <a:t>https://github.com/ArunAVFC/TNSDC-GenAi.git</a:t>
            </a:r>
            <a:endParaRPr lang="en-US" b="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219200" y="2286000"/>
            <a:ext cx="6119495" cy="2359660"/>
          </a:xfrm>
          <a:prstGeom prst="rect">
            <a:avLst/>
          </a:prstGeom>
          <a:noFill/>
        </p:spPr>
        <p:txBody>
          <a:bodyPr wrap="square" rtlCol="0" anchor="t">
            <a:noAutofit/>
          </a:bodyPr>
          <a:p>
            <a:r>
              <a:rPr lang="en-US" sz="3600" b="1">
                <a:sym typeface="+mn-ea"/>
              </a:rPr>
              <a:t>I</a:t>
            </a:r>
            <a:r>
              <a:rPr lang="en-IN" altLang="en-US" sz="3600" b="1">
                <a:sym typeface="+mn-ea"/>
              </a:rPr>
              <a:t>mage Caption</a:t>
            </a:r>
            <a:endParaRPr lang="en-IN" altLang="en-US" sz="3600" b="1">
              <a:sym typeface="+mn-ea"/>
            </a:endParaRPr>
          </a:p>
          <a:p>
            <a:r>
              <a:rPr lang="en-IN" altLang="en-US" sz="3600" b="1"/>
              <a:t>Generator using CNN and LST</a:t>
            </a:r>
            <a:r>
              <a:rPr lang="en-US" altLang="en-IN" sz="3600" b="1"/>
              <a:t>M</a:t>
            </a:r>
            <a:endParaRPr lang="en-US" altLang="en-IN" sz="3600" b="1"/>
          </a:p>
        </p:txBody>
      </p:sp>
      <p:sp>
        <p:nvSpPr>
          <p:cNvPr id="2" name="Text Box 1"/>
          <p:cNvSpPr txBox="1"/>
          <p:nvPr/>
        </p:nvSpPr>
        <p:spPr>
          <a:xfrm>
            <a:off x="1118870" y="4572000"/>
            <a:ext cx="7745095" cy="645160"/>
          </a:xfrm>
          <a:prstGeom prst="rect">
            <a:avLst/>
          </a:prstGeom>
          <a:noFill/>
        </p:spPr>
        <p:txBody>
          <a:bodyPr wrap="square" rtlCol="0">
            <a:spAutoFit/>
          </a:bodyPr>
          <a:p>
            <a:r>
              <a:rPr lang="en-US" b="1">
                <a:sym typeface="+mn-ea"/>
              </a:rPr>
              <a:t>GITHUB LINK:</a:t>
            </a:r>
            <a:r>
              <a:rPr lang="en-US" b="0">
                <a:sym typeface="+mn-ea"/>
              </a:rPr>
              <a:t>https://github.com/ArunAVFC/TNSDC-GenAi.git</a:t>
            </a:r>
            <a:endParaRPr lang="en-US" b="0">
              <a:sym typeface="+mn-ea"/>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p>
            <a:endParaRPr lang="en-US" sz="2400" b="1"/>
          </a:p>
          <a:p>
            <a:r>
              <a:rPr lang="en-US" sz="2400" b="1"/>
              <a:t>Problem Statement</a:t>
            </a:r>
            <a:endParaRPr lang="en-US" sz="2400" b="1"/>
          </a:p>
          <a:p>
            <a:r>
              <a:rPr lang="en-US" sz="2400" b="1"/>
              <a:t>Project Overview</a:t>
            </a:r>
            <a:endParaRPr lang="en-US" sz="2400" b="1"/>
          </a:p>
          <a:p>
            <a:r>
              <a:rPr lang="en-US" sz="2400" b="1"/>
              <a:t>Objectives</a:t>
            </a:r>
            <a:endParaRPr lang="en-US" sz="2400" b="1"/>
          </a:p>
          <a:p>
            <a:r>
              <a:rPr lang="en-US" sz="2400" b="1"/>
              <a:t>End Users</a:t>
            </a:r>
            <a:endParaRPr lang="en-US" sz="2400" b="1"/>
          </a:p>
          <a:p>
            <a:r>
              <a:rPr lang="en-US" sz="2400" b="1"/>
              <a:t>Solution and Value Proposition</a:t>
            </a:r>
            <a:endParaRPr lang="en-US" sz="2400" b="1"/>
          </a:p>
          <a:p>
            <a:r>
              <a:rPr lang="en-US" sz="2400" b="1"/>
              <a:t>Model Explanation</a:t>
            </a:r>
            <a:endParaRPr lang="en-US" sz="2400" b="1"/>
          </a:p>
          <a:p>
            <a:r>
              <a:rPr lang="en-US" sz="2400" b="1"/>
              <a:t>Results</a:t>
            </a:r>
            <a:endParaRPr lang="en-US" sz="2400" b="1"/>
          </a:p>
          <a:p>
            <a:r>
              <a:rPr lang="en-US" sz="2400" b="1"/>
              <a:t>Conclusion</a:t>
            </a:r>
            <a:endParaRPr lang="en-US" sz="2400" b="1"/>
          </a:p>
          <a:p>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533400" y="1447800"/>
            <a:ext cx="7010400" cy="2378075"/>
          </a:xfrm>
          <a:prstGeom prst="rect">
            <a:avLst/>
          </a:prstGeom>
          <a:noFill/>
        </p:spPr>
        <p:txBody>
          <a:bodyPr wrap="square" rtlCol="0" anchor="t">
            <a:noAutofit/>
          </a:bodyPr>
          <a:p>
            <a:r>
              <a:rPr lang="en-US" sz="2800">
                <a:latin typeface="Times New Roman" panose="02020603050405020304" charset="0"/>
                <a:cs typeface="Times New Roman" panose="02020603050405020304" charset="0"/>
              </a:rPr>
              <a:t>Generating descriptive captions for images presents a significant challenge in computer vision and natural language processing, particularly when aiming to capture the nuanced content of diverse visual scenes. Developing an effective image caption generator using deep learning techniques is essential for automating this process, enabling efficient and accurate creation of textual descriptions that enhance understanding and accessibility of visual content.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Our project aims to develop an image caption generator using deep learning techniques, specifically Convolutional Neural Networks (CNNs) for extracting visual features and Long Short-Term Memory (LSTM) networks for generating descriptive captions. By integrating CNNs to analyze images and LSTM networks to process sequential data, we automate the process of generating accurate and contextually relevant descriptions.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696970" cy="738505"/>
          </a:xfrm>
        </p:spPr>
        <p:txBody>
          <a:bodyPr wrap="square"/>
          <a:p>
            <a:r>
              <a:rPr lang="en-US"/>
              <a:t>OBJECTIVES</a:t>
            </a:r>
            <a:endParaRPr lang="en-US"/>
          </a:p>
        </p:txBody>
      </p:sp>
      <p:sp>
        <p:nvSpPr>
          <p:cNvPr id="3" name="Subtitle 2"/>
          <p:cNvSpPr>
            <a:spLocks noGrp="1"/>
          </p:cNvSpPr>
          <p:nvPr>
            <p:ph type="subTitle" idx="4"/>
          </p:nvPr>
        </p:nvSpPr>
        <p:spPr>
          <a:xfrm>
            <a:off x="1066800" y="1524000"/>
            <a:ext cx="6865620" cy="3569335"/>
          </a:xfrm>
        </p:spPr>
        <p:txBody>
          <a:bodyPr>
            <a:noAutofit/>
          </a:bodyPr>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Develop a robust deep learning model capable of accurately generating descriptive captions for images.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Train the model on diverse datasets to ensure adaptability across different domains and content types.</a:t>
            </a:r>
            <a:endParaRPr lang="en-US" sz="2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a:latin typeface="Times New Roman" panose="02020603050405020304" charset="0"/>
                <a:cs typeface="Times New Roman" panose="02020603050405020304" charset="0"/>
              </a:rPr>
              <a:t>Evaluate the performance of the model using established metrics to assess its effectiveness in generating coherent and relevant captions.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1143000" y="2438400"/>
            <a:ext cx="6332220" cy="2565400"/>
          </a:xfrm>
          <a:prstGeom prst="rect">
            <a:avLst/>
          </a:prstGeom>
          <a:noFill/>
        </p:spPr>
        <p:txBody>
          <a:bodyPr wrap="square" rtlCol="0" anchor="t">
            <a:noAutofit/>
          </a:bodyPr>
          <a:p>
            <a:pPr marL="0" indent="0">
              <a:buFont typeface="Arial" panose="020B0604020202020204" pitchFamily="34" charset="0"/>
              <a:buNone/>
            </a:pPr>
            <a:r>
              <a:rPr lang="en-US" sz="2800">
                <a:latin typeface="Times New Roman" panose="02020603050405020304" charset="0"/>
                <a:cs typeface="Times New Roman" panose="02020603050405020304" charset="0"/>
              </a:rPr>
              <a:t>The proposed image caption generator targets a wide range of end users across various industries and applications, including social media platforms, e-commerce websites, accessibility tools, and educational resources.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Our solution offers an automated and efficient method for generating descriptive captions for images, addressing the limitations of manual captioning. By employing deep learning techniques, the model can analyze visual content and generate accurate textual descriptions, thereby improving accessibility, searchability, and user engagement in image-centric</a:t>
            </a:r>
            <a:endParaRPr lang="en-US" sz="2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 applications.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8722360" cy="738505"/>
          </a:xfrm>
        </p:spPr>
        <p:txBody>
          <a:bodyPr wrap="square"/>
          <a:p>
            <a:r>
              <a:rPr lang="en-US"/>
              <a:t>SYSTEM REQUIREMENTS</a:t>
            </a:r>
            <a:endParaRPr lang="en-US"/>
          </a:p>
        </p:txBody>
      </p:sp>
      <p:sp>
        <p:nvSpPr>
          <p:cNvPr id="3" name="Subtitle 2"/>
          <p:cNvSpPr>
            <a:spLocks noGrp="1"/>
          </p:cNvSpPr>
          <p:nvPr>
            <p:ph type="subTitle" idx="4"/>
          </p:nvPr>
        </p:nvSpPr>
        <p:spPr>
          <a:xfrm>
            <a:off x="981710" y="1339850"/>
            <a:ext cx="9381490" cy="4215130"/>
          </a:xfrm>
        </p:spPr>
        <p:txBody>
          <a:bodyPr>
            <a:noAutofit/>
          </a:bodyPr>
          <a:p>
            <a:r>
              <a:rPr lang="en-US" sz="2400" b="1"/>
              <a:t>HARDWARE REQUIREMENTS</a:t>
            </a:r>
            <a:endParaRPr lang="en-US" sz="2400" b="1"/>
          </a:p>
          <a:p>
            <a:endParaRPr lang="en-US" sz="2400" b="1"/>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CPU: A multi-core processor (such as Intel Core i5 or higher) is recommended for efficient training and inference.</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GPU (Optional): A dedicated graphics processing unit (GPU) from NVIDIA (such as GeForce GTX 1060 or higher) can significantly accelerate deep learning tasks, especially training large models like CNNs.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RAM: At least 8 GB of RAM is recommended for running deep learning frameworks and handling large datasets.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Storage: Sufficient disk space to store the dataset, trained models, and related files. SSDs are preferable for faster data access.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6668</Words>
  <Application>WPS Presentation</Application>
  <PresentationFormat>Widescreen</PresentationFormat>
  <Paragraphs>142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Trebuchet MS</vt:lpstr>
      <vt:lpstr>Times New Roman</vt:lpstr>
      <vt:lpstr>Microsoft YaHei</vt:lpstr>
      <vt:lpstr>Arial Unicode MS</vt:lpstr>
      <vt:lpstr>Calibri</vt:lpstr>
      <vt:lpstr>Office Theme</vt:lpstr>
      <vt:lpstr>PowerPoint 演示文稿</vt:lpstr>
      <vt:lpstr>PROJECT TITLE</vt:lpstr>
      <vt:lpstr>AGENDA</vt:lpstr>
      <vt:lpstr>PROBLEM	STATEMENT</vt:lpstr>
      <vt:lpstr>PROJECT	OVERVIEW</vt:lpstr>
      <vt:lpstr>OBJECTIVES</vt:lpstr>
      <vt:lpstr>WHO ARE THE END USERS?</vt:lpstr>
      <vt:lpstr>YOUR SOLUTION AND ITS VALUE PROPOSITION</vt:lpstr>
      <vt:lpstr>SYSTEM REQUIREMENTS</vt:lpstr>
      <vt:lpstr>SYSTEM REQUIREMENTS</vt:lpstr>
      <vt:lpstr>PowerPoint 演示文稿</vt:lpstr>
      <vt:lpstr>MODELLING</vt:lpstr>
      <vt:lpstr>MODELLING</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cp:lastModifiedBy>
  <cp:revision>11</cp:revision>
  <dcterms:created xsi:type="dcterms:W3CDTF">2024-04-01T04:29:00Z</dcterms:created>
  <dcterms:modified xsi:type="dcterms:W3CDTF">2024-04-04T14:59:47Z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