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52"/>
  </p:notesMasterIdLst>
  <p:sldIdLst>
    <p:sldId id="259" r:id="rId2"/>
    <p:sldId id="260" r:id="rId3"/>
    <p:sldId id="261" r:id="rId4"/>
    <p:sldId id="262" r:id="rId5"/>
    <p:sldId id="263" r:id="rId6"/>
    <p:sldId id="264" r:id="rId7"/>
    <p:sldId id="265" r:id="rId8"/>
    <p:sldId id="266" r:id="rId9"/>
    <p:sldId id="267" r:id="rId10"/>
    <p:sldId id="268" r:id="rId11"/>
    <p:sldId id="324" r:id="rId12"/>
    <p:sldId id="269"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311" r:id="rId36"/>
    <p:sldId id="312" r:id="rId37"/>
    <p:sldId id="313" r:id="rId38"/>
    <p:sldId id="314" r:id="rId39"/>
    <p:sldId id="315" r:id="rId40"/>
    <p:sldId id="323" r:id="rId41"/>
    <p:sldId id="316" r:id="rId42"/>
    <p:sldId id="317" r:id="rId43"/>
    <p:sldId id="318" r:id="rId44"/>
    <p:sldId id="319" r:id="rId45"/>
    <p:sldId id="320" r:id="rId46"/>
    <p:sldId id="321" r:id="rId47"/>
    <p:sldId id="322" r:id="rId48"/>
    <p:sldId id="286" r:id="rId49"/>
    <p:sldId id="287" r:id="rId50"/>
    <p:sldId id="288" r:id="rId51"/>
  </p:sldIdLst>
  <p:sldSz cx="9144000" cy="5143500" type="screen16x9"/>
  <p:notesSz cx="6858000" cy="9144000"/>
  <p:embeddedFontLst>
    <p:embeddedFont>
      <p:font typeface="Titillium Web" charset="0"/>
      <p:regular r:id="rId53"/>
      <p:bold r:id="rId54"/>
      <p:italic r:id="rId55"/>
      <p:boldItalic r:id="rId56"/>
    </p:embeddedFont>
    <p:embeddedFont>
      <p:font typeface="SimSun" pitchFamily="2" charset="-122"/>
      <p:regular r:id="rId57"/>
    </p:embeddedFont>
    <p:embeddedFont>
      <p:font typeface="Rockwell" pitchFamily="18" charset="0"/>
      <p:regular r:id="rId58"/>
      <p:bold r:id="rId59"/>
      <p:italic r:id="rId60"/>
      <p:boldItalic r:id="rId61"/>
    </p:embeddedFont>
    <p:embeddedFont>
      <p:font typeface="Titillium Web Light" charset="0"/>
      <p:regular r:id="rId62"/>
      <p:bold r:id="rId63"/>
      <p:italic r:id="rId64"/>
      <p:boldItalic r:id="rId65"/>
    </p:embeddedFont>
    <p:embeddedFont>
      <p:font typeface="Calibri" pitchFamily="34"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presentationPr>
</file>

<file path=ppt/tableStyles.xml><?xml version="1.0" encoding="utf-8"?>
<a:tblStyleLst xmlns:a="http://schemas.openxmlformats.org/drawingml/2006/main" def="{BF2D9952-A10D-4D55-9DEC-9E26A92BCCDD}">
  <a:tblStyle styleId="{BF2D9952-A10D-4D55-9DEC-9E26A92BCCD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67EAC1-20D5-496E-A8D6-1ACDD8FE3D6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10" autoAdjust="0"/>
    <p:restoredTop sz="94660"/>
  </p:normalViewPr>
  <p:slideViewPr>
    <p:cSldViewPr>
      <p:cViewPr>
        <p:scale>
          <a:sx n="75" d="100"/>
          <a:sy n="75" d="100"/>
        </p:scale>
        <p:origin x="-1675" y="-68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openxmlformats.org/officeDocument/2006/relationships/font" Target="fonts/font11.fntdata"/><Relationship Id="rId68" Type="http://schemas.openxmlformats.org/officeDocument/2006/relationships/font" Target="fonts/font16.fntdata"/><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61"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font" Target="fonts/font13.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font" Target="fonts/font12.fntdata"/><Relationship Id="rId69"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67"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font" Target="fonts/font10.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2"/>
            </a:gs>
            <a:gs pos="37000">
              <a:schemeClr val="accent1"/>
            </a:gs>
            <a:gs pos="100000">
              <a:schemeClr val="dk1"/>
            </a:gs>
          </a:gsLst>
          <a:lin ang="3600008" scaled="0"/>
        </a:gra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ctrTitle"/>
          </p:nvPr>
        </p:nvSpPr>
        <p:spPr>
          <a:xfrm>
            <a:off x="855300" y="2726350"/>
            <a:ext cx="5969100" cy="1159800"/>
          </a:xfrm>
          <a:prstGeom prst="rect">
            <a:avLst/>
          </a:prstGeom>
          <a:effectLst>
            <a:outerShdw blurRad="14288" dist="9525" dir="5400000" algn="bl" rotWithShape="0">
              <a:schemeClr val="dk1">
                <a:alpha val="35000"/>
              </a:schemeClr>
            </a:outerShdw>
          </a:effectLst>
        </p:spPr>
        <p:txBody>
          <a:bodyPr spcFirstLastPara="1" wrap="square" lIns="0" tIns="0" rIns="0" bIns="0" anchor="b" anchorCtr="0">
            <a:noAutofit/>
          </a:bodyPr>
          <a:lstStyle>
            <a:lvl1pPr lvl="0" rtl="0">
              <a:spcBef>
                <a:spcPts val="0"/>
              </a:spcBef>
              <a:spcAft>
                <a:spcPts val="0"/>
              </a:spcAft>
              <a:buClr>
                <a:schemeClr val="accent3"/>
              </a:buClr>
              <a:buSzPts val="4800"/>
              <a:buNone/>
              <a:defRPr sz="4800">
                <a:solidFill>
                  <a:schemeClr val="accent3"/>
                </a:solidFill>
              </a:defRPr>
            </a:lvl1pPr>
            <a:lvl2pPr lvl="1" rtl="0">
              <a:spcBef>
                <a:spcPts val="0"/>
              </a:spcBef>
              <a:spcAft>
                <a:spcPts val="0"/>
              </a:spcAft>
              <a:buClr>
                <a:schemeClr val="accent3"/>
              </a:buClr>
              <a:buSzPts val="4800"/>
              <a:buNone/>
              <a:defRPr sz="4800">
                <a:solidFill>
                  <a:schemeClr val="accent3"/>
                </a:solidFill>
              </a:defRPr>
            </a:lvl2pPr>
            <a:lvl3pPr lvl="2" rtl="0">
              <a:spcBef>
                <a:spcPts val="0"/>
              </a:spcBef>
              <a:spcAft>
                <a:spcPts val="0"/>
              </a:spcAft>
              <a:buClr>
                <a:schemeClr val="accent3"/>
              </a:buClr>
              <a:buSzPts val="4800"/>
              <a:buNone/>
              <a:defRPr sz="4800">
                <a:solidFill>
                  <a:schemeClr val="accent3"/>
                </a:solidFill>
              </a:defRPr>
            </a:lvl3pPr>
            <a:lvl4pPr lvl="3" rtl="0">
              <a:spcBef>
                <a:spcPts val="0"/>
              </a:spcBef>
              <a:spcAft>
                <a:spcPts val="0"/>
              </a:spcAft>
              <a:buClr>
                <a:schemeClr val="accent3"/>
              </a:buClr>
              <a:buSzPts val="4800"/>
              <a:buNone/>
              <a:defRPr sz="4800">
                <a:solidFill>
                  <a:schemeClr val="accent3"/>
                </a:solidFill>
              </a:defRPr>
            </a:lvl4pPr>
            <a:lvl5pPr lvl="4" rtl="0">
              <a:spcBef>
                <a:spcPts val="0"/>
              </a:spcBef>
              <a:spcAft>
                <a:spcPts val="0"/>
              </a:spcAft>
              <a:buClr>
                <a:schemeClr val="accent3"/>
              </a:buClr>
              <a:buSzPts val="4800"/>
              <a:buNone/>
              <a:defRPr sz="4800">
                <a:solidFill>
                  <a:schemeClr val="accent3"/>
                </a:solidFill>
              </a:defRPr>
            </a:lvl5pPr>
            <a:lvl6pPr lvl="5" rtl="0">
              <a:spcBef>
                <a:spcPts val="0"/>
              </a:spcBef>
              <a:spcAft>
                <a:spcPts val="0"/>
              </a:spcAft>
              <a:buClr>
                <a:schemeClr val="accent3"/>
              </a:buClr>
              <a:buSzPts val="4800"/>
              <a:buNone/>
              <a:defRPr sz="4800">
                <a:solidFill>
                  <a:schemeClr val="accent3"/>
                </a:solidFill>
              </a:defRPr>
            </a:lvl6pPr>
            <a:lvl7pPr lvl="6" rtl="0">
              <a:spcBef>
                <a:spcPts val="0"/>
              </a:spcBef>
              <a:spcAft>
                <a:spcPts val="0"/>
              </a:spcAft>
              <a:buClr>
                <a:schemeClr val="accent3"/>
              </a:buClr>
              <a:buSzPts val="4800"/>
              <a:buNone/>
              <a:defRPr sz="4800">
                <a:solidFill>
                  <a:schemeClr val="accent3"/>
                </a:solidFill>
              </a:defRPr>
            </a:lvl7pPr>
            <a:lvl8pPr lvl="7" rtl="0">
              <a:spcBef>
                <a:spcPts val="0"/>
              </a:spcBef>
              <a:spcAft>
                <a:spcPts val="0"/>
              </a:spcAft>
              <a:buClr>
                <a:schemeClr val="accent3"/>
              </a:buClr>
              <a:buSzPts val="4800"/>
              <a:buNone/>
              <a:defRPr sz="4800">
                <a:solidFill>
                  <a:schemeClr val="accent3"/>
                </a:solidFill>
              </a:defRPr>
            </a:lvl8pPr>
            <a:lvl9pPr lvl="8" rtl="0">
              <a:spcBef>
                <a:spcPts val="0"/>
              </a:spcBef>
              <a:spcAft>
                <a:spcPts val="0"/>
              </a:spcAft>
              <a:buClr>
                <a:schemeClr val="accent3"/>
              </a:buClr>
              <a:buSzPts val="4800"/>
              <a:buNone/>
              <a:defRPr sz="4800">
                <a:solidFill>
                  <a:schemeClr val="accent3"/>
                </a:solidFill>
              </a:defRPr>
            </a:lvl9pPr>
          </a:lstStyle>
          <a:p>
            <a:endParaRPr/>
          </a:p>
        </p:txBody>
      </p:sp>
      <p:sp>
        <p:nvSpPr>
          <p:cNvPr id="16" name="Google Shape;16;p3"/>
          <p:cNvSpPr txBox="1">
            <a:spLocks noGrp="1"/>
          </p:cNvSpPr>
          <p:nvPr>
            <p:ph type="subTitle" idx="1"/>
          </p:nvPr>
        </p:nvSpPr>
        <p:spPr>
          <a:xfrm>
            <a:off x="855300" y="3983051"/>
            <a:ext cx="5969100" cy="4281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2200"/>
              <a:buNone/>
              <a:defRPr sz="2200">
                <a:solidFill>
                  <a:schemeClr val="lt2"/>
                </a:solidFill>
              </a:defRPr>
            </a:lvl1pPr>
            <a:lvl2pPr lvl="1" rtl="0">
              <a:spcBef>
                <a:spcPts val="1000"/>
              </a:spcBef>
              <a:spcAft>
                <a:spcPts val="0"/>
              </a:spcAft>
              <a:buClr>
                <a:schemeClr val="lt2"/>
              </a:buClr>
              <a:buSzPts val="2800"/>
              <a:buNone/>
              <a:defRPr sz="2800">
                <a:solidFill>
                  <a:schemeClr val="lt2"/>
                </a:solidFill>
              </a:defRPr>
            </a:lvl2pPr>
            <a:lvl3pPr lvl="2" rtl="0">
              <a:spcBef>
                <a:spcPts val="1000"/>
              </a:spcBef>
              <a:spcAft>
                <a:spcPts val="0"/>
              </a:spcAft>
              <a:buClr>
                <a:schemeClr val="lt2"/>
              </a:buClr>
              <a:buSzPts val="2800"/>
              <a:buNone/>
              <a:defRPr sz="2800">
                <a:solidFill>
                  <a:schemeClr val="lt2"/>
                </a:solidFill>
              </a:defRPr>
            </a:lvl3pPr>
            <a:lvl4pPr lvl="3" rtl="0">
              <a:spcBef>
                <a:spcPts val="1000"/>
              </a:spcBef>
              <a:spcAft>
                <a:spcPts val="0"/>
              </a:spcAft>
              <a:buClr>
                <a:schemeClr val="lt2"/>
              </a:buClr>
              <a:buSzPts val="2800"/>
              <a:buNone/>
              <a:defRPr sz="2800">
                <a:solidFill>
                  <a:schemeClr val="lt2"/>
                </a:solidFill>
              </a:defRPr>
            </a:lvl4pPr>
            <a:lvl5pPr lvl="4" rtl="0">
              <a:spcBef>
                <a:spcPts val="1000"/>
              </a:spcBef>
              <a:spcAft>
                <a:spcPts val="0"/>
              </a:spcAft>
              <a:buClr>
                <a:schemeClr val="lt2"/>
              </a:buClr>
              <a:buSzPts val="2800"/>
              <a:buNone/>
              <a:defRPr sz="2800">
                <a:solidFill>
                  <a:schemeClr val="lt2"/>
                </a:solidFill>
              </a:defRPr>
            </a:lvl5pPr>
            <a:lvl6pPr lvl="5" rtl="0">
              <a:spcBef>
                <a:spcPts val="1000"/>
              </a:spcBef>
              <a:spcAft>
                <a:spcPts val="0"/>
              </a:spcAft>
              <a:buClr>
                <a:schemeClr val="lt2"/>
              </a:buClr>
              <a:buSzPts val="2800"/>
              <a:buNone/>
              <a:defRPr sz="2800">
                <a:solidFill>
                  <a:schemeClr val="lt2"/>
                </a:solidFill>
              </a:defRPr>
            </a:lvl6pPr>
            <a:lvl7pPr lvl="6" rtl="0">
              <a:spcBef>
                <a:spcPts val="1000"/>
              </a:spcBef>
              <a:spcAft>
                <a:spcPts val="0"/>
              </a:spcAft>
              <a:buClr>
                <a:schemeClr val="lt2"/>
              </a:buClr>
              <a:buSzPts val="2800"/>
              <a:buNone/>
              <a:defRPr sz="2800">
                <a:solidFill>
                  <a:schemeClr val="lt2"/>
                </a:solidFill>
              </a:defRPr>
            </a:lvl7pPr>
            <a:lvl8pPr lvl="7" rtl="0">
              <a:spcBef>
                <a:spcPts val="1000"/>
              </a:spcBef>
              <a:spcAft>
                <a:spcPts val="0"/>
              </a:spcAft>
              <a:buClr>
                <a:schemeClr val="lt2"/>
              </a:buClr>
              <a:buSzPts val="2800"/>
              <a:buNone/>
              <a:defRPr sz="2800">
                <a:solidFill>
                  <a:schemeClr val="lt2"/>
                </a:solidFill>
              </a:defRPr>
            </a:lvl8pPr>
            <a:lvl9pPr lvl="8" rtl="0">
              <a:spcBef>
                <a:spcPts val="1000"/>
              </a:spcBef>
              <a:spcAft>
                <a:spcPts val="1000"/>
              </a:spcAft>
              <a:buClr>
                <a:schemeClr val="lt2"/>
              </a:buClr>
              <a:buSzPts val="2800"/>
              <a:buNone/>
              <a:defRPr sz="2800">
                <a:solidFill>
                  <a:schemeClr val="lt2"/>
                </a:solidFill>
              </a:defRPr>
            </a:lvl9pPr>
          </a:lstStyle>
          <a:p>
            <a:endParaRPr/>
          </a:p>
        </p:txBody>
      </p:sp>
      <p:grpSp>
        <p:nvGrpSpPr>
          <p:cNvPr id="17" name="Google Shape;17;p3"/>
          <p:cNvGrpSpPr/>
          <p:nvPr/>
        </p:nvGrpSpPr>
        <p:grpSpPr>
          <a:xfrm>
            <a:off x="-5" y="-4"/>
            <a:ext cx="3882108" cy="2241339"/>
            <a:chOff x="-5" y="-4"/>
            <a:chExt cx="3882108" cy="2241339"/>
          </a:xfrm>
        </p:grpSpPr>
        <p:sp>
          <p:nvSpPr>
            <p:cNvPr id="18" name="Google Shape;18;p3"/>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3"/>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 name="Google Shape;20;p3"/>
          <p:cNvGrpSpPr/>
          <p:nvPr/>
        </p:nvGrpSpPr>
        <p:grpSpPr>
          <a:xfrm>
            <a:off x="6975702" y="3891625"/>
            <a:ext cx="2167839" cy="1251620"/>
            <a:chOff x="6975702" y="3891625"/>
            <a:chExt cx="2167839" cy="1251620"/>
          </a:xfrm>
        </p:grpSpPr>
        <p:sp>
          <p:nvSpPr>
            <p:cNvPr id="21" name="Google Shape;21;p3"/>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3"/>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
        <p:cNvGrpSpPr/>
        <p:nvPr/>
      </p:nvGrpSpPr>
      <p:grpSpPr>
        <a:xfrm>
          <a:off x="0" y="0"/>
          <a:ext cx="0" cy="0"/>
          <a:chOff x="0" y="0"/>
          <a:chExt cx="0" cy="0"/>
        </a:xfrm>
      </p:grpSpPr>
      <p:grpSp>
        <p:nvGrpSpPr>
          <p:cNvPr id="73" name="Google Shape;73;p9"/>
          <p:cNvGrpSpPr/>
          <p:nvPr/>
        </p:nvGrpSpPr>
        <p:grpSpPr>
          <a:xfrm>
            <a:off x="6975702" y="3891625"/>
            <a:ext cx="2167839" cy="1251620"/>
            <a:chOff x="6975702" y="3891625"/>
            <a:chExt cx="2167839" cy="1251620"/>
          </a:xfrm>
        </p:grpSpPr>
        <p:sp>
          <p:nvSpPr>
            <p:cNvPr id="74" name="Google Shape;74;p9"/>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9"/>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6" name="Google Shape;76;p9"/>
          <p:cNvSpPr txBox="1">
            <a:spLocks noGrp="1"/>
          </p:cNvSpPr>
          <p:nvPr>
            <p:ph type="body" idx="1"/>
          </p:nvPr>
        </p:nvSpPr>
        <p:spPr>
          <a:xfrm>
            <a:off x="855300" y="4406300"/>
            <a:ext cx="7433400" cy="343500"/>
          </a:xfrm>
          <a:prstGeom prst="rect">
            <a:avLst/>
          </a:prstGeom>
        </p:spPr>
        <p:txBody>
          <a:bodyPr spcFirstLastPara="1" wrap="square" lIns="0" tIns="0" rIns="0" bIns="0" anchor="t" anchorCtr="0">
            <a:noAutofit/>
          </a:bodyPr>
          <a:lstStyle>
            <a:lvl1pPr marL="457200" lvl="0" indent="-228600" rtl="0">
              <a:spcBef>
                <a:spcPts val="0"/>
              </a:spcBef>
              <a:spcAft>
                <a:spcPts val="1000"/>
              </a:spcAft>
              <a:buSzPts val="1800"/>
              <a:buNone/>
              <a:defRPr sz="1800"/>
            </a:lvl1pPr>
          </a:lstStyle>
          <a:p>
            <a:endParaRPr/>
          </a:p>
        </p:txBody>
      </p:sp>
      <p:sp>
        <p:nvSpPr>
          <p:cNvPr id="77" name="Google Shape;77;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0C46D484-87C0-4F38-8A73-144A81FDCD9E}" type="datetimeFigureOut">
              <a:rPr lang="en-US" smtClean="0"/>
              <a:pPr/>
              <a:t>7/29/2021</a:t>
            </a:fld>
            <a:endParaRPr lang="en-US"/>
          </a:p>
        </p:txBody>
      </p:sp>
      <p:sp>
        <p:nvSpPr>
          <p:cNvPr id="3" name="Footer Placeholder 2"/>
          <p:cNvSpPr>
            <a:spLocks noGrp="1"/>
          </p:cNvSpPr>
          <p:nvPr>
            <p:ph type="ftr" sz="quarter" idx="11"/>
          </p:nvPr>
        </p:nvSpPr>
        <p:spPr>
          <a:xfrm>
            <a:off x="2667000" y="4767263"/>
            <a:ext cx="3352800" cy="273844"/>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064DF14D-605C-49B2-AFB2-98A64777938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7433400" cy="497100"/>
          </a:xfrm>
          <a:prstGeom prst="rect">
            <a:avLst/>
          </a:prstGeom>
          <a:noFill/>
          <a:ln>
            <a:noFill/>
          </a:ln>
          <a:effectLst>
            <a:outerShdw dist="9525" dir="16200000" algn="bl" rotWithShape="0">
              <a:schemeClr val="lt1">
                <a:alpha val="35000"/>
              </a:schemeClr>
            </a:outerShdw>
          </a:effectLst>
        </p:spPr>
        <p:txBody>
          <a:bodyPr spcFirstLastPara="1" wrap="square" lIns="0" tIns="0" rIns="0" bIns="0" anchor="t" anchorCtr="0">
            <a:noAutofit/>
          </a:bodyPr>
          <a:lstStyle>
            <a:lvl1pPr lvl="0"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1pPr>
            <a:lvl2pPr lvl="1"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2pPr>
            <a:lvl3pPr lvl="2"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3pPr>
            <a:lvl4pPr lvl="3"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4pPr>
            <a:lvl5pPr lvl="4"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5pPr>
            <a:lvl6pPr lvl="5"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6pPr>
            <a:lvl7pPr lvl="6"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7pPr>
            <a:lvl8pPr lvl="7"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8pPr>
            <a:lvl9pPr lvl="8"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855300" y="1627900"/>
            <a:ext cx="7433400" cy="2760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3"/>
              </a:buClr>
              <a:buSzPts val="2400"/>
              <a:buFont typeface="Titillium Web Light"/>
              <a:buChar char="⦿"/>
              <a:defRPr sz="2400">
                <a:solidFill>
                  <a:schemeClr val="dk2"/>
                </a:solidFill>
                <a:latin typeface="Titillium Web Light"/>
                <a:ea typeface="Titillium Web Light"/>
                <a:cs typeface="Titillium Web Light"/>
                <a:sym typeface="Titillium Web Light"/>
              </a:defRPr>
            </a:lvl1pPr>
            <a:lvl2pPr marL="914400" lvl="1" indent="-381000" rtl="0">
              <a:lnSpc>
                <a:spcPct val="115000"/>
              </a:lnSpc>
              <a:spcBef>
                <a:spcPts val="1000"/>
              </a:spcBef>
              <a:spcAft>
                <a:spcPts val="0"/>
              </a:spcAft>
              <a:buClr>
                <a:schemeClr val="accent4"/>
              </a:buClr>
              <a:buSzPts val="2400"/>
              <a:buFont typeface="Titillium Web Light"/>
              <a:buChar char="⌾"/>
              <a:defRPr sz="2400">
                <a:solidFill>
                  <a:schemeClr val="dk2"/>
                </a:solidFill>
                <a:latin typeface="Titillium Web Light"/>
                <a:ea typeface="Titillium Web Light"/>
                <a:cs typeface="Titillium Web Light"/>
                <a:sym typeface="Titillium Web Light"/>
              </a:defRPr>
            </a:lvl2pPr>
            <a:lvl3pPr marL="1371600" lvl="2" indent="-381000" rtl="0">
              <a:lnSpc>
                <a:spcPct val="115000"/>
              </a:lnSpc>
              <a:spcBef>
                <a:spcPts val="1000"/>
              </a:spcBef>
              <a:spcAft>
                <a:spcPts val="0"/>
              </a:spcAft>
              <a:buClr>
                <a:schemeClr val="accent5"/>
              </a:buClr>
              <a:buSzPts val="2400"/>
              <a:buFont typeface="Titillium Web Light"/>
              <a:buChar char="•"/>
              <a:defRPr sz="2400">
                <a:solidFill>
                  <a:schemeClr val="dk2"/>
                </a:solidFill>
                <a:latin typeface="Titillium Web Light"/>
                <a:ea typeface="Titillium Web Light"/>
                <a:cs typeface="Titillium Web Light"/>
                <a:sym typeface="Titillium Web Light"/>
              </a:defRPr>
            </a:lvl3pPr>
            <a:lvl4pPr marL="1828800" lvl="3" indent="-381000" rtl="0">
              <a:lnSpc>
                <a:spcPct val="115000"/>
              </a:lnSpc>
              <a:spcBef>
                <a:spcPts val="1000"/>
              </a:spcBef>
              <a:spcAft>
                <a:spcPts val="0"/>
              </a:spcAft>
              <a:buClr>
                <a:schemeClr val="accent6"/>
              </a:buClr>
              <a:buSzPts val="2400"/>
              <a:buFont typeface="Titillium Web Light"/>
              <a:buChar char="●"/>
              <a:defRPr sz="2400">
                <a:solidFill>
                  <a:schemeClr val="dk2"/>
                </a:solidFill>
                <a:latin typeface="Titillium Web Light"/>
                <a:ea typeface="Titillium Web Light"/>
                <a:cs typeface="Titillium Web Light"/>
                <a:sym typeface="Titillium Web Light"/>
              </a:defRPr>
            </a:lvl4pPr>
            <a:lvl5pPr marL="2286000" lvl="4" indent="-381000" rtl="0">
              <a:lnSpc>
                <a:spcPct val="115000"/>
              </a:lnSpc>
              <a:spcBef>
                <a:spcPts val="1000"/>
              </a:spcBef>
              <a:spcAft>
                <a:spcPts val="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5pPr>
            <a:lvl6pPr marL="2743200" lvl="5" indent="-381000" rtl="0">
              <a:lnSpc>
                <a:spcPct val="115000"/>
              </a:lnSpc>
              <a:spcBef>
                <a:spcPts val="1000"/>
              </a:spcBef>
              <a:spcAft>
                <a:spcPts val="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6pPr>
            <a:lvl7pPr marL="3200400" lvl="6" indent="-381000" rtl="0">
              <a:lnSpc>
                <a:spcPct val="115000"/>
              </a:lnSpc>
              <a:spcBef>
                <a:spcPts val="1000"/>
              </a:spcBef>
              <a:spcAft>
                <a:spcPts val="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7pPr>
            <a:lvl8pPr marL="3657600" lvl="7" indent="-381000" rtl="0">
              <a:lnSpc>
                <a:spcPct val="115000"/>
              </a:lnSpc>
              <a:spcBef>
                <a:spcPts val="1000"/>
              </a:spcBef>
              <a:spcAft>
                <a:spcPts val="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8pPr>
            <a:lvl9pPr marL="4114800" lvl="8" indent="-381000" rtl="0">
              <a:lnSpc>
                <a:spcPct val="115000"/>
              </a:lnSpc>
              <a:spcBef>
                <a:spcPts val="1000"/>
              </a:spcBef>
              <a:spcAft>
                <a:spcPts val="100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5000"/>
              </a:schemeClr>
            </a:outerShdw>
          </a:effectLst>
        </p:spPr>
        <p:txBody>
          <a:bodyPr spcFirstLastPara="1" wrap="square" lIns="0" tIns="0" rIns="0" bIns="0" anchor="ctr" anchorCtr="0">
            <a:noAutofit/>
          </a:bodyPr>
          <a:lstStyle>
            <a:lvl1pPr marL="0" marR="0" lvl="0"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1pPr>
            <a:lvl2pPr marL="0" marR="0" lvl="1"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2pPr>
            <a:lvl3pPr marL="0" marR="0" lvl="2"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3pPr>
            <a:lvl4pPr marL="0" marR="0" lvl="3"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4pPr>
            <a:lvl5pPr marL="0" marR="0" lvl="4"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5pPr>
            <a:lvl6pPr marL="0" marR="0" lvl="5"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6pPr>
            <a:lvl7pPr marL="0" marR="0" lvl="6"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7pPr>
            <a:lvl8pPr marL="0" marR="0" lvl="7"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8pPr>
            <a:lvl9pPr marL="0" marR="0" lvl="8"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9pPr>
          </a:lstStyle>
          <a:p>
            <a:pPr marL="0" lvl="0" indent="0" algn="r" rtl="0">
              <a:spcBef>
                <a:spcPts val="0"/>
              </a:spcBef>
              <a:spcAft>
                <a:spcPts val="0"/>
              </a:spcAft>
              <a:buClr>
                <a:schemeClr val="lt1"/>
              </a:buClr>
              <a:buSzPts val="1200"/>
              <a:buFont typeface="Titillium Web"/>
              <a:buNone/>
            </a:pPr>
            <a:fld id="{00000000-1234-1234-1234-123412341234}" type="slidenum">
              <a:rPr lang="en"/>
              <a:pPr marL="0" lvl="0" indent="0" algn="r" rtl="0">
                <a:spcBef>
                  <a:spcPts val="0"/>
                </a:spcBef>
                <a:spcAft>
                  <a:spcPts val="0"/>
                </a:spcAft>
                <a:buClr>
                  <a:schemeClr val="lt1"/>
                </a:buClr>
                <a:buSzPts val="1200"/>
                <a:buFont typeface="Titillium Web"/>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5" r:id="rId2"/>
    <p:sldLayoutId id="2147483659"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a:spLocks noGrp="1"/>
          </p:cNvSpPr>
          <p:nvPr>
            <p:ph type="ctrTitle"/>
          </p:nvPr>
        </p:nvSpPr>
        <p:spPr>
          <a:xfrm>
            <a:off x="428596" y="2571750"/>
            <a:ext cx="8715404" cy="1428760"/>
          </a:xfrm>
          <a:prstGeom prst="rect">
            <a:avLst/>
          </a:prstGeom>
        </p:spPr>
        <p:txBody>
          <a:bodyPr spcFirstLastPara="1" wrap="square" lIns="0" tIns="0" rIns="0" bIns="0" anchor="b" anchorCtr="0">
            <a:noAutofit/>
          </a:bodyPr>
          <a:lstStyle/>
          <a:p>
            <a:r>
              <a:rPr lang="en-IN" sz="5400" u="sng" dirty="0" smtClean="0"/>
              <a:t/>
            </a:r>
            <a:br>
              <a:rPr lang="en-IN" sz="5400" u="sng" dirty="0" smtClean="0"/>
            </a:br>
            <a:r>
              <a:rPr lang="en-IN" sz="5400" u="sng" dirty="0" smtClean="0">
                <a:latin typeface="SimSun" pitchFamily="2" charset="-122"/>
                <a:ea typeface="SimSun" pitchFamily="2" charset="-122"/>
              </a:rPr>
              <a:t/>
            </a:r>
            <a:br>
              <a:rPr lang="en-IN" sz="5400" u="sng" dirty="0" smtClean="0">
                <a:latin typeface="SimSun" pitchFamily="2" charset="-122"/>
                <a:ea typeface="SimSun" pitchFamily="2" charset="-122"/>
              </a:rPr>
            </a:br>
            <a:r>
              <a:rPr lang="en-IN" sz="5400" u="sng" dirty="0" smtClean="0">
                <a:latin typeface="SimSun" pitchFamily="2" charset="-122"/>
                <a:ea typeface="SimSun" pitchFamily="2" charset="-122"/>
              </a:rPr>
              <a:t/>
            </a:r>
            <a:br>
              <a:rPr lang="en-IN" sz="5400" u="sng" dirty="0" smtClean="0">
                <a:latin typeface="SimSun" pitchFamily="2" charset="-122"/>
                <a:ea typeface="SimSun" pitchFamily="2" charset="-122"/>
              </a:rPr>
            </a:br>
            <a:r>
              <a:rPr lang="en-US" dirty="0" smtClean="0">
                <a:solidFill>
                  <a:schemeClr val="accent3">
                    <a:lumMod val="60000"/>
                    <a:lumOff val="40000"/>
                  </a:schemeClr>
                </a:solidFill>
                <a:latin typeface="Rockwell" pitchFamily="18" charset="0"/>
              </a:rPr>
              <a:t>Fake </a:t>
            </a:r>
            <a:r>
              <a:rPr lang="en-US" dirty="0" smtClean="0">
                <a:solidFill>
                  <a:schemeClr val="accent3">
                    <a:lumMod val="60000"/>
                    <a:lumOff val="40000"/>
                  </a:schemeClr>
                </a:solidFill>
                <a:latin typeface="Rockwell" pitchFamily="18" charset="0"/>
              </a:rPr>
              <a:t>News Detection Project</a:t>
            </a:r>
            <a:br>
              <a:rPr lang="en-US" dirty="0" smtClean="0">
                <a:solidFill>
                  <a:schemeClr val="accent3">
                    <a:lumMod val="60000"/>
                    <a:lumOff val="40000"/>
                  </a:schemeClr>
                </a:solidFill>
                <a:latin typeface="Rockwell" pitchFamily="18" charset="0"/>
              </a:rPr>
            </a:br>
            <a:r>
              <a:rPr lang="en-US" dirty="0" smtClean="0">
                <a:solidFill>
                  <a:schemeClr val="accent3">
                    <a:lumMod val="60000"/>
                    <a:lumOff val="40000"/>
                  </a:schemeClr>
                </a:solidFill>
                <a:latin typeface="Rockwell" pitchFamily="18" charset="0"/>
              </a:rPr>
              <a:t>(Using ML (NLP))</a:t>
            </a:r>
            <a:endParaRPr lang="en-US" sz="5400" i="1" dirty="0">
              <a:solidFill>
                <a:schemeClr val="accent3">
                  <a:lumMod val="60000"/>
                  <a:lumOff val="40000"/>
                </a:schemeClr>
              </a:solidFill>
              <a:latin typeface="Rockwell" pitchFamily="18" charset="0"/>
              <a:ea typeface="SimSun" pitchFamily="2" charset="-122"/>
            </a:endParaRPr>
          </a:p>
        </p:txBody>
      </p:sp>
      <p:sp>
        <p:nvSpPr>
          <p:cNvPr id="118" name="Google Shape;118;p15"/>
          <p:cNvSpPr txBox="1">
            <a:spLocks noGrp="1"/>
          </p:cNvSpPr>
          <p:nvPr>
            <p:ph type="subTitle" idx="1"/>
          </p:nvPr>
        </p:nvSpPr>
        <p:spPr>
          <a:xfrm>
            <a:off x="714348" y="4071948"/>
            <a:ext cx="5969100" cy="428100"/>
          </a:xfrm>
          <a:prstGeom prst="rect">
            <a:avLst/>
          </a:prstGeom>
        </p:spPr>
        <p:txBody>
          <a:bodyPr spcFirstLastPara="1" wrap="square" lIns="0" tIns="0" rIns="0" bIns="0" anchor="t" anchorCtr="0">
            <a:noAutofit/>
          </a:bodyPr>
          <a:lstStyle/>
          <a:p>
            <a:r>
              <a:rPr lang="en-IN" dirty="0" smtClean="0">
                <a:solidFill>
                  <a:srgbClr val="FFC000"/>
                </a:solidFill>
              </a:rPr>
              <a:t>Submitted by:</a:t>
            </a:r>
            <a:endParaRPr lang="en-US" dirty="0" smtClean="0">
              <a:solidFill>
                <a:srgbClr val="FFC000"/>
              </a:solidFill>
            </a:endParaRPr>
          </a:p>
          <a:p>
            <a:r>
              <a:rPr lang="en-IN" b="1" i="1" dirty="0" smtClean="0">
                <a:solidFill>
                  <a:srgbClr val="FFC000"/>
                </a:solidFill>
              </a:rPr>
              <a:t>ARUN KUMAR M</a:t>
            </a:r>
            <a:endParaRPr lang="en-US" dirty="0">
              <a:solidFill>
                <a:srgbClr val="FFC000"/>
              </a:solidFill>
            </a:endParaRPr>
          </a:p>
        </p:txBody>
      </p:sp>
      <p:pic>
        <p:nvPicPr>
          <p:cNvPr id="5" name="Picture 4"/>
          <p:cNvPicPr/>
          <p:nvPr/>
        </p:nvPicPr>
        <p:blipFill>
          <a:blip r:embed="rId3">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5929322" y="0"/>
            <a:ext cx="2929890" cy="2133600"/>
          </a:xfrm>
          <a:prstGeom prst="rect">
            <a:avLst/>
          </a:prstGeom>
          <a:noFill/>
          <a:ln>
            <a:noFill/>
          </a:ln>
        </p:spPr>
      </p:pic>
      <p:pic>
        <p:nvPicPr>
          <p:cNvPr id="6" name="Picture 5" descr="Andy Marlette for Feb 25, 2017, by Andy Marlette.jpg"/>
          <p:cNvPicPr>
            <a:picLocks noChangeAspect="1"/>
          </p:cNvPicPr>
          <p:nvPr/>
        </p:nvPicPr>
        <p:blipFill>
          <a:blip r:embed="rId4"/>
          <a:stretch>
            <a:fillRect/>
          </a:stretch>
        </p:blipFill>
        <p:spPr>
          <a:xfrm>
            <a:off x="3143240" y="571486"/>
            <a:ext cx="2857520" cy="2135203"/>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57224" y="214296"/>
            <a:ext cx="7433400" cy="4572032"/>
          </a:xfrm>
        </p:spPr>
        <p:txBody>
          <a:bodyPr numCol="1"/>
          <a:lstStyle/>
          <a:p>
            <a:pPr lvl="0">
              <a:lnSpc>
                <a:spcPct val="100000"/>
              </a:lnSpc>
              <a:spcAft>
                <a:spcPts val="0"/>
              </a:spcAft>
            </a:pPr>
            <a:endParaRPr lang="en-IN" sz="1600" b="1" dirty="0" smtClean="0">
              <a:solidFill>
                <a:schemeClr val="tx1"/>
              </a:solidFill>
              <a:latin typeface="Rockwell" pitchFamily="18" charset="0"/>
            </a:endParaRPr>
          </a:p>
          <a:p>
            <a:pPr lvl="0">
              <a:lnSpc>
                <a:spcPct val="100000"/>
              </a:lnSpc>
              <a:spcAft>
                <a:spcPts val="0"/>
              </a:spcAft>
            </a:pPr>
            <a:r>
              <a:rPr lang="en-IN" sz="1600" b="1" dirty="0" smtClean="0">
                <a:solidFill>
                  <a:srgbClr val="FF0000"/>
                </a:solidFill>
                <a:latin typeface="Rockwell" pitchFamily="18" charset="0"/>
              </a:rPr>
              <a:t>Data Pre- Processing</a:t>
            </a:r>
            <a:endParaRPr lang="en-US" sz="1600" dirty="0" smtClean="0">
              <a:solidFill>
                <a:srgbClr val="FF0000"/>
              </a:solidFill>
              <a:latin typeface="Rockwell" pitchFamily="18" charset="0"/>
            </a:endParaRPr>
          </a:p>
          <a:p>
            <a:pPr>
              <a:lnSpc>
                <a:spcPct val="100000"/>
              </a:lnSpc>
              <a:spcAft>
                <a:spcPts val="0"/>
              </a:spcAft>
            </a:pPr>
            <a:r>
              <a:rPr lang="en-IN" sz="1600" b="1" dirty="0" smtClean="0">
                <a:solidFill>
                  <a:schemeClr val="tx1"/>
                </a:solidFill>
                <a:latin typeface="Rockwell" pitchFamily="18" charset="0"/>
              </a:rPr>
              <a:t> </a:t>
            </a:r>
            <a:endParaRPr lang="en-US" sz="1600" dirty="0" smtClean="0">
              <a:solidFill>
                <a:schemeClr val="tx1"/>
              </a:solidFill>
              <a:latin typeface="Rockwell" pitchFamily="18" charset="0"/>
            </a:endParaRPr>
          </a:p>
          <a:p>
            <a:pPr>
              <a:lnSpc>
                <a:spcPct val="100000"/>
              </a:lnSpc>
              <a:spcAft>
                <a:spcPts val="0"/>
              </a:spcAft>
            </a:pPr>
            <a:r>
              <a:rPr lang="en-IN" sz="1600" dirty="0" smtClean="0">
                <a:solidFill>
                  <a:schemeClr val="tx1"/>
                </a:solidFill>
                <a:latin typeface="Rockwell" pitchFamily="18" charset="0"/>
              </a:rPr>
              <a:t>	Here</a:t>
            </a:r>
            <a:r>
              <a:rPr lang="en-IN" sz="1600" b="1" dirty="0" smtClean="0">
                <a:solidFill>
                  <a:schemeClr val="tx1"/>
                </a:solidFill>
                <a:latin typeface="Rockwell" pitchFamily="18" charset="0"/>
              </a:rPr>
              <a:t> </a:t>
            </a:r>
            <a:r>
              <a:rPr lang="en-IN" sz="1600" dirty="0" smtClean="0">
                <a:solidFill>
                  <a:schemeClr val="tx1"/>
                </a:solidFill>
                <a:latin typeface="Rockwell" pitchFamily="18" charset="0"/>
              </a:rPr>
              <a:t>we will try to make the given data-set efficient for the ML model. For that we will carry out a series of process which will make the data-set perfect for building a ML model. This series of process includes,</a:t>
            </a:r>
            <a:endParaRPr lang="en-US" sz="1600" dirty="0" smtClean="0">
              <a:solidFill>
                <a:schemeClr val="tx1"/>
              </a:solidFill>
              <a:latin typeface="Rockwell" pitchFamily="18" charset="0"/>
            </a:endParaRPr>
          </a:p>
          <a:p>
            <a:pPr>
              <a:lnSpc>
                <a:spcPct val="100000"/>
              </a:lnSpc>
              <a:spcAft>
                <a:spcPts val="0"/>
              </a:spcAft>
            </a:pPr>
            <a:r>
              <a:rPr lang="en-IN" sz="1600" dirty="0" smtClean="0">
                <a:solidFill>
                  <a:schemeClr val="tx1"/>
                </a:solidFill>
                <a:latin typeface="Rockwell" pitchFamily="18" charset="0"/>
              </a:rPr>
              <a:t> </a:t>
            </a:r>
            <a:endParaRPr lang="en-US" sz="1600" dirty="0" smtClean="0">
              <a:solidFill>
                <a:schemeClr val="tx1"/>
              </a:solidFill>
              <a:latin typeface="Rockwell" pitchFamily="18" charset="0"/>
            </a:endParaRPr>
          </a:p>
          <a:p>
            <a:pPr lvl="0">
              <a:lnSpc>
                <a:spcPct val="100000"/>
              </a:lnSpc>
              <a:spcAft>
                <a:spcPts val="0"/>
              </a:spcAft>
            </a:pPr>
            <a:r>
              <a:rPr lang="en-IN" sz="1600" b="1" dirty="0" smtClean="0">
                <a:solidFill>
                  <a:srgbClr val="FF0000"/>
                </a:solidFill>
                <a:latin typeface="Rockwell" pitchFamily="18" charset="0"/>
              </a:rPr>
              <a:t>	Collection of basic statistical data.</a:t>
            </a:r>
            <a:endParaRPr lang="en-US" sz="1600" dirty="0" smtClean="0">
              <a:solidFill>
                <a:srgbClr val="FF0000"/>
              </a:solidFill>
              <a:latin typeface="Rockwell" pitchFamily="18" charset="0"/>
            </a:endParaRPr>
          </a:p>
          <a:p>
            <a:pPr lvl="0">
              <a:lnSpc>
                <a:spcPct val="100000"/>
              </a:lnSpc>
              <a:spcAft>
                <a:spcPts val="0"/>
              </a:spcAft>
            </a:pPr>
            <a:r>
              <a:rPr lang="en-IN" sz="1600" b="1" dirty="0" smtClean="0">
                <a:solidFill>
                  <a:srgbClr val="FF0000"/>
                </a:solidFill>
                <a:latin typeface="Rockwell" pitchFamily="18" charset="0"/>
              </a:rPr>
              <a:t>	Exploratory data analysis.</a:t>
            </a:r>
            <a:endParaRPr lang="en-US" sz="1600" dirty="0" smtClean="0">
              <a:solidFill>
                <a:srgbClr val="FF0000"/>
              </a:solidFill>
              <a:latin typeface="Rockwell" pitchFamily="18" charset="0"/>
            </a:endParaRPr>
          </a:p>
          <a:p>
            <a:pPr lvl="0">
              <a:lnSpc>
                <a:spcPct val="100000"/>
              </a:lnSpc>
              <a:spcAft>
                <a:spcPts val="0"/>
              </a:spcAft>
            </a:pPr>
            <a:r>
              <a:rPr lang="en-IN" sz="1600" b="1" dirty="0" smtClean="0">
                <a:solidFill>
                  <a:srgbClr val="FF0000"/>
                </a:solidFill>
                <a:latin typeface="Rockwell" pitchFamily="18" charset="0"/>
              </a:rPr>
              <a:t>	Text Data Pre-Processing.</a:t>
            </a:r>
            <a:endParaRPr lang="en-US" sz="1600" dirty="0" smtClean="0">
              <a:solidFill>
                <a:srgbClr val="FF0000"/>
              </a:solidFill>
              <a:latin typeface="Rockwell" pitchFamily="18" charset="0"/>
            </a:endParaRPr>
          </a:p>
          <a:p>
            <a:pPr lvl="0">
              <a:lnSpc>
                <a:spcPct val="100000"/>
              </a:lnSpc>
              <a:spcAft>
                <a:spcPts val="0"/>
              </a:spcAft>
            </a:pPr>
            <a:r>
              <a:rPr lang="en-IN" sz="1600" b="1" dirty="0" smtClean="0">
                <a:solidFill>
                  <a:srgbClr val="FF0000"/>
                </a:solidFill>
                <a:latin typeface="Rockwell" pitchFamily="18" charset="0"/>
              </a:rPr>
              <a:t>	Text Data Vectorization.</a:t>
            </a:r>
            <a:endParaRPr lang="en-US" sz="1600" dirty="0" smtClean="0">
              <a:solidFill>
                <a:srgbClr val="FF0000"/>
              </a:solidFill>
              <a:latin typeface="Rockwell" pitchFamily="18" charset="0"/>
            </a:endParaRPr>
          </a:p>
          <a:p>
            <a:pPr>
              <a:lnSpc>
                <a:spcPct val="100000"/>
              </a:lnSpc>
              <a:spcAft>
                <a:spcPts val="0"/>
              </a:spcAft>
            </a:pPr>
            <a:r>
              <a:rPr lang="en-IN" sz="1600" dirty="0" smtClean="0">
                <a:solidFill>
                  <a:schemeClr val="tx1"/>
                </a:solidFill>
                <a:latin typeface="Rockwell" pitchFamily="18" charset="0"/>
              </a:rPr>
              <a:t> </a:t>
            </a:r>
            <a:endParaRPr lang="en-US" sz="1600" dirty="0" smtClean="0">
              <a:solidFill>
                <a:schemeClr val="tx1"/>
              </a:solidFill>
              <a:latin typeface="Rockwell" pitchFamily="18" charset="0"/>
            </a:endParaRPr>
          </a:p>
          <a:p>
            <a:pPr>
              <a:lnSpc>
                <a:spcPct val="100000"/>
              </a:lnSpc>
              <a:spcAft>
                <a:spcPts val="0"/>
              </a:spcAft>
            </a:pPr>
            <a:r>
              <a:rPr lang="en-IN" sz="1600" dirty="0" smtClean="0">
                <a:solidFill>
                  <a:schemeClr val="tx1"/>
                </a:solidFill>
                <a:latin typeface="Rockwell" pitchFamily="18" charset="0"/>
              </a:rPr>
              <a:t>	By following these processes we can achieve a more efficient data-set. We will use </a:t>
            </a:r>
            <a:r>
              <a:rPr lang="en-IN" sz="1600" b="1" dirty="0" smtClean="0">
                <a:solidFill>
                  <a:schemeClr val="tx1"/>
                </a:solidFill>
                <a:latin typeface="Rockwell" pitchFamily="18" charset="0"/>
              </a:rPr>
              <a:t>Python</a:t>
            </a:r>
            <a:r>
              <a:rPr lang="en-IN" sz="1600" dirty="0" smtClean="0">
                <a:solidFill>
                  <a:schemeClr val="tx1"/>
                </a:solidFill>
                <a:latin typeface="Rockwell" pitchFamily="18" charset="0"/>
              </a:rPr>
              <a:t> through </a:t>
            </a:r>
            <a:r>
              <a:rPr lang="en-IN" sz="1600" b="1" dirty="0" smtClean="0">
                <a:solidFill>
                  <a:schemeClr val="tx1"/>
                </a:solidFill>
                <a:latin typeface="Rockwell" pitchFamily="18" charset="0"/>
              </a:rPr>
              <a:t>Jupyter notebook</a:t>
            </a:r>
            <a:r>
              <a:rPr lang="en-IN" sz="1600" dirty="0" smtClean="0">
                <a:solidFill>
                  <a:schemeClr val="tx1"/>
                </a:solidFill>
                <a:latin typeface="Rockwell" pitchFamily="18" charset="0"/>
              </a:rPr>
              <a:t> for data processing. Also we will use Libraries such as </a:t>
            </a:r>
            <a:r>
              <a:rPr lang="en-IN" sz="1600" b="1" dirty="0" smtClean="0">
                <a:solidFill>
                  <a:schemeClr val="tx1"/>
                </a:solidFill>
                <a:latin typeface="Rockwell" pitchFamily="18" charset="0"/>
              </a:rPr>
              <a:t>Pandas, Numpy for Analysis</a:t>
            </a:r>
            <a:r>
              <a:rPr lang="en-IN" sz="1600" dirty="0" smtClean="0">
                <a:solidFill>
                  <a:schemeClr val="tx1"/>
                </a:solidFill>
                <a:latin typeface="Rockwell" pitchFamily="18" charset="0"/>
              </a:rPr>
              <a:t> and </a:t>
            </a:r>
            <a:r>
              <a:rPr lang="en-IN" sz="1600" b="1" dirty="0" smtClean="0">
                <a:solidFill>
                  <a:schemeClr val="tx1"/>
                </a:solidFill>
                <a:latin typeface="Rockwell" pitchFamily="18" charset="0"/>
              </a:rPr>
              <a:t>Matplotlib, </a:t>
            </a:r>
            <a:r>
              <a:rPr lang="en-IN" sz="1600" b="1" dirty="0" err="1" smtClean="0">
                <a:solidFill>
                  <a:schemeClr val="tx1"/>
                </a:solidFill>
                <a:latin typeface="Rockwell" pitchFamily="18" charset="0"/>
              </a:rPr>
              <a:t>seaborn</a:t>
            </a:r>
            <a:r>
              <a:rPr lang="en-IN" sz="1600" b="1" dirty="0" smtClean="0">
                <a:solidFill>
                  <a:schemeClr val="tx1"/>
                </a:solidFill>
                <a:latin typeface="Rockwell" pitchFamily="18" charset="0"/>
              </a:rPr>
              <a:t> for visualization</a:t>
            </a:r>
            <a:r>
              <a:rPr lang="en-IN" sz="1600" dirty="0" smtClean="0">
                <a:solidFill>
                  <a:schemeClr val="tx1"/>
                </a:solidFill>
                <a:latin typeface="Rockwell" pitchFamily="18" charset="0"/>
              </a:rPr>
              <a:t>. </a:t>
            </a:r>
            <a:endParaRPr lang="en-US" sz="1600" dirty="0" smtClean="0">
              <a:solidFill>
                <a:schemeClr val="tx1"/>
              </a:solidFill>
              <a:latin typeface="Rockwell" pitchFamily="18" charset="0"/>
            </a:endParaRPr>
          </a:p>
          <a:p>
            <a:pPr lvl="0">
              <a:lnSpc>
                <a:spcPct val="100000"/>
              </a:lnSpc>
              <a:spcAft>
                <a:spcPts val="0"/>
              </a:spcAft>
            </a:pPr>
            <a:endParaRPr lang="en-US" sz="1600" dirty="0">
              <a:solidFill>
                <a:schemeClr val="tx1"/>
              </a:solidFill>
              <a:latin typeface="Rockwell"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pic>
        <p:nvPicPr>
          <p:cNvPr id="4" name="Picture 3" descr="bg5.png"/>
          <p:cNvPicPr>
            <a:picLocks noChangeAspect="1"/>
          </p:cNvPicPr>
          <p:nvPr/>
        </p:nvPicPr>
        <p:blipFill>
          <a:blip r:embed="rId2"/>
          <a:stretch>
            <a:fillRect/>
          </a:stretch>
        </p:blipFill>
        <p:spPr>
          <a:xfrm>
            <a:off x="255716" y="214296"/>
            <a:ext cx="8602564" cy="46985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57224" y="214296"/>
            <a:ext cx="7433400" cy="4572032"/>
          </a:xfrm>
        </p:spPr>
        <p:txBody>
          <a:bodyPr numCol="1"/>
          <a:lstStyle/>
          <a:p>
            <a:pPr lvl="0"/>
            <a:endParaRPr lang="en-US" sz="1600" dirty="0">
              <a:solidFill>
                <a:schemeClr val="tx1"/>
              </a:solidFill>
              <a:latin typeface="Rockwell" pitchFamily="18" charset="0"/>
            </a:endParaRPr>
          </a:p>
        </p:txBody>
      </p:sp>
      <p:pic>
        <p:nvPicPr>
          <p:cNvPr id="4" name="Picture 3" descr="fk1.JPG"/>
          <p:cNvPicPr>
            <a:picLocks noChangeAspect="1"/>
          </p:cNvPicPr>
          <p:nvPr/>
        </p:nvPicPr>
        <p:blipFill>
          <a:blip r:embed="rId2"/>
          <a:stretch>
            <a:fillRect/>
          </a:stretch>
        </p:blipFill>
        <p:spPr>
          <a:xfrm>
            <a:off x="0" y="57330"/>
            <a:ext cx="9144000" cy="502884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k2.JPG"/>
          <p:cNvPicPr>
            <a:picLocks noGrp="1" noChangeAspect="1"/>
          </p:cNvPicPr>
          <p:nvPr isPhoto="1"/>
        </p:nvPicPr>
        <p:blipFill>
          <a:blip r:embed="rId2">
            <a:lum/>
          </a:blip>
          <a:stretch>
            <a:fillRect/>
          </a:stretch>
        </p:blipFill>
        <p:spPr>
          <a:xfrm>
            <a:off x="0" y="997744"/>
            <a:ext cx="9144000" cy="3146822"/>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k3.JPG"/>
          <p:cNvPicPr>
            <a:picLocks noGrp="1" noChangeAspect="1"/>
          </p:cNvPicPr>
          <p:nvPr isPhoto="1"/>
        </p:nvPicPr>
        <p:blipFill>
          <a:blip r:embed="rId2">
            <a:lum/>
          </a:blip>
          <a:stretch>
            <a:fillRect/>
          </a:stretch>
        </p:blipFill>
        <p:spPr>
          <a:xfrm>
            <a:off x="0" y="1281113"/>
            <a:ext cx="9144000" cy="2581275"/>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k4.JPG"/>
          <p:cNvPicPr>
            <a:picLocks noGrp="1" noChangeAspect="1"/>
          </p:cNvPicPr>
          <p:nvPr isPhoto="1"/>
        </p:nvPicPr>
        <p:blipFill>
          <a:blip r:embed="rId2">
            <a:lum/>
          </a:blip>
          <a:stretch>
            <a:fillRect/>
          </a:stretch>
        </p:blipFill>
        <p:spPr>
          <a:xfrm>
            <a:off x="0" y="954881"/>
            <a:ext cx="9144000" cy="3233738"/>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k5.JPG"/>
          <p:cNvPicPr>
            <a:picLocks noGrp="1" noChangeAspect="1"/>
          </p:cNvPicPr>
          <p:nvPr isPhoto="1"/>
        </p:nvPicPr>
        <p:blipFill>
          <a:blip r:embed="rId2">
            <a:lum/>
          </a:blip>
          <a:stretch>
            <a:fillRect/>
          </a:stretch>
        </p:blipFill>
        <p:spPr>
          <a:xfrm>
            <a:off x="0" y="1275160"/>
            <a:ext cx="9144000" cy="259199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k6.JPG"/>
          <p:cNvPicPr>
            <a:picLocks noGrp="1" noChangeAspect="1"/>
          </p:cNvPicPr>
          <p:nvPr isPhoto="1"/>
        </p:nvPicPr>
        <p:blipFill>
          <a:blip r:embed="rId2">
            <a:lum/>
          </a:blip>
          <a:stretch>
            <a:fillRect/>
          </a:stretch>
        </p:blipFill>
        <p:spPr>
          <a:xfrm>
            <a:off x="0" y="871538"/>
            <a:ext cx="9144000" cy="3399235"/>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k7.JPG"/>
          <p:cNvPicPr>
            <a:picLocks noGrp="1" noChangeAspect="1"/>
          </p:cNvPicPr>
          <p:nvPr isPhoto="1"/>
        </p:nvPicPr>
        <p:blipFill>
          <a:blip r:embed="rId2">
            <a:lum/>
          </a:blip>
          <a:stretch>
            <a:fillRect/>
          </a:stretch>
        </p:blipFill>
        <p:spPr>
          <a:xfrm>
            <a:off x="0" y="869156"/>
            <a:ext cx="9144000" cy="3405188"/>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k8.JPG"/>
          <p:cNvPicPr>
            <a:picLocks noGrp="1" noChangeAspect="1"/>
          </p:cNvPicPr>
          <p:nvPr isPhoto="1"/>
        </p:nvPicPr>
        <p:blipFill>
          <a:blip r:embed="rId2">
            <a:lum/>
          </a:blip>
          <a:stretch>
            <a:fillRect/>
          </a:stretch>
        </p:blipFill>
        <p:spPr>
          <a:xfrm>
            <a:off x="0" y="1733550"/>
            <a:ext cx="9144000" cy="16764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6" name="Title 5"/>
          <p:cNvSpPr>
            <a:spLocks noGrp="1"/>
          </p:cNvSpPr>
          <p:nvPr>
            <p:ph type="ctrTitle"/>
          </p:nvPr>
        </p:nvSpPr>
        <p:spPr>
          <a:xfrm>
            <a:off x="500034" y="2143122"/>
            <a:ext cx="8215370" cy="3143254"/>
          </a:xfrm>
        </p:spPr>
        <p:txBody>
          <a:bodyPr vert="horz" numCol="3" anchor="b">
            <a:noAutofit/>
          </a:bodyPr>
          <a:lstStyle/>
          <a:p>
            <a:r>
              <a:rPr lang="en-US" sz="2400" dirty="0" smtClean="0">
                <a:solidFill>
                  <a:srgbClr val="FFFF00"/>
                </a:solidFill>
                <a:latin typeface="Rockwell" pitchFamily="18" charset="0"/>
              </a:rPr>
              <a:t/>
            </a:r>
            <a:br>
              <a:rPr lang="en-US" sz="2400" dirty="0" smtClean="0">
                <a:solidFill>
                  <a:srgbClr val="FFFF00"/>
                </a:solidFill>
                <a:latin typeface="Rockwell" pitchFamily="18" charset="0"/>
              </a:rPr>
            </a:br>
            <a:r>
              <a:rPr lang="en-US" sz="2400" dirty="0" smtClean="0">
                <a:solidFill>
                  <a:srgbClr val="FFFF00"/>
                </a:solidFill>
                <a:latin typeface="Rockwell" pitchFamily="18" charset="0"/>
              </a:rPr>
              <a:t>Introduction</a:t>
            </a:r>
            <a:r>
              <a:rPr lang="en-US" sz="1600" dirty="0" smtClean="0">
                <a:solidFill>
                  <a:srgbClr val="FFFF00"/>
                </a:solidFill>
                <a:latin typeface="Rockwell" pitchFamily="18" charset="0"/>
              </a:rPr>
              <a:t/>
            </a:r>
            <a:br>
              <a:rPr lang="en-US" sz="1600" dirty="0" smtClean="0">
                <a:solidFill>
                  <a:srgbClr val="FFFF00"/>
                </a:solidFill>
                <a:latin typeface="Rockwell" pitchFamily="18" charset="0"/>
              </a:rPr>
            </a:br>
            <a:r>
              <a:rPr lang="en-US" sz="1600" dirty="0" smtClean="0">
                <a:solidFill>
                  <a:schemeClr val="accent3">
                    <a:lumMod val="20000"/>
                    <a:lumOff val="80000"/>
                  </a:schemeClr>
                </a:solidFill>
                <a:latin typeface="Rockwell" pitchFamily="18" charset="0"/>
              </a:rPr>
              <a:t>1. What is Fake News Detection?</a:t>
            </a:r>
            <a:br>
              <a:rPr lang="en-US" sz="1600" dirty="0" smtClean="0">
                <a:solidFill>
                  <a:schemeClr val="accent3">
                    <a:lumMod val="20000"/>
                    <a:lumOff val="80000"/>
                  </a:schemeClr>
                </a:solidFill>
                <a:latin typeface="Rockwell" pitchFamily="18" charset="0"/>
              </a:rPr>
            </a:br>
            <a:r>
              <a:rPr lang="en-US" sz="1600" dirty="0" smtClean="0">
                <a:solidFill>
                  <a:schemeClr val="accent3">
                    <a:lumMod val="20000"/>
                    <a:lumOff val="80000"/>
                  </a:schemeClr>
                </a:solidFill>
                <a:latin typeface="Rockwell" pitchFamily="18" charset="0"/>
              </a:rPr>
              <a:t>2. Importance of Fake News Detection.</a:t>
            </a:r>
            <a:br>
              <a:rPr lang="en-US" sz="1600" dirty="0" smtClean="0">
                <a:solidFill>
                  <a:schemeClr val="accent3">
                    <a:lumMod val="20000"/>
                    <a:lumOff val="80000"/>
                  </a:schemeClr>
                </a:solidFill>
                <a:latin typeface="Rockwell" pitchFamily="18" charset="0"/>
              </a:rPr>
            </a:br>
            <a:r>
              <a:rPr lang="en-US" sz="1600" dirty="0" smtClean="0">
                <a:solidFill>
                  <a:schemeClr val="accent3">
                    <a:lumMod val="20000"/>
                    <a:lumOff val="80000"/>
                  </a:schemeClr>
                </a:solidFill>
                <a:latin typeface="Rockwell" pitchFamily="18" charset="0"/>
              </a:rPr>
              <a:t>3. Business Problem –</a:t>
            </a:r>
            <a:br>
              <a:rPr lang="en-US" sz="1600" dirty="0" smtClean="0">
                <a:solidFill>
                  <a:schemeClr val="accent3">
                    <a:lumMod val="20000"/>
                    <a:lumOff val="80000"/>
                  </a:schemeClr>
                </a:solidFill>
                <a:latin typeface="Rockwell" pitchFamily="18" charset="0"/>
              </a:rPr>
            </a:br>
            <a:r>
              <a:rPr lang="en-US" sz="1600" dirty="0" smtClean="0">
                <a:solidFill>
                  <a:schemeClr val="accent3">
                    <a:lumMod val="20000"/>
                    <a:lumOff val="80000"/>
                  </a:schemeClr>
                </a:solidFill>
                <a:latin typeface="Rockwell" pitchFamily="18" charset="0"/>
              </a:rPr>
              <a:t> Fake News influencing social and political</a:t>
            </a:r>
            <a:br>
              <a:rPr lang="en-US" sz="1600" dirty="0" smtClean="0">
                <a:solidFill>
                  <a:schemeClr val="accent3">
                    <a:lumMod val="20000"/>
                    <a:lumOff val="80000"/>
                  </a:schemeClr>
                </a:solidFill>
                <a:latin typeface="Rockwell" pitchFamily="18" charset="0"/>
              </a:rPr>
            </a:br>
            <a:r>
              <a:rPr lang="en-US" sz="1600" dirty="0" smtClean="0">
                <a:solidFill>
                  <a:schemeClr val="accent3">
                    <a:lumMod val="20000"/>
                    <a:lumOff val="80000"/>
                  </a:schemeClr>
                </a:solidFill>
                <a:latin typeface="Rockwell" pitchFamily="18" charset="0"/>
              </a:rPr>
              <a:t>environments.</a:t>
            </a:r>
            <a:br>
              <a:rPr lang="en-US" sz="1600" dirty="0" smtClean="0">
                <a:solidFill>
                  <a:schemeClr val="accent3">
                    <a:lumMod val="20000"/>
                    <a:lumOff val="80000"/>
                  </a:schemeClr>
                </a:solidFill>
                <a:latin typeface="Rockwell" pitchFamily="18" charset="0"/>
              </a:rPr>
            </a:br>
            <a:r>
              <a:rPr lang="en-US" sz="1600" dirty="0" smtClean="0">
                <a:solidFill>
                  <a:schemeClr val="tx2">
                    <a:lumMod val="10000"/>
                  </a:schemeClr>
                </a:solidFill>
                <a:latin typeface="Rockwell" pitchFamily="18" charset="0"/>
              </a:rPr>
              <a:t/>
            </a:r>
            <a:br>
              <a:rPr lang="en-US" sz="1600" dirty="0" smtClean="0">
                <a:solidFill>
                  <a:schemeClr val="tx2">
                    <a:lumMod val="10000"/>
                  </a:schemeClr>
                </a:solidFill>
                <a:latin typeface="Rockwell" pitchFamily="18" charset="0"/>
              </a:rPr>
            </a:br>
            <a:r>
              <a:rPr lang="en-US" sz="1600" dirty="0" smtClean="0">
                <a:solidFill>
                  <a:srgbClr val="FFFF00"/>
                </a:solidFill>
                <a:latin typeface="Rockwell" pitchFamily="18" charset="0"/>
              </a:rPr>
              <a:t/>
            </a:r>
            <a:br>
              <a:rPr lang="en-US" sz="1600" dirty="0" smtClean="0">
                <a:solidFill>
                  <a:srgbClr val="FFFF00"/>
                </a:solidFill>
                <a:latin typeface="Rockwell" pitchFamily="18" charset="0"/>
              </a:rPr>
            </a:br>
            <a:r>
              <a:rPr lang="en-US" sz="1600" dirty="0" smtClean="0">
                <a:solidFill>
                  <a:srgbClr val="FFFF00"/>
                </a:solidFill>
                <a:latin typeface="Rockwell" pitchFamily="18" charset="0"/>
              </a:rPr>
              <a:t/>
            </a:r>
            <a:br>
              <a:rPr lang="en-US" sz="1600" dirty="0" smtClean="0">
                <a:solidFill>
                  <a:srgbClr val="FFFF00"/>
                </a:solidFill>
                <a:latin typeface="Rockwell" pitchFamily="18" charset="0"/>
              </a:rPr>
            </a:br>
            <a:r>
              <a:rPr lang="en-US" sz="1600" dirty="0" smtClean="0">
                <a:solidFill>
                  <a:srgbClr val="FFFF00"/>
                </a:solidFill>
                <a:latin typeface="Rockwell" pitchFamily="18" charset="0"/>
              </a:rPr>
              <a:t/>
            </a:r>
            <a:br>
              <a:rPr lang="en-US" sz="1600" dirty="0" smtClean="0">
                <a:solidFill>
                  <a:srgbClr val="FFFF00"/>
                </a:solidFill>
                <a:latin typeface="Rockwell" pitchFamily="18" charset="0"/>
              </a:rPr>
            </a:br>
            <a:r>
              <a:rPr lang="en-US" sz="1600" dirty="0" smtClean="0">
                <a:solidFill>
                  <a:srgbClr val="FFFF00"/>
                </a:solidFill>
                <a:latin typeface="Rockwell" pitchFamily="18" charset="0"/>
              </a:rPr>
              <a:t/>
            </a:r>
            <a:br>
              <a:rPr lang="en-US" sz="1600" dirty="0" smtClean="0">
                <a:solidFill>
                  <a:srgbClr val="FFFF00"/>
                </a:solidFill>
                <a:latin typeface="Rockwell" pitchFamily="18" charset="0"/>
              </a:rPr>
            </a:br>
            <a:r>
              <a:rPr lang="en-US" sz="1600" dirty="0" smtClean="0">
                <a:solidFill>
                  <a:srgbClr val="FFFF00"/>
                </a:solidFill>
                <a:latin typeface="Rockwell" pitchFamily="18" charset="0"/>
              </a:rPr>
              <a:t/>
            </a:r>
            <a:br>
              <a:rPr lang="en-US" sz="1600" dirty="0" smtClean="0">
                <a:solidFill>
                  <a:srgbClr val="FFFF00"/>
                </a:solidFill>
                <a:latin typeface="Rockwell" pitchFamily="18" charset="0"/>
              </a:rPr>
            </a:br>
            <a:r>
              <a:rPr lang="en-US" sz="1600" dirty="0" smtClean="0">
                <a:solidFill>
                  <a:srgbClr val="FFFF00"/>
                </a:solidFill>
                <a:latin typeface="Rockwell" pitchFamily="18" charset="0"/>
              </a:rPr>
              <a:t/>
            </a:r>
            <a:br>
              <a:rPr lang="en-US" sz="1600" dirty="0" smtClean="0">
                <a:solidFill>
                  <a:srgbClr val="FFFF00"/>
                </a:solidFill>
                <a:latin typeface="Rockwell" pitchFamily="18" charset="0"/>
              </a:rPr>
            </a:br>
            <a:r>
              <a:rPr lang="en-US" sz="1600" dirty="0" smtClean="0">
                <a:solidFill>
                  <a:srgbClr val="FFFF00"/>
                </a:solidFill>
                <a:latin typeface="Rockwell" pitchFamily="18" charset="0"/>
              </a:rPr>
              <a:t/>
            </a:r>
            <a:br>
              <a:rPr lang="en-US" sz="1600" dirty="0" smtClean="0">
                <a:solidFill>
                  <a:srgbClr val="FFFF00"/>
                </a:solidFill>
                <a:latin typeface="Rockwell" pitchFamily="18" charset="0"/>
              </a:rPr>
            </a:br>
            <a:r>
              <a:rPr lang="en-US" sz="1600" dirty="0" smtClean="0">
                <a:solidFill>
                  <a:srgbClr val="FFFF00"/>
                </a:solidFill>
                <a:latin typeface="Rockwell" pitchFamily="18" charset="0"/>
              </a:rPr>
              <a:t/>
            </a:r>
            <a:br>
              <a:rPr lang="en-US" sz="1600" dirty="0" smtClean="0">
                <a:solidFill>
                  <a:srgbClr val="FFFF00"/>
                </a:solidFill>
                <a:latin typeface="Rockwell" pitchFamily="18" charset="0"/>
              </a:rPr>
            </a:br>
            <a:r>
              <a:rPr lang="en-US" sz="1600" dirty="0" smtClean="0">
                <a:solidFill>
                  <a:srgbClr val="FFFF00"/>
                </a:solidFill>
                <a:latin typeface="Rockwell" pitchFamily="18" charset="0"/>
              </a:rPr>
              <a:t/>
            </a:r>
            <a:br>
              <a:rPr lang="en-US" sz="1600" dirty="0" smtClean="0">
                <a:solidFill>
                  <a:srgbClr val="FFFF00"/>
                </a:solidFill>
                <a:latin typeface="Rockwell" pitchFamily="18" charset="0"/>
              </a:rPr>
            </a:br>
            <a:r>
              <a:rPr lang="en-US" sz="1600" dirty="0" smtClean="0">
                <a:solidFill>
                  <a:srgbClr val="FFFF00"/>
                </a:solidFill>
                <a:latin typeface="Rockwell" pitchFamily="18" charset="0"/>
              </a:rPr>
              <a:t/>
            </a:r>
            <a:br>
              <a:rPr lang="en-US" sz="1600" dirty="0" smtClean="0">
                <a:solidFill>
                  <a:srgbClr val="FFFF00"/>
                </a:solidFill>
                <a:latin typeface="Rockwell" pitchFamily="18" charset="0"/>
              </a:rPr>
            </a:br>
            <a:r>
              <a:rPr lang="en-US" sz="1600" dirty="0" smtClean="0">
                <a:solidFill>
                  <a:srgbClr val="FFFF00"/>
                </a:solidFill>
                <a:latin typeface="Rockwell" pitchFamily="18" charset="0"/>
              </a:rPr>
              <a:t/>
            </a:r>
            <a:br>
              <a:rPr lang="en-US" sz="1600" dirty="0" smtClean="0">
                <a:solidFill>
                  <a:srgbClr val="FFFF00"/>
                </a:solidFill>
                <a:latin typeface="Rockwell" pitchFamily="18" charset="0"/>
              </a:rPr>
            </a:br>
            <a:r>
              <a:rPr lang="en-US" sz="1600" dirty="0" smtClean="0">
                <a:solidFill>
                  <a:srgbClr val="FFFF00"/>
                </a:solidFill>
                <a:latin typeface="Rockwell" pitchFamily="18" charset="0"/>
              </a:rPr>
              <a:t/>
            </a:r>
            <a:br>
              <a:rPr lang="en-US" sz="1600" dirty="0" smtClean="0">
                <a:solidFill>
                  <a:srgbClr val="FFFF00"/>
                </a:solidFill>
                <a:latin typeface="Rockwell" pitchFamily="18" charset="0"/>
              </a:rPr>
            </a:br>
            <a:r>
              <a:rPr lang="en-US" sz="1600" dirty="0" smtClean="0">
                <a:solidFill>
                  <a:srgbClr val="FFFF00"/>
                </a:solidFill>
                <a:latin typeface="Rockwell" pitchFamily="18" charset="0"/>
              </a:rPr>
              <a:t/>
            </a:r>
            <a:br>
              <a:rPr lang="en-US" sz="1600" dirty="0" smtClean="0">
                <a:solidFill>
                  <a:srgbClr val="FFFF00"/>
                </a:solidFill>
                <a:latin typeface="Rockwell" pitchFamily="18" charset="0"/>
              </a:rPr>
            </a:br>
            <a:r>
              <a:rPr lang="en-US" sz="2400" dirty="0" smtClean="0">
                <a:solidFill>
                  <a:srgbClr val="FFFF00"/>
                </a:solidFill>
                <a:latin typeface="Rockwell" pitchFamily="18" charset="0"/>
              </a:rPr>
              <a:t/>
            </a:r>
            <a:br>
              <a:rPr lang="en-US" sz="2400" dirty="0" smtClean="0">
                <a:solidFill>
                  <a:srgbClr val="FFFF00"/>
                </a:solidFill>
                <a:latin typeface="Rockwell" pitchFamily="18" charset="0"/>
              </a:rPr>
            </a:br>
            <a:r>
              <a:rPr lang="en-US" sz="2400" dirty="0" smtClean="0">
                <a:solidFill>
                  <a:srgbClr val="FFFF00"/>
                </a:solidFill>
                <a:latin typeface="Rockwell" pitchFamily="18" charset="0"/>
              </a:rPr>
              <a:t>Analytics of the Business Problem</a:t>
            </a:r>
            <a:r>
              <a:rPr lang="en-US" sz="1600" dirty="0" smtClean="0">
                <a:solidFill>
                  <a:srgbClr val="FFFF00"/>
                </a:solidFill>
                <a:latin typeface="Rockwell" pitchFamily="18" charset="0"/>
              </a:rPr>
              <a:t/>
            </a:r>
            <a:br>
              <a:rPr lang="en-US" sz="1600" dirty="0" smtClean="0">
                <a:solidFill>
                  <a:srgbClr val="FFFF00"/>
                </a:solidFill>
                <a:latin typeface="Rockwell" pitchFamily="18" charset="0"/>
              </a:rPr>
            </a:br>
            <a:r>
              <a:rPr lang="en-US" sz="1600" dirty="0" smtClean="0">
                <a:solidFill>
                  <a:schemeClr val="accent3">
                    <a:lumMod val="20000"/>
                    <a:lumOff val="80000"/>
                  </a:schemeClr>
                </a:solidFill>
                <a:latin typeface="Rockwell" pitchFamily="18" charset="0"/>
              </a:rPr>
              <a:t>1. What is Analytical problem framing?</a:t>
            </a:r>
            <a:br>
              <a:rPr lang="en-US" sz="1600" dirty="0" smtClean="0">
                <a:solidFill>
                  <a:schemeClr val="accent3">
                    <a:lumMod val="20000"/>
                    <a:lumOff val="80000"/>
                  </a:schemeClr>
                </a:solidFill>
                <a:latin typeface="Rockwell" pitchFamily="18" charset="0"/>
              </a:rPr>
            </a:br>
            <a:r>
              <a:rPr lang="en-US" sz="1600" dirty="0" smtClean="0">
                <a:solidFill>
                  <a:schemeClr val="accent3">
                    <a:lumMod val="20000"/>
                    <a:lumOff val="80000"/>
                  </a:schemeClr>
                </a:solidFill>
                <a:latin typeface="Rockwell" pitchFamily="18" charset="0"/>
              </a:rPr>
              <a:t>2. Analytics of the </a:t>
            </a:r>
            <a:br>
              <a:rPr lang="en-US" sz="1600" dirty="0" smtClean="0">
                <a:solidFill>
                  <a:schemeClr val="accent3">
                    <a:lumMod val="20000"/>
                    <a:lumOff val="80000"/>
                  </a:schemeClr>
                </a:solidFill>
                <a:latin typeface="Rockwell" pitchFamily="18" charset="0"/>
              </a:rPr>
            </a:br>
            <a:r>
              <a:rPr lang="en-US" sz="1600" dirty="0" smtClean="0">
                <a:solidFill>
                  <a:schemeClr val="accent3">
                    <a:lumMod val="20000"/>
                    <a:lumOff val="80000"/>
                  </a:schemeClr>
                </a:solidFill>
                <a:latin typeface="Rockwell" pitchFamily="18" charset="0"/>
              </a:rPr>
              <a:t>business problem.</a:t>
            </a:r>
            <a:br>
              <a:rPr lang="en-US" sz="1600" dirty="0" smtClean="0">
                <a:solidFill>
                  <a:schemeClr val="accent3">
                    <a:lumMod val="20000"/>
                    <a:lumOff val="80000"/>
                  </a:schemeClr>
                </a:solidFill>
                <a:latin typeface="Rockwell" pitchFamily="18" charset="0"/>
              </a:rPr>
            </a:br>
            <a:r>
              <a:rPr lang="en-US" sz="1600" dirty="0" smtClean="0">
                <a:solidFill>
                  <a:schemeClr val="accent3">
                    <a:lumMod val="20000"/>
                    <a:lumOff val="80000"/>
                  </a:schemeClr>
                </a:solidFill>
                <a:latin typeface="Rockwell" pitchFamily="18" charset="0"/>
              </a:rPr>
              <a:t>3. Hardware Requirements.</a:t>
            </a:r>
            <a:br>
              <a:rPr lang="en-US" sz="1600" dirty="0" smtClean="0">
                <a:solidFill>
                  <a:schemeClr val="accent3">
                    <a:lumMod val="20000"/>
                    <a:lumOff val="80000"/>
                  </a:schemeClr>
                </a:solidFill>
                <a:latin typeface="Rockwell" pitchFamily="18" charset="0"/>
              </a:rPr>
            </a:br>
            <a:r>
              <a:rPr lang="en-US" sz="1600" dirty="0" smtClean="0">
                <a:solidFill>
                  <a:schemeClr val="accent3">
                    <a:lumMod val="20000"/>
                    <a:lumOff val="80000"/>
                  </a:schemeClr>
                </a:solidFill>
                <a:latin typeface="Rockwell" pitchFamily="18" charset="0"/>
              </a:rPr>
              <a:t>4. Software Requirements.</a:t>
            </a:r>
            <a:br>
              <a:rPr lang="en-US" sz="1600" dirty="0" smtClean="0">
                <a:solidFill>
                  <a:schemeClr val="accent3">
                    <a:lumMod val="20000"/>
                    <a:lumOff val="80000"/>
                  </a:schemeClr>
                </a:solidFill>
                <a:latin typeface="Rockwell" pitchFamily="18" charset="0"/>
              </a:rPr>
            </a:br>
            <a:r>
              <a:rPr lang="en-US" sz="1600" dirty="0" smtClean="0">
                <a:solidFill>
                  <a:schemeClr val="accent3">
                    <a:lumMod val="20000"/>
                    <a:lumOff val="80000"/>
                  </a:schemeClr>
                </a:solidFill>
                <a:latin typeface="Rockwell" pitchFamily="18" charset="0"/>
              </a:rPr>
              <a:t>5. Tools, Libraries and Packages used.</a:t>
            </a:r>
            <a:br>
              <a:rPr lang="en-US" sz="1600" dirty="0" smtClean="0">
                <a:solidFill>
                  <a:schemeClr val="accent3">
                    <a:lumMod val="20000"/>
                    <a:lumOff val="80000"/>
                  </a:schemeClr>
                </a:solidFill>
                <a:latin typeface="Rockwell" pitchFamily="18" charset="0"/>
              </a:rPr>
            </a:br>
            <a:r>
              <a:rPr lang="en-US" sz="1600" dirty="0" smtClean="0">
                <a:solidFill>
                  <a:schemeClr val="accent3">
                    <a:lumMod val="20000"/>
                    <a:lumOff val="80000"/>
                  </a:schemeClr>
                </a:solidFill>
                <a:latin typeface="Rockwell" pitchFamily="18" charset="0"/>
              </a:rPr>
              <a:t>6. Data sources.</a:t>
            </a:r>
            <a:br>
              <a:rPr lang="en-US" sz="1600" dirty="0" smtClean="0">
                <a:solidFill>
                  <a:schemeClr val="accent3">
                    <a:lumMod val="20000"/>
                    <a:lumOff val="80000"/>
                  </a:schemeClr>
                </a:solidFill>
                <a:latin typeface="Rockwell" pitchFamily="18" charset="0"/>
              </a:rPr>
            </a:br>
            <a:r>
              <a:rPr lang="en-US" sz="1600" dirty="0" smtClean="0">
                <a:solidFill>
                  <a:schemeClr val="accent3">
                    <a:lumMod val="20000"/>
                    <a:lumOff val="80000"/>
                  </a:schemeClr>
                </a:solidFill>
                <a:latin typeface="Rockwell" pitchFamily="18" charset="0"/>
              </a:rPr>
              <a:t>7. Pre-Assumptions.</a:t>
            </a:r>
            <a:br>
              <a:rPr lang="en-US" sz="1600" dirty="0" smtClean="0">
                <a:solidFill>
                  <a:schemeClr val="accent3">
                    <a:lumMod val="20000"/>
                    <a:lumOff val="80000"/>
                  </a:schemeClr>
                </a:solidFill>
                <a:latin typeface="Rockwell" pitchFamily="18" charset="0"/>
              </a:rPr>
            </a:br>
            <a:r>
              <a:rPr lang="en-US" sz="1600" dirty="0" smtClean="0">
                <a:solidFill>
                  <a:schemeClr val="accent3">
                    <a:lumMod val="20000"/>
                    <a:lumOff val="80000"/>
                  </a:schemeClr>
                </a:solidFill>
                <a:latin typeface="Rockwell" pitchFamily="18" charset="0"/>
              </a:rPr>
              <a:t>8. Data Pre-Processing.</a:t>
            </a:r>
            <a:r>
              <a:rPr lang="en-US" sz="1600" dirty="0" smtClean="0">
                <a:solidFill>
                  <a:srgbClr val="FFFF00"/>
                </a:solidFill>
                <a:latin typeface="Rockwell" pitchFamily="18" charset="0"/>
              </a:rPr>
              <a:t/>
            </a:r>
            <a:br>
              <a:rPr lang="en-US" sz="1600" dirty="0" smtClean="0">
                <a:solidFill>
                  <a:srgbClr val="FFFF00"/>
                </a:solidFill>
                <a:latin typeface="Rockwell" pitchFamily="18" charset="0"/>
              </a:rPr>
            </a:br>
            <a:r>
              <a:rPr lang="en-US" sz="1600" dirty="0" smtClean="0">
                <a:solidFill>
                  <a:srgbClr val="FFFF00"/>
                </a:solidFill>
                <a:latin typeface="Rockwell" pitchFamily="18" charset="0"/>
              </a:rPr>
              <a:t/>
            </a:r>
            <a:br>
              <a:rPr lang="en-US" sz="1600" dirty="0" smtClean="0">
                <a:solidFill>
                  <a:srgbClr val="FFFF00"/>
                </a:solidFill>
                <a:latin typeface="Rockwell" pitchFamily="18" charset="0"/>
              </a:rPr>
            </a:br>
            <a:r>
              <a:rPr lang="en-US" sz="1600" dirty="0" smtClean="0">
                <a:solidFill>
                  <a:srgbClr val="FFFF00"/>
                </a:solidFill>
                <a:latin typeface="Rockwell" pitchFamily="18" charset="0"/>
              </a:rPr>
              <a:t/>
            </a:r>
            <a:br>
              <a:rPr lang="en-US" sz="1600" dirty="0" smtClean="0">
                <a:solidFill>
                  <a:srgbClr val="FFFF00"/>
                </a:solidFill>
                <a:latin typeface="Rockwell" pitchFamily="18" charset="0"/>
              </a:rPr>
            </a:br>
            <a:r>
              <a:rPr lang="en-US" sz="1600" dirty="0" smtClean="0">
                <a:solidFill>
                  <a:srgbClr val="FFFF00"/>
                </a:solidFill>
                <a:latin typeface="Rockwell" pitchFamily="18" charset="0"/>
              </a:rPr>
              <a:t/>
            </a:r>
            <a:br>
              <a:rPr lang="en-US" sz="1600" dirty="0" smtClean="0">
                <a:solidFill>
                  <a:srgbClr val="FFFF00"/>
                </a:solidFill>
                <a:latin typeface="Rockwell" pitchFamily="18" charset="0"/>
              </a:rPr>
            </a:br>
            <a:r>
              <a:rPr lang="en-US" sz="1600" dirty="0" smtClean="0">
                <a:solidFill>
                  <a:srgbClr val="FFFF00"/>
                </a:solidFill>
                <a:latin typeface="Rockwell" pitchFamily="18" charset="0"/>
              </a:rPr>
              <a:t/>
            </a:r>
            <a:br>
              <a:rPr lang="en-US" sz="1600" dirty="0" smtClean="0">
                <a:solidFill>
                  <a:srgbClr val="FFFF00"/>
                </a:solidFill>
                <a:latin typeface="Rockwell" pitchFamily="18" charset="0"/>
              </a:rPr>
            </a:br>
            <a:r>
              <a:rPr lang="en-US" sz="1600" dirty="0" smtClean="0">
                <a:solidFill>
                  <a:srgbClr val="FFFF00"/>
                </a:solidFill>
                <a:latin typeface="Rockwell" pitchFamily="18" charset="0"/>
              </a:rPr>
              <a:t/>
            </a:r>
            <a:br>
              <a:rPr lang="en-US" sz="1600" dirty="0" smtClean="0">
                <a:solidFill>
                  <a:srgbClr val="FFFF00"/>
                </a:solidFill>
                <a:latin typeface="Rockwell" pitchFamily="18" charset="0"/>
              </a:rPr>
            </a:br>
            <a:r>
              <a:rPr lang="en-US" sz="1600" dirty="0" smtClean="0">
                <a:solidFill>
                  <a:srgbClr val="FFFF00"/>
                </a:solidFill>
                <a:latin typeface="Rockwell" pitchFamily="18" charset="0"/>
              </a:rPr>
              <a:t/>
            </a:r>
            <a:br>
              <a:rPr lang="en-US" sz="1600" dirty="0" smtClean="0">
                <a:solidFill>
                  <a:srgbClr val="FFFF00"/>
                </a:solidFill>
                <a:latin typeface="Rockwell" pitchFamily="18" charset="0"/>
              </a:rPr>
            </a:br>
            <a:r>
              <a:rPr lang="en-US" sz="1600" dirty="0" smtClean="0">
                <a:solidFill>
                  <a:srgbClr val="FFFF00"/>
                </a:solidFill>
                <a:latin typeface="Rockwell" pitchFamily="18" charset="0"/>
              </a:rPr>
              <a:t/>
            </a:r>
            <a:br>
              <a:rPr lang="en-US" sz="1600" dirty="0" smtClean="0">
                <a:solidFill>
                  <a:srgbClr val="FFFF00"/>
                </a:solidFill>
                <a:latin typeface="Rockwell" pitchFamily="18" charset="0"/>
              </a:rPr>
            </a:br>
            <a:r>
              <a:rPr lang="en-US" sz="1600" dirty="0" smtClean="0">
                <a:solidFill>
                  <a:srgbClr val="FFFF00"/>
                </a:solidFill>
                <a:latin typeface="Rockwell" pitchFamily="18" charset="0"/>
              </a:rPr>
              <a:t/>
            </a:r>
            <a:br>
              <a:rPr lang="en-US" sz="1600" dirty="0" smtClean="0">
                <a:solidFill>
                  <a:srgbClr val="FFFF00"/>
                </a:solidFill>
                <a:latin typeface="Rockwell" pitchFamily="18" charset="0"/>
              </a:rPr>
            </a:br>
            <a:r>
              <a:rPr lang="en-US" sz="1600" dirty="0" smtClean="0">
                <a:solidFill>
                  <a:srgbClr val="FFFF00"/>
                </a:solidFill>
                <a:latin typeface="Rockwell" pitchFamily="18" charset="0"/>
              </a:rPr>
              <a:t/>
            </a:r>
            <a:br>
              <a:rPr lang="en-US" sz="1600" dirty="0" smtClean="0">
                <a:solidFill>
                  <a:srgbClr val="FFFF00"/>
                </a:solidFill>
                <a:latin typeface="Rockwell" pitchFamily="18" charset="0"/>
              </a:rPr>
            </a:br>
            <a:r>
              <a:rPr lang="en-US" sz="1600" dirty="0" smtClean="0">
                <a:solidFill>
                  <a:srgbClr val="FFFF00"/>
                </a:solidFill>
                <a:latin typeface="Rockwell" pitchFamily="18" charset="0"/>
              </a:rPr>
              <a:t/>
            </a:r>
            <a:br>
              <a:rPr lang="en-US" sz="1600" dirty="0" smtClean="0">
                <a:solidFill>
                  <a:srgbClr val="FFFF00"/>
                </a:solidFill>
                <a:latin typeface="Rockwell" pitchFamily="18" charset="0"/>
              </a:rPr>
            </a:br>
            <a:r>
              <a:rPr lang="en-US" sz="1600" dirty="0" smtClean="0">
                <a:solidFill>
                  <a:srgbClr val="FFFF00"/>
                </a:solidFill>
                <a:latin typeface="Rockwell" pitchFamily="18" charset="0"/>
              </a:rPr>
              <a:t/>
            </a:r>
            <a:br>
              <a:rPr lang="en-US" sz="1600" dirty="0" smtClean="0">
                <a:solidFill>
                  <a:srgbClr val="FFFF00"/>
                </a:solidFill>
                <a:latin typeface="Rockwell" pitchFamily="18" charset="0"/>
              </a:rPr>
            </a:br>
            <a:r>
              <a:rPr lang="en-US" sz="1600" dirty="0" smtClean="0">
                <a:solidFill>
                  <a:srgbClr val="FFFF00"/>
                </a:solidFill>
                <a:latin typeface="Rockwell" pitchFamily="18" charset="0"/>
              </a:rPr>
              <a:t/>
            </a:r>
            <a:br>
              <a:rPr lang="en-US" sz="1600" dirty="0" smtClean="0">
                <a:solidFill>
                  <a:srgbClr val="FFFF00"/>
                </a:solidFill>
                <a:latin typeface="Rockwell" pitchFamily="18" charset="0"/>
              </a:rPr>
            </a:br>
            <a:r>
              <a:rPr lang="en-US" sz="1600" dirty="0" smtClean="0">
                <a:solidFill>
                  <a:srgbClr val="FFFF00"/>
                </a:solidFill>
                <a:latin typeface="Rockwell" pitchFamily="18" charset="0"/>
              </a:rPr>
              <a:t/>
            </a:r>
            <a:br>
              <a:rPr lang="en-US" sz="1600" dirty="0" smtClean="0">
                <a:solidFill>
                  <a:srgbClr val="FFFF00"/>
                </a:solidFill>
                <a:latin typeface="Rockwell" pitchFamily="18" charset="0"/>
              </a:rPr>
            </a:br>
            <a:r>
              <a:rPr lang="en-US" sz="2400" dirty="0" smtClean="0">
                <a:solidFill>
                  <a:srgbClr val="FFFF00"/>
                </a:solidFill>
                <a:latin typeface="Rockwell" pitchFamily="18" charset="0"/>
              </a:rPr>
              <a:t>ML Model Development and Evaluation</a:t>
            </a:r>
            <a:r>
              <a:rPr lang="en-US" sz="1600" dirty="0" smtClean="0">
                <a:solidFill>
                  <a:srgbClr val="FFFF00"/>
                </a:solidFill>
                <a:latin typeface="Rockwell" pitchFamily="18" charset="0"/>
              </a:rPr>
              <a:t/>
            </a:r>
            <a:br>
              <a:rPr lang="en-US" sz="1600" dirty="0" smtClean="0">
                <a:solidFill>
                  <a:srgbClr val="FFFF00"/>
                </a:solidFill>
                <a:latin typeface="Rockwell" pitchFamily="18" charset="0"/>
              </a:rPr>
            </a:br>
            <a:r>
              <a:rPr lang="en-US" sz="1600" dirty="0" smtClean="0">
                <a:solidFill>
                  <a:schemeClr val="accent3">
                    <a:lumMod val="20000"/>
                    <a:lumOff val="80000"/>
                  </a:schemeClr>
                </a:solidFill>
                <a:latin typeface="Rockwell" pitchFamily="18" charset="0"/>
              </a:rPr>
              <a:t>1. Problem Identification.</a:t>
            </a:r>
            <a:br>
              <a:rPr lang="en-US" sz="1600" dirty="0" smtClean="0">
                <a:solidFill>
                  <a:schemeClr val="accent3">
                    <a:lumMod val="20000"/>
                    <a:lumOff val="80000"/>
                  </a:schemeClr>
                </a:solidFill>
                <a:latin typeface="Rockwell" pitchFamily="18" charset="0"/>
              </a:rPr>
            </a:br>
            <a:r>
              <a:rPr lang="en-US" sz="1600" dirty="0" smtClean="0">
                <a:solidFill>
                  <a:schemeClr val="accent3">
                    <a:lumMod val="20000"/>
                    <a:lumOff val="80000"/>
                  </a:schemeClr>
                </a:solidFill>
                <a:latin typeface="Rockwell" pitchFamily="18" charset="0"/>
              </a:rPr>
              <a:t>2. Listing of ML Models.</a:t>
            </a:r>
            <a:br>
              <a:rPr lang="en-US" sz="1600" dirty="0" smtClean="0">
                <a:solidFill>
                  <a:schemeClr val="accent3">
                    <a:lumMod val="20000"/>
                    <a:lumOff val="80000"/>
                  </a:schemeClr>
                </a:solidFill>
                <a:latin typeface="Rockwell" pitchFamily="18" charset="0"/>
              </a:rPr>
            </a:br>
            <a:r>
              <a:rPr lang="en-US" sz="1600" dirty="0" smtClean="0">
                <a:solidFill>
                  <a:schemeClr val="accent3">
                    <a:lumMod val="20000"/>
                    <a:lumOff val="80000"/>
                  </a:schemeClr>
                </a:solidFill>
                <a:latin typeface="Rockwell" pitchFamily="18" charset="0"/>
              </a:rPr>
              <a:t>3. Processing the Data-set for Training and Testing.</a:t>
            </a:r>
            <a:br>
              <a:rPr lang="en-US" sz="1600" dirty="0" smtClean="0">
                <a:solidFill>
                  <a:schemeClr val="accent3">
                    <a:lumMod val="20000"/>
                    <a:lumOff val="80000"/>
                  </a:schemeClr>
                </a:solidFill>
                <a:latin typeface="Rockwell" pitchFamily="18" charset="0"/>
              </a:rPr>
            </a:br>
            <a:r>
              <a:rPr lang="en-US" sz="1600" dirty="0" smtClean="0">
                <a:solidFill>
                  <a:schemeClr val="accent3">
                    <a:lumMod val="20000"/>
                    <a:lumOff val="80000"/>
                  </a:schemeClr>
                </a:solidFill>
                <a:latin typeface="Rockwell" pitchFamily="18" charset="0"/>
              </a:rPr>
              <a:t>4. Evaluation of ML Models.</a:t>
            </a:r>
            <a:br>
              <a:rPr lang="en-US" sz="1600" dirty="0" smtClean="0">
                <a:solidFill>
                  <a:schemeClr val="accent3">
                    <a:lumMod val="20000"/>
                    <a:lumOff val="80000"/>
                  </a:schemeClr>
                </a:solidFill>
                <a:latin typeface="Rockwell" pitchFamily="18" charset="0"/>
              </a:rPr>
            </a:br>
            <a:r>
              <a:rPr lang="en-US" sz="1600" dirty="0" smtClean="0">
                <a:solidFill>
                  <a:schemeClr val="accent3">
                    <a:lumMod val="20000"/>
                    <a:lumOff val="80000"/>
                  </a:schemeClr>
                </a:solidFill>
                <a:latin typeface="Rockwell" pitchFamily="18" charset="0"/>
              </a:rPr>
              <a:t>5. Hyper Tuning of the ML Model.</a:t>
            </a:r>
            <a:br>
              <a:rPr lang="en-US" sz="1600" dirty="0" smtClean="0">
                <a:solidFill>
                  <a:schemeClr val="accent3">
                    <a:lumMod val="20000"/>
                    <a:lumOff val="80000"/>
                  </a:schemeClr>
                </a:solidFill>
                <a:latin typeface="Rockwell" pitchFamily="18" charset="0"/>
              </a:rPr>
            </a:br>
            <a:r>
              <a:rPr lang="en-US" sz="1600" dirty="0" smtClean="0">
                <a:solidFill>
                  <a:schemeClr val="accent3">
                    <a:lumMod val="20000"/>
                    <a:lumOff val="80000"/>
                  </a:schemeClr>
                </a:solidFill>
                <a:latin typeface="Rockwell" pitchFamily="18" charset="0"/>
              </a:rPr>
              <a:t>6. Final Results.</a:t>
            </a:r>
            <a:br>
              <a:rPr lang="en-US" sz="1600" dirty="0" smtClean="0">
                <a:solidFill>
                  <a:schemeClr val="accent3">
                    <a:lumMod val="20000"/>
                    <a:lumOff val="80000"/>
                  </a:schemeClr>
                </a:solidFill>
                <a:latin typeface="Rockwell" pitchFamily="18" charset="0"/>
              </a:rPr>
            </a:br>
            <a:r>
              <a:rPr lang="en-US" sz="1600" dirty="0" smtClean="0">
                <a:solidFill>
                  <a:schemeClr val="accent3">
                    <a:lumMod val="20000"/>
                    <a:lumOff val="80000"/>
                  </a:schemeClr>
                </a:solidFill>
                <a:latin typeface="Rockwell" pitchFamily="18" charset="0"/>
              </a:rPr>
              <a:t>Conclusion</a:t>
            </a:r>
            <a:endParaRPr lang="en-US" sz="1600" dirty="0">
              <a:solidFill>
                <a:schemeClr val="accent3">
                  <a:lumMod val="20000"/>
                  <a:lumOff val="80000"/>
                </a:schemeClr>
              </a:solidFill>
              <a:latin typeface="Rockwell" pitchFamily="18" charset="0"/>
            </a:endParaRPr>
          </a:p>
        </p:txBody>
      </p:sp>
      <p:pic>
        <p:nvPicPr>
          <p:cNvPr id="3" name="Picture 2" descr="Download premium illustration of Illustration of fake news concept 401166.jpg"/>
          <p:cNvPicPr>
            <a:picLocks noChangeAspect="1"/>
          </p:cNvPicPr>
          <p:nvPr/>
        </p:nvPicPr>
        <p:blipFill>
          <a:blip r:embed="rId3"/>
          <a:stretch>
            <a:fillRect/>
          </a:stretch>
        </p:blipFill>
        <p:spPr>
          <a:xfrm>
            <a:off x="357158" y="2571750"/>
            <a:ext cx="2286016" cy="2286016"/>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k9.JPG"/>
          <p:cNvPicPr>
            <a:picLocks noGrp="1" noChangeAspect="1"/>
          </p:cNvPicPr>
          <p:nvPr isPhoto="1"/>
        </p:nvPicPr>
        <p:blipFill>
          <a:blip r:embed="rId2">
            <a:lum/>
          </a:blip>
          <a:stretch>
            <a:fillRect/>
          </a:stretch>
        </p:blipFill>
        <p:spPr>
          <a:xfrm>
            <a:off x="0" y="885825"/>
            <a:ext cx="9144000" cy="3371850"/>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k10.JPG"/>
          <p:cNvPicPr>
            <a:picLocks noGrp="1" noChangeAspect="1"/>
          </p:cNvPicPr>
          <p:nvPr isPhoto="1"/>
        </p:nvPicPr>
        <p:blipFill>
          <a:blip r:embed="rId2">
            <a:lum/>
          </a:blip>
          <a:stretch>
            <a:fillRect/>
          </a:stretch>
        </p:blipFill>
        <p:spPr>
          <a:xfrm>
            <a:off x="0" y="1632348"/>
            <a:ext cx="9144000" cy="1877615"/>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k11.JPG"/>
          <p:cNvPicPr>
            <a:picLocks noGrp="1" noChangeAspect="1"/>
          </p:cNvPicPr>
          <p:nvPr isPhoto="1"/>
        </p:nvPicPr>
        <p:blipFill>
          <a:blip r:embed="rId2">
            <a:lum/>
          </a:blip>
          <a:stretch>
            <a:fillRect/>
          </a:stretch>
        </p:blipFill>
        <p:spPr>
          <a:xfrm>
            <a:off x="0" y="1472804"/>
            <a:ext cx="9144000" cy="2197894"/>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k12.JPG"/>
          <p:cNvPicPr>
            <a:picLocks noGrp="1" noChangeAspect="1"/>
          </p:cNvPicPr>
          <p:nvPr isPhoto="1"/>
        </p:nvPicPr>
        <p:blipFill>
          <a:blip r:embed="rId2">
            <a:lum/>
          </a:blip>
          <a:stretch>
            <a:fillRect/>
          </a:stretch>
        </p:blipFill>
        <p:spPr>
          <a:xfrm>
            <a:off x="0" y="1670448"/>
            <a:ext cx="9144000" cy="1801415"/>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k13.JPG"/>
          <p:cNvPicPr>
            <a:picLocks noGrp="1" noChangeAspect="1"/>
          </p:cNvPicPr>
          <p:nvPr isPhoto="1"/>
        </p:nvPicPr>
        <p:blipFill>
          <a:blip r:embed="rId2">
            <a:lum/>
          </a:blip>
          <a:stretch>
            <a:fillRect/>
          </a:stretch>
        </p:blipFill>
        <p:spPr>
          <a:xfrm>
            <a:off x="0" y="214313"/>
            <a:ext cx="9144000" cy="4713685"/>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k14.JPG"/>
          <p:cNvPicPr>
            <a:picLocks noGrp="1" noChangeAspect="1"/>
          </p:cNvPicPr>
          <p:nvPr isPhoto="1"/>
        </p:nvPicPr>
        <p:blipFill>
          <a:blip r:embed="rId2">
            <a:lum/>
          </a:blip>
          <a:stretch>
            <a:fillRect/>
          </a:stretch>
        </p:blipFill>
        <p:spPr>
          <a:xfrm>
            <a:off x="0" y="235744"/>
            <a:ext cx="9144000" cy="4672013"/>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k15.JPG"/>
          <p:cNvPicPr>
            <a:picLocks noGrp="1" noChangeAspect="1"/>
          </p:cNvPicPr>
          <p:nvPr isPhoto="1"/>
        </p:nvPicPr>
        <p:blipFill>
          <a:blip r:embed="rId2">
            <a:lum/>
          </a:blip>
          <a:stretch>
            <a:fillRect/>
          </a:stretch>
        </p:blipFill>
        <p:spPr>
          <a:xfrm>
            <a:off x="0" y="2255044"/>
            <a:ext cx="9144000" cy="632222"/>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k16.JPG"/>
          <p:cNvPicPr>
            <a:picLocks noGrp="1" noChangeAspect="1"/>
          </p:cNvPicPr>
          <p:nvPr isPhoto="1"/>
        </p:nvPicPr>
        <p:blipFill>
          <a:blip r:embed="rId2">
            <a:lum/>
          </a:blip>
          <a:stretch>
            <a:fillRect/>
          </a:stretch>
        </p:blipFill>
        <p:spPr>
          <a:xfrm>
            <a:off x="0" y="1794273"/>
            <a:ext cx="9144000" cy="1553765"/>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k17.JPG"/>
          <p:cNvPicPr>
            <a:picLocks noGrp="1" noChangeAspect="1"/>
          </p:cNvPicPr>
          <p:nvPr isPhoto="1"/>
        </p:nvPicPr>
        <p:blipFill>
          <a:blip r:embed="rId2">
            <a:lum/>
          </a:blip>
          <a:stretch>
            <a:fillRect/>
          </a:stretch>
        </p:blipFill>
        <p:spPr>
          <a:xfrm>
            <a:off x="0" y="1879998"/>
            <a:ext cx="9144000" cy="1382315"/>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k18.JPG"/>
          <p:cNvPicPr>
            <a:picLocks noGrp="1" noChangeAspect="1"/>
          </p:cNvPicPr>
          <p:nvPr isPhoto="1"/>
        </p:nvPicPr>
        <p:blipFill>
          <a:blip r:embed="rId2">
            <a:lum/>
          </a:blip>
          <a:stretch>
            <a:fillRect/>
          </a:stretch>
        </p:blipFill>
        <p:spPr>
          <a:xfrm>
            <a:off x="0" y="1300163"/>
            <a:ext cx="9144000" cy="2543175"/>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57224" y="214296"/>
            <a:ext cx="7433400" cy="4572032"/>
          </a:xfrm>
        </p:spPr>
        <p:txBody>
          <a:bodyPr numCol="1"/>
          <a:lstStyle/>
          <a:p>
            <a:endParaRPr lang="en-US" dirty="0" smtClean="0">
              <a:solidFill>
                <a:srgbClr val="FF0000"/>
              </a:solidFill>
              <a:latin typeface="Rockwell" pitchFamily="18" charset="0"/>
            </a:endParaRPr>
          </a:p>
          <a:p>
            <a:r>
              <a:rPr lang="en-US" dirty="0" smtClean="0">
                <a:solidFill>
                  <a:srgbClr val="FF0000"/>
                </a:solidFill>
                <a:latin typeface="Rockwell" pitchFamily="18" charset="0"/>
              </a:rPr>
              <a:t>What is Fake News Detection?</a:t>
            </a:r>
          </a:p>
          <a:p>
            <a:r>
              <a:rPr lang="en-US" sz="1600" dirty="0" smtClean="0">
                <a:solidFill>
                  <a:schemeClr val="tx2">
                    <a:lumMod val="10000"/>
                  </a:schemeClr>
                </a:solidFill>
                <a:latin typeface="Rockwell" pitchFamily="18" charset="0"/>
              </a:rPr>
              <a:t>	Against the changes the world is currently facing, an increasing number of daily tasks are moving online, including reading the news and being informed about relevant topics. The increase in the volume of information made available led, in turn, to fake news dissemination becoming a trending topic on the Internet. Recent events such as the pandemic have shown that </a:t>
            </a:r>
            <a:r>
              <a:rPr lang="en-US" sz="1600" dirty="0" smtClean="0">
                <a:solidFill>
                  <a:srgbClr val="FF0000"/>
                </a:solidFill>
                <a:latin typeface="Rockwell" pitchFamily="18" charset="0"/>
              </a:rPr>
              <a:t>“Fake news exerts a significant negative influence on societies by highlighting stories that do not necessarily report on facts”. </a:t>
            </a:r>
            <a:r>
              <a:rPr lang="en-US" sz="1600" dirty="0" smtClean="0">
                <a:solidFill>
                  <a:schemeClr val="tx2">
                    <a:lumMod val="10000"/>
                  </a:schemeClr>
                </a:solidFill>
                <a:latin typeface="Rockwell" pitchFamily="18" charset="0"/>
              </a:rPr>
              <a:t>Research communities expressed concern about this flood  of  misinformation  and  introduced  automated fake  news  identification  solutions  based  </a:t>
            </a:r>
            <a:r>
              <a:rPr lang="en-US" sz="1600" dirty="0" smtClean="0">
                <a:solidFill>
                  <a:schemeClr val="tx1"/>
                </a:solidFill>
                <a:latin typeface="Rockwell" pitchFamily="18" charset="0"/>
              </a:rPr>
              <a:t>on</a:t>
            </a:r>
            <a:r>
              <a:rPr lang="en-US" sz="1600" dirty="0" smtClean="0">
                <a:solidFill>
                  <a:srgbClr val="FF0000"/>
                </a:solidFill>
                <a:latin typeface="Rockwell" pitchFamily="18" charset="0"/>
              </a:rPr>
              <a:t>  Natural Language Processing (NLP) techniques</a:t>
            </a:r>
            <a:r>
              <a:rPr lang="en-US" sz="1600" dirty="0" smtClean="0">
                <a:solidFill>
                  <a:schemeClr val="tx2">
                    <a:lumMod val="10000"/>
                  </a:schemeClr>
                </a:solidFill>
                <a:latin typeface="Rockwell" pitchFamily="18" charset="0"/>
              </a:rPr>
              <a:t>. In this study, we reference existing datasets and related work in the analysis of English fake news, discuss potential detection techniques for Fake news, as well as establish future work plans for this research initiative.</a:t>
            </a:r>
          </a:p>
          <a:p>
            <a:endParaRPr lang="en-US" sz="1200" dirty="0">
              <a:solidFill>
                <a:schemeClr val="tx1"/>
              </a:solidFill>
              <a:latin typeface="Rockwell"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k19.JPG"/>
          <p:cNvPicPr>
            <a:picLocks noGrp="1" noChangeAspect="1"/>
          </p:cNvPicPr>
          <p:nvPr isPhoto="1"/>
        </p:nvPicPr>
        <p:blipFill>
          <a:blip r:embed="rId2">
            <a:lum/>
          </a:blip>
          <a:stretch>
            <a:fillRect/>
          </a:stretch>
        </p:blipFill>
        <p:spPr>
          <a:xfrm>
            <a:off x="0" y="690563"/>
            <a:ext cx="9144000" cy="3762375"/>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k20.JPG"/>
          <p:cNvPicPr>
            <a:picLocks noGrp="1" noChangeAspect="1"/>
          </p:cNvPicPr>
          <p:nvPr isPhoto="1"/>
        </p:nvPicPr>
        <p:blipFill>
          <a:blip r:embed="rId2">
            <a:lum/>
          </a:blip>
          <a:stretch>
            <a:fillRect/>
          </a:stretch>
        </p:blipFill>
        <p:spPr>
          <a:xfrm>
            <a:off x="1420814" y="0"/>
            <a:ext cx="6300787" cy="5143500"/>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k21.JPG"/>
          <p:cNvPicPr>
            <a:picLocks noGrp="1" noChangeAspect="1"/>
          </p:cNvPicPr>
          <p:nvPr isPhoto="1"/>
        </p:nvPicPr>
        <p:blipFill>
          <a:blip r:embed="rId2">
            <a:lum/>
          </a:blip>
          <a:stretch>
            <a:fillRect/>
          </a:stretch>
        </p:blipFill>
        <p:spPr>
          <a:xfrm>
            <a:off x="1443039" y="0"/>
            <a:ext cx="6256337" cy="5143500"/>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k22.JPG"/>
          <p:cNvPicPr>
            <a:picLocks noGrp="1" noChangeAspect="1"/>
          </p:cNvPicPr>
          <p:nvPr isPhoto="1"/>
        </p:nvPicPr>
        <p:blipFill>
          <a:blip r:embed="rId2">
            <a:lum/>
          </a:blip>
          <a:stretch>
            <a:fillRect/>
          </a:stretch>
        </p:blipFill>
        <p:spPr>
          <a:xfrm>
            <a:off x="1443039" y="0"/>
            <a:ext cx="6256337" cy="5143500"/>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k23.JPG"/>
          <p:cNvPicPr>
            <a:picLocks noGrp="1" noChangeAspect="1"/>
          </p:cNvPicPr>
          <p:nvPr isPhoto="1"/>
        </p:nvPicPr>
        <p:blipFill>
          <a:blip r:embed="rId2">
            <a:lum/>
          </a:blip>
          <a:stretch>
            <a:fillRect/>
          </a:stretch>
        </p:blipFill>
        <p:spPr>
          <a:xfrm>
            <a:off x="1425575" y="0"/>
            <a:ext cx="6292850" cy="5143500"/>
          </a:xfrm>
          <a:prstGeom prst="rect">
            <a:avLst/>
          </a:prstGeom>
          <a:noFill/>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k24.JPG"/>
          <p:cNvPicPr>
            <a:picLocks noGrp="1" noChangeAspect="1"/>
          </p:cNvPicPr>
          <p:nvPr isPhoto="1"/>
        </p:nvPicPr>
        <p:blipFill>
          <a:blip r:embed="rId2">
            <a:lum/>
          </a:blip>
          <a:stretch>
            <a:fillRect/>
          </a:stretch>
        </p:blipFill>
        <p:spPr>
          <a:xfrm>
            <a:off x="1427164" y="0"/>
            <a:ext cx="6289675" cy="5143500"/>
          </a:xfrm>
          <a:prstGeom prst="rect">
            <a:avLst/>
          </a:prstGeom>
          <a:noFill/>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k25.JPG"/>
          <p:cNvPicPr>
            <a:picLocks noGrp="1" noChangeAspect="1"/>
          </p:cNvPicPr>
          <p:nvPr isPhoto="1"/>
        </p:nvPicPr>
        <p:blipFill>
          <a:blip r:embed="rId2">
            <a:lum/>
          </a:blip>
          <a:stretch>
            <a:fillRect/>
          </a:stretch>
        </p:blipFill>
        <p:spPr>
          <a:xfrm>
            <a:off x="0" y="1272779"/>
            <a:ext cx="9144000" cy="2596753"/>
          </a:xfrm>
          <a:prstGeom prst="rect">
            <a:avLst/>
          </a:prstGeom>
          <a:noFill/>
          <a:ln>
            <a:no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k26.JPG"/>
          <p:cNvPicPr>
            <a:picLocks noGrp="1" noChangeAspect="1"/>
          </p:cNvPicPr>
          <p:nvPr isPhoto="1"/>
        </p:nvPicPr>
        <p:blipFill>
          <a:blip r:embed="rId2">
            <a:lum/>
          </a:blip>
          <a:stretch>
            <a:fillRect/>
          </a:stretch>
        </p:blipFill>
        <p:spPr>
          <a:xfrm>
            <a:off x="0" y="1818085"/>
            <a:ext cx="9144000" cy="1506140"/>
          </a:xfrm>
          <a:prstGeom prst="rect">
            <a:avLst/>
          </a:prstGeom>
          <a:noFill/>
          <a:ln>
            <a:no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k27.JPG"/>
          <p:cNvPicPr>
            <a:picLocks noGrp="1" noChangeAspect="1"/>
          </p:cNvPicPr>
          <p:nvPr isPhoto="1"/>
        </p:nvPicPr>
        <p:blipFill>
          <a:blip r:embed="rId2">
            <a:lum/>
          </a:blip>
          <a:stretch>
            <a:fillRect/>
          </a:stretch>
        </p:blipFill>
        <p:spPr>
          <a:xfrm>
            <a:off x="0" y="366713"/>
            <a:ext cx="9144000" cy="4408885"/>
          </a:xfrm>
          <a:prstGeom prst="rect">
            <a:avLst/>
          </a:prstGeom>
          <a:noFill/>
          <a:ln>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k28.JPG"/>
          <p:cNvPicPr>
            <a:picLocks noGrp="1" noChangeAspect="1"/>
          </p:cNvPicPr>
          <p:nvPr isPhoto="1"/>
        </p:nvPicPr>
        <p:blipFill>
          <a:blip r:embed="rId2">
            <a:lum/>
          </a:blip>
          <a:stretch>
            <a:fillRect/>
          </a:stretch>
        </p:blipFill>
        <p:spPr>
          <a:xfrm>
            <a:off x="0" y="1801416"/>
            <a:ext cx="9144000" cy="1540669"/>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57224" y="214296"/>
            <a:ext cx="7433400" cy="4572032"/>
          </a:xfrm>
        </p:spPr>
        <p:txBody>
          <a:bodyPr numCol="1"/>
          <a:lstStyle/>
          <a:p>
            <a:pPr lvl="0"/>
            <a:r>
              <a:rPr lang="en-IN" b="1" dirty="0" smtClean="0">
                <a:solidFill>
                  <a:srgbClr val="FF0000"/>
                </a:solidFill>
                <a:latin typeface="Rockwell" pitchFamily="18" charset="0"/>
              </a:rPr>
              <a:t>Importance of Fake News Detection.</a:t>
            </a:r>
            <a:endParaRPr lang="en-US" sz="1600" dirty="0" smtClean="0">
              <a:latin typeface="Rockwell" pitchFamily="18" charset="0"/>
            </a:endParaRPr>
          </a:p>
          <a:p>
            <a:r>
              <a:rPr lang="en-IN" sz="1600" dirty="0" smtClean="0">
                <a:solidFill>
                  <a:schemeClr val="tx1"/>
                </a:solidFill>
                <a:latin typeface="Rockwell" pitchFamily="18" charset="0"/>
              </a:rPr>
              <a:t>	News media has become a channel to pass on the information of what’s happening in the world to the people living. Often people perceive whatever conveyed in the news to be true. There were circumstances where even the news channels acknowledged that their news is not true as they wrote. But some news has a significant impact not only on the people or government but also on the economy. One news can shift the curves up and down depending on the emotions of people and political situation.</a:t>
            </a:r>
          </a:p>
          <a:p>
            <a:r>
              <a:rPr lang="en-IN" sz="1600" dirty="0" smtClean="0">
                <a:solidFill>
                  <a:srgbClr val="FF0000"/>
                </a:solidFill>
                <a:latin typeface="Rockwell" pitchFamily="18" charset="0"/>
              </a:rPr>
              <a:t>	“</a:t>
            </a:r>
            <a:r>
              <a:rPr lang="en-IN" sz="1600" b="1" i="1" dirty="0" smtClean="0">
                <a:solidFill>
                  <a:srgbClr val="FF0000"/>
                </a:solidFill>
                <a:latin typeface="Rockwell" pitchFamily="18" charset="0"/>
              </a:rPr>
              <a:t>Fake news serves to misinform people and manipulate their opinions for several reasons”</a:t>
            </a:r>
            <a:r>
              <a:rPr lang="en-IN" sz="1600" b="1" dirty="0" smtClean="0">
                <a:solidFill>
                  <a:srgbClr val="FF0000"/>
                </a:solidFill>
                <a:latin typeface="Rockwell" pitchFamily="18" charset="0"/>
              </a:rPr>
              <a:t>.</a:t>
            </a:r>
            <a:endParaRPr lang="en-US" sz="1600" dirty="0" smtClean="0">
              <a:solidFill>
                <a:schemeClr val="tx1"/>
              </a:solidFill>
              <a:latin typeface="Rockwell" pitchFamily="18" charset="0"/>
            </a:endParaRPr>
          </a:p>
          <a:p>
            <a:r>
              <a:rPr lang="en-IN" sz="1600" dirty="0" smtClean="0">
                <a:solidFill>
                  <a:schemeClr val="tx1"/>
                </a:solidFill>
                <a:latin typeface="Rockwell" pitchFamily="18" charset="0"/>
              </a:rPr>
              <a:t>	It is </a:t>
            </a:r>
            <a:r>
              <a:rPr lang="en-IN" sz="1600" b="1" i="1" dirty="0" smtClean="0">
                <a:solidFill>
                  <a:srgbClr val="FF0000"/>
                </a:solidFill>
                <a:latin typeface="Rockwell" pitchFamily="18" charset="0"/>
              </a:rPr>
              <a:t>important to identify the fake news from the real true news</a:t>
            </a:r>
            <a:r>
              <a:rPr lang="en-IN" sz="1600" dirty="0" smtClean="0">
                <a:solidFill>
                  <a:srgbClr val="FF0000"/>
                </a:solidFill>
                <a:latin typeface="Rockwell" pitchFamily="18" charset="0"/>
              </a:rPr>
              <a:t>. </a:t>
            </a:r>
            <a:r>
              <a:rPr lang="en-IN" sz="1600" dirty="0" smtClean="0">
                <a:solidFill>
                  <a:schemeClr val="tx1"/>
                </a:solidFill>
                <a:latin typeface="Rockwell" pitchFamily="18" charset="0"/>
              </a:rPr>
              <a:t>The problem has been taken over and resolved with the help of Natural Language Processing tools which help us identify fake or true news based on historical data. </a:t>
            </a:r>
            <a:endParaRPr lang="en-US" sz="1600" dirty="0" smtClean="0">
              <a:solidFill>
                <a:schemeClr val="tx1"/>
              </a:solidFill>
              <a:latin typeface="Rockwell" pitchFamily="18" charset="0"/>
            </a:endParaRPr>
          </a:p>
          <a:p>
            <a:endParaRPr lang="en-US" sz="1200" dirty="0">
              <a:solidFill>
                <a:schemeClr val="tx1"/>
              </a:solidFill>
              <a:latin typeface="Rockwell"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64DF14D-605C-49B2-AFB2-98A64777938B}" type="slidenum">
              <a:rPr lang="en-US" smtClean="0"/>
              <a:pPr/>
              <a:t>40</a:t>
            </a:fld>
            <a:endParaRPr lang="en-US"/>
          </a:p>
        </p:txBody>
      </p:sp>
      <p:pic>
        <p:nvPicPr>
          <p:cNvPr id="3" name="Picture 2" descr="aucrocfk.png"/>
          <p:cNvPicPr>
            <a:picLocks noChangeAspect="1"/>
          </p:cNvPicPr>
          <p:nvPr/>
        </p:nvPicPr>
        <p:blipFill>
          <a:blip r:embed="rId2"/>
          <a:stretch>
            <a:fillRect/>
          </a:stretch>
        </p:blipFill>
        <p:spPr>
          <a:xfrm>
            <a:off x="0" y="18020"/>
            <a:ext cx="9144000" cy="5107459"/>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k29.JPG"/>
          <p:cNvPicPr>
            <a:picLocks noGrp="1" noChangeAspect="1"/>
          </p:cNvPicPr>
          <p:nvPr isPhoto="1"/>
        </p:nvPicPr>
        <p:blipFill>
          <a:blip r:embed="rId2">
            <a:lum/>
          </a:blip>
          <a:stretch>
            <a:fillRect/>
          </a:stretch>
        </p:blipFill>
        <p:spPr>
          <a:xfrm>
            <a:off x="1747839" y="0"/>
            <a:ext cx="5648325" cy="5143500"/>
          </a:xfrm>
          <a:prstGeom prst="rect">
            <a:avLst/>
          </a:prstGeom>
          <a:noFill/>
          <a:ln>
            <a:no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k30.JPG"/>
          <p:cNvPicPr>
            <a:picLocks noGrp="1" noChangeAspect="1"/>
          </p:cNvPicPr>
          <p:nvPr isPhoto="1"/>
        </p:nvPicPr>
        <p:blipFill>
          <a:blip r:embed="rId2">
            <a:lum/>
          </a:blip>
          <a:stretch>
            <a:fillRect/>
          </a:stretch>
        </p:blipFill>
        <p:spPr>
          <a:xfrm>
            <a:off x="0" y="1552575"/>
            <a:ext cx="9144000" cy="2038350"/>
          </a:xfrm>
          <a:prstGeom prst="rect">
            <a:avLst/>
          </a:prstGeom>
          <a:noFill/>
          <a:ln>
            <a:noFill/>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k31.JPG"/>
          <p:cNvPicPr>
            <a:picLocks noGrp="1" noChangeAspect="1"/>
          </p:cNvPicPr>
          <p:nvPr isPhoto="1"/>
        </p:nvPicPr>
        <p:blipFill>
          <a:blip r:embed="rId2">
            <a:lum/>
          </a:blip>
          <a:stretch>
            <a:fillRect/>
          </a:stretch>
        </p:blipFill>
        <p:spPr>
          <a:xfrm>
            <a:off x="0" y="1310879"/>
            <a:ext cx="9144000" cy="2520553"/>
          </a:xfrm>
          <a:prstGeom prst="rect">
            <a:avLst/>
          </a:prstGeom>
          <a:noFill/>
          <a:ln>
            <a:noFill/>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k32.JPG"/>
          <p:cNvPicPr>
            <a:picLocks noGrp="1" noChangeAspect="1"/>
          </p:cNvPicPr>
          <p:nvPr isPhoto="1"/>
        </p:nvPicPr>
        <p:blipFill>
          <a:blip r:embed="rId2">
            <a:lum/>
          </a:blip>
          <a:stretch>
            <a:fillRect/>
          </a:stretch>
        </p:blipFill>
        <p:spPr>
          <a:xfrm>
            <a:off x="0" y="1662113"/>
            <a:ext cx="9144000" cy="1818085"/>
          </a:xfrm>
          <a:prstGeom prst="rect">
            <a:avLst/>
          </a:prstGeom>
          <a:noFill/>
          <a:ln>
            <a:noFill/>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k33.JPG"/>
          <p:cNvPicPr>
            <a:picLocks noGrp="1" noChangeAspect="1"/>
          </p:cNvPicPr>
          <p:nvPr isPhoto="1"/>
        </p:nvPicPr>
        <p:blipFill>
          <a:blip r:embed="rId2">
            <a:lum/>
          </a:blip>
          <a:stretch>
            <a:fillRect/>
          </a:stretch>
        </p:blipFill>
        <p:spPr>
          <a:xfrm>
            <a:off x="0" y="2228850"/>
            <a:ext cx="9144000" cy="684610"/>
          </a:xfrm>
          <a:prstGeom prst="rect">
            <a:avLst/>
          </a:prstGeom>
          <a:noFill/>
          <a:ln>
            <a:noFill/>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k34.JPG"/>
          <p:cNvPicPr>
            <a:picLocks noGrp="1" noChangeAspect="1"/>
          </p:cNvPicPr>
          <p:nvPr isPhoto="1"/>
        </p:nvPicPr>
        <p:blipFill>
          <a:blip r:embed="rId2">
            <a:lum/>
          </a:blip>
          <a:stretch>
            <a:fillRect/>
          </a:stretch>
        </p:blipFill>
        <p:spPr>
          <a:xfrm>
            <a:off x="0" y="1594248"/>
            <a:ext cx="9144000" cy="1953815"/>
          </a:xfrm>
          <a:prstGeom prst="rect">
            <a:avLst/>
          </a:prstGeom>
          <a:noFill/>
          <a:ln>
            <a:noFill/>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k35.JPG"/>
          <p:cNvPicPr>
            <a:picLocks noGrp="1" noChangeAspect="1"/>
          </p:cNvPicPr>
          <p:nvPr isPhoto="1"/>
        </p:nvPicPr>
        <p:blipFill>
          <a:blip r:embed="rId2">
            <a:lum/>
          </a:blip>
          <a:stretch>
            <a:fillRect/>
          </a:stretch>
        </p:blipFill>
        <p:spPr>
          <a:xfrm>
            <a:off x="0" y="2163366"/>
            <a:ext cx="9144000" cy="815578"/>
          </a:xfrm>
          <a:prstGeom prst="rect">
            <a:avLst/>
          </a:prstGeom>
          <a:noFill/>
          <a:ln>
            <a:noFill/>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57224" y="214296"/>
            <a:ext cx="7433400" cy="4572032"/>
          </a:xfrm>
        </p:spPr>
        <p:txBody>
          <a:bodyPr numCol="1"/>
          <a:lstStyle/>
          <a:p>
            <a:pPr>
              <a:lnSpc>
                <a:spcPct val="107000"/>
              </a:lnSpc>
              <a:spcAft>
                <a:spcPts val="800"/>
              </a:spcAft>
            </a:pPr>
            <a:r>
              <a:rPr lang="en-IN" sz="4000" b="1" dirty="0" smtClean="0">
                <a:solidFill>
                  <a:schemeClr val="accent1">
                    <a:lumMod val="75000"/>
                  </a:schemeClr>
                </a:solidFill>
                <a:latin typeface="Rockwell"/>
                <a:ea typeface="Rockwell"/>
                <a:cs typeface="Times New Roman"/>
              </a:rPr>
              <a:t>CONCLUSION:</a:t>
            </a:r>
            <a:endParaRPr lang="en-US" sz="2400" dirty="0" smtClean="0">
              <a:solidFill>
                <a:schemeClr val="accent1">
                  <a:lumMod val="75000"/>
                </a:schemeClr>
              </a:solidFill>
              <a:latin typeface="Rockwell"/>
              <a:ea typeface="Rockwell"/>
              <a:cs typeface="Times New Roman"/>
            </a:endParaRPr>
          </a:p>
          <a:p>
            <a:pPr marL="342900" lvl="0" indent="-342900">
              <a:lnSpc>
                <a:spcPct val="107000"/>
              </a:lnSpc>
              <a:spcAft>
                <a:spcPts val="0"/>
              </a:spcAft>
              <a:buFont typeface="Symbol"/>
              <a:buChar char=""/>
            </a:pPr>
            <a:r>
              <a:rPr lang="en-IN" sz="4000" b="1" dirty="0" smtClean="0">
                <a:solidFill>
                  <a:schemeClr val="accent1">
                    <a:lumMod val="75000"/>
                  </a:schemeClr>
                </a:solidFill>
                <a:latin typeface="Rockwell"/>
                <a:ea typeface="Rockwell"/>
                <a:cs typeface="Times New Roman"/>
              </a:rPr>
              <a:t>The </a:t>
            </a:r>
            <a:r>
              <a:rPr lang="en-IN" sz="4000" b="1" i="1" dirty="0" smtClean="0">
                <a:solidFill>
                  <a:schemeClr val="accent1">
                    <a:lumMod val="75000"/>
                  </a:schemeClr>
                </a:solidFill>
                <a:latin typeface="Rockwell"/>
                <a:ea typeface="Rockwell"/>
                <a:cs typeface="Times New Roman"/>
              </a:rPr>
              <a:t>"Logistic Regression"</a:t>
            </a:r>
            <a:r>
              <a:rPr lang="en-IN" sz="4000" b="1" dirty="0" smtClean="0">
                <a:solidFill>
                  <a:schemeClr val="accent1">
                    <a:lumMod val="75000"/>
                  </a:schemeClr>
                </a:solidFill>
                <a:latin typeface="Rockwell"/>
                <a:ea typeface="Rockwell"/>
                <a:cs typeface="Times New Roman"/>
              </a:rPr>
              <a:t> works well with the given dataset.</a:t>
            </a:r>
            <a:endParaRPr lang="en-US" sz="2400" dirty="0" smtClean="0">
              <a:solidFill>
                <a:schemeClr val="accent1">
                  <a:lumMod val="75000"/>
                </a:schemeClr>
              </a:solidFill>
              <a:latin typeface="Rockwell"/>
              <a:ea typeface="Rockwell"/>
              <a:cs typeface="Times New Roman"/>
            </a:endParaRPr>
          </a:p>
          <a:p>
            <a:pPr marL="342900" lvl="0" indent="-342900">
              <a:lnSpc>
                <a:spcPct val="107000"/>
              </a:lnSpc>
              <a:spcAft>
                <a:spcPts val="800"/>
              </a:spcAft>
              <a:buFont typeface="Symbol"/>
              <a:buChar char=""/>
            </a:pPr>
            <a:r>
              <a:rPr lang="en-IN" sz="4000" b="1" dirty="0" smtClean="0">
                <a:solidFill>
                  <a:schemeClr val="accent1">
                    <a:lumMod val="75000"/>
                  </a:schemeClr>
                </a:solidFill>
                <a:latin typeface="Rockwell"/>
                <a:ea typeface="Rockwell"/>
                <a:cs typeface="Times New Roman"/>
              </a:rPr>
              <a:t>The manual testing gives a very positive result.</a:t>
            </a:r>
            <a:endParaRPr lang="en-US" sz="2400" dirty="0" smtClean="0">
              <a:solidFill>
                <a:schemeClr val="accent1">
                  <a:lumMod val="75000"/>
                </a:schemeClr>
              </a:solidFill>
              <a:latin typeface="Rockwell"/>
              <a:ea typeface="Rockwell"/>
              <a:cs typeface="Times New Roman"/>
            </a:endParaRPr>
          </a:p>
          <a:p>
            <a:pPr lvl="0"/>
            <a:endParaRPr lang="en-US" sz="1600" dirty="0">
              <a:solidFill>
                <a:schemeClr val="tx1"/>
              </a:solidFill>
              <a:latin typeface="Rockwell"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57224" y="214296"/>
            <a:ext cx="7433400" cy="4572032"/>
          </a:xfrm>
        </p:spPr>
        <p:txBody>
          <a:bodyPr numCol="1"/>
          <a:lstStyle/>
          <a:p>
            <a:pPr>
              <a:lnSpc>
                <a:spcPct val="107000"/>
              </a:lnSpc>
              <a:spcAft>
                <a:spcPts val="800"/>
              </a:spcAft>
            </a:pPr>
            <a:r>
              <a:rPr lang="en-IN" sz="2800" b="1" dirty="0" smtClean="0">
                <a:solidFill>
                  <a:schemeClr val="accent1">
                    <a:lumMod val="75000"/>
                  </a:schemeClr>
                </a:solidFill>
                <a:latin typeface="Rockwell"/>
                <a:ea typeface="Rockwell"/>
                <a:cs typeface="Times New Roman"/>
              </a:rPr>
              <a:t>Limitations:</a:t>
            </a:r>
            <a:endParaRPr lang="en-US" sz="1600" dirty="0" smtClean="0">
              <a:solidFill>
                <a:schemeClr val="accent1">
                  <a:lumMod val="75000"/>
                </a:schemeClr>
              </a:solidFill>
              <a:latin typeface="Rockwell"/>
              <a:ea typeface="Rockwell"/>
              <a:cs typeface="Times New Roman"/>
            </a:endParaRPr>
          </a:p>
          <a:p>
            <a:pPr marL="342900" lvl="0" indent="-342900">
              <a:lnSpc>
                <a:spcPct val="107000"/>
              </a:lnSpc>
              <a:spcAft>
                <a:spcPts val="0"/>
              </a:spcAft>
              <a:buFont typeface="Symbol"/>
              <a:buChar char=""/>
            </a:pPr>
            <a:r>
              <a:rPr lang="en-IN" sz="2800" b="1" dirty="0" smtClean="0">
                <a:solidFill>
                  <a:schemeClr val="accent1">
                    <a:lumMod val="75000"/>
                  </a:schemeClr>
                </a:solidFill>
                <a:latin typeface="Rockwell"/>
                <a:ea typeface="Rockwell"/>
                <a:cs typeface="Times New Roman"/>
              </a:rPr>
              <a:t>Lack of more information leads to minimized usage of the ML models potential.</a:t>
            </a:r>
            <a:endParaRPr lang="en-US" sz="1600" dirty="0" smtClean="0">
              <a:solidFill>
                <a:schemeClr val="accent1">
                  <a:lumMod val="75000"/>
                </a:schemeClr>
              </a:solidFill>
              <a:latin typeface="Rockwell"/>
              <a:ea typeface="Rockwell"/>
              <a:cs typeface="Times New Roman"/>
            </a:endParaRPr>
          </a:p>
          <a:p>
            <a:pPr marL="342900" lvl="0" indent="-342900">
              <a:lnSpc>
                <a:spcPct val="107000"/>
              </a:lnSpc>
              <a:spcAft>
                <a:spcPts val="0"/>
              </a:spcAft>
              <a:buFont typeface="Symbol"/>
              <a:buChar char=""/>
            </a:pPr>
            <a:r>
              <a:rPr lang="en-IN" sz="2800" b="1" dirty="0" smtClean="0">
                <a:solidFill>
                  <a:schemeClr val="accent1">
                    <a:lumMod val="75000"/>
                  </a:schemeClr>
                </a:solidFill>
                <a:latin typeface="Rockwell"/>
                <a:ea typeface="Rockwell"/>
                <a:cs typeface="Times New Roman"/>
              </a:rPr>
              <a:t>More feature engineering is need for the data-set.</a:t>
            </a:r>
            <a:endParaRPr lang="en-US" sz="1600" dirty="0" smtClean="0">
              <a:solidFill>
                <a:schemeClr val="accent1">
                  <a:lumMod val="75000"/>
                </a:schemeClr>
              </a:solidFill>
              <a:latin typeface="Rockwell"/>
              <a:ea typeface="Rockwell"/>
              <a:cs typeface="Times New Roman"/>
            </a:endParaRPr>
          </a:p>
          <a:p>
            <a:pPr marL="342900" lvl="0" indent="-342900">
              <a:lnSpc>
                <a:spcPct val="107000"/>
              </a:lnSpc>
              <a:spcAft>
                <a:spcPts val="800"/>
              </a:spcAft>
              <a:buFont typeface="Symbol"/>
              <a:buChar char=""/>
            </a:pPr>
            <a:r>
              <a:rPr lang="en-IN" sz="2800" b="1" dirty="0" smtClean="0">
                <a:solidFill>
                  <a:schemeClr val="accent1">
                    <a:lumMod val="75000"/>
                  </a:schemeClr>
                </a:solidFill>
                <a:latin typeface="Rockwell"/>
                <a:ea typeface="Rockwell"/>
                <a:cs typeface="Times New Roman"/>
              </a:rPr>
              <a:t>With the help of more supporting information the model can be used efficiently for all news sectors.</a:t>
            </a:r>
            <a:endParaRPr lang="en-US" sz="1600" dirty="0" smtClean="0">
              <a:solidFill>
                <a:schemeClr val="accent1">
                  <a:lumMod val="75000"/>
                </a:schemeClr>
              </a:solidFill>
              <a:latin typeface="Rockwell"/>
              <a:ea typeface="Rockwell"/>
              <a:cs typeface="Times New Roman"/>
            </a:endParaRPr>
          </a:p>
          <a:p>
            <a:pPr lvl="0"/>
            <a:endParaRPr lang="en-US" sz="1600" dirty="0">
              <a:solidFill>
                <a:schemeClr val="tx1"/>
              </a:solidFill>
              <a:latin typeface="Rockwell"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57224" y="214296"/>
            <a:ext cx="7433400" cy="4572032"/>
          </a:xfrm>
        </p:spPr>
        <p:txBody>
          <a:bodyPr numCol="1"/>
          <a:lstStyle/>
          <a:p>
            <a:pPr lvl="0"/>
            <a:r>
              <a:rPr lang="en-IN" b="1" dirty="0" smtClean="0">
                <a:solidFill>
                  <a:srgbClr val="FF0000"/>
                </a:solidFill>
                <a:latin typeface="Rockwell" pitchFamily="18" charset="0"/>
              </a:rPr>
              <a:t>Business Problem – Fake News influencing social and political </a:t>
            </a:r>
          </a:p>
          <a:p>
            <a:pPr lvl="0"/>
            <a:r>
              <a:rPr lang="en-IN" b="1" dirty="0" smtClean="0">
                <a:solidFill>
                  <a:srgbClr val="FF0000"/>
                </a:solidFill>
                <a:latin typeface="Rockwell" pitchFamily="18" charset="0"/>
              </a:rPr>
              <a:t>environments.</a:t>
            </a:r>
            <a:endParaRPr lang="en-US" dirty="0" smtClean="0">
              <a:solidFill>
                <a:srgbClr val="FF0000"/>
              </a:solidFill>
              <a:latin typeface="Rockwell" pitchFamily="18" charset="0"/>
            </a:endParaRPr>
          </a:p>
          <a:p>
            <a:r>
              <a:rPr lang="en-IN" sz="1200" b="1" dirty="0" smtClean="0">
                <a:latin typeface="Rockwell" pitchFamily="18" charset="0"/>
              </a:rPr>
              <a:t> 	</a:t>
            </a:r>
            <a:r>
              <a:rPr lang="en-IN" sz="1600" dirty="0" smtClean="0">
                <a:solidFill>
                  <a:schemeClr val="tx1"/>
                </a:solidFill>
                <a:latin typeface="Rockwell" pitchFamily="18" charset="0"/>
              </a:rPr>
              <a:t>The authenticity of Information has become a longstanding issue affecting businesses and society, both for printed and digital media.</a:t>
            </a:r>
            <a:r>
              <a:rPr lang="en-IN" sz="1600" dirty="0" smtClean="0">
                <a:solidFill>
                  <a:srgbClr val="FF0000"/>
                </a:solidFill>
                <a:latin typeface="Rockwell" pitchFamily="18" charset="0"/>
              </a:rPr>
              <a:t> On social networks, the reach and effects of information spread occur at such a fast pace and so amplified that distorted, inaccurate, or false information acquires a tremendous potential to cause real-world impacts, within minutes, for millions of users. </a:t>
            </a:r>
            <a:r>
              <a:rPr lang="en-IN" sz="1600" dirty="0" smtClean="0">
                <a:solidFill>
                  <a:schemeClr val="tx1"/>
                </a:solidFill>
                <a:latin typeface="Rockwell" pitchFamily="18" charset="0"/>
              </a:rPr>
              <a:t>Recently, several public concerns about this problem and some approaches to mitigate the problem were expressed</a:t>
            </a:r>
            <a:r>
              <a:rPr lang="en-IN" sz="1200" dirty="0" smtClean="0">
                <a:latin typeface="Rockwell" pitchFamily="18" charset="0"/>
              </a:rPr>
              <a:t>. </a:t>
            </a:r>
            <a:r>
              <a:rPr lang="en-IN" sz="1600" dirty="0" smtClean="0">
                <a:solidFill>
                  <a:schemeClr val="tx1"/>
                </a:solidFill>
                <a:latin typeface="Rockwell" pitchFamily="18" charset="0"/>
              </a:rPr>
              <a:t>The sensationalism of not-so-accurate eye-catching and intriguing headlines aimed at retaining the attention of audiences to sell information has persisted all throughout the history of all kinds of information broadcast. </a:t>
            </a:r>
            <a:endParaRPr lang="en-US" sz="1600" dirty="0">
              <a:solidFill>
                <a:schemeClr val="tx1"/>
              </a:solidFill>
              <a:latin typeface="Rockwell"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857488" y="214296"/>
            <a:ext cx="7433400" cy="4572032"/>
          </a:xfrm>
        </p:spPr>
        <p:txBody>
          <a:bodyPr numCol="1"/>
          <a:lstStyle/>
          <a:p>
            <a:pPr lvl="0"/>
            <a:endParaRPr lang="en-US" sz="9600" dirty="0" smtClean="0">
              <a:solidFill>
                <a:schemeClr val="tx1"/>
              </a:solidFill>
              <a:latin typeface="Rockwell" pitchFamily="18" charset="0"/>
            </a:endParaRPr>
          </a:p>
          <a:p>
            <a:pPr lvl="0"/>
            <a:r>
              <a:rPr lang="en-US" sz="9600" smtClean="0">
                <a:solidFill>
                  <a:srgbClr val="FF0000"/>
                </a:solidFill>
                <a:latin typeface="Rockwell" pitchFamily="18" charset="0"/>
              </a:rPr>
              <a:t>       </a:t>
            </a:r>
            <a:r>
              <a:rPr lang="en-US" sz="9600" smtClean="0">
                <a:solidFill>
                  <a:schemeClr val="accent1">
                    <a:lumMod val="75000"/>
                  </a:schemeClr>
                </a:solidFill>
                <a:effectLst>
                  <a:outerShdw blurRad="38100" dist="38100" dir="2700000" algn="tl">
                    <a:srgbClr val="000000">
                      <a:alpha val="43137"/>
                    </a:srgbClr>
                  </a:outerShdw>
                </a:effectLst>
                <a:latin typeface="Rockwell" pitchFamily="18" charset="0"/>
              </a:rPr>
              <a:t>Fin</a:t>
            </a:r>
            <a:r>
              <a:rPr lang="en-US" sz="9600" dirty="0" smtClean="0">
                <a:solidFill>
                  <a:schemeClr val="accent1">
                    <a:lumMod val="75000"/>
                  </a:schemeClr>
                </a:solidFill>
                <a:effectLst>
                  <a:outerShdw blurRad="38100" dist="38100" dir="2700000" algn="tl">
                    <a:srgbClr val="000000">
                      <a:alpha val="43137"/>
                    </a:srgbClr>
                  </a:outerShdw>
                </a:effectLst>
                <a:latin typeface="Rockwell" pitchFamily="18" charset="0"/>
              </a:rPr>
              <a:t>.</a:t>
            </a:r>
            <a:endParaRPr lang="en-US" sz="9600" dirty="0">
              <a:solidFill>
                <a:schemeClr val="accent1">
                  <a:lumMod val="75000"/>
                </a:schemeClr>
              </a:solidFill>
              <a:effectLst>
                <a:outerShdw blurRad="38100" dist="38100" dir="2700000" algn="tl">
                  <a:srgbClr val="000000">
                    <a:alpha val="43137"/>
                  </a:srgbClr>
                </a:outerShdw>
              </a:effectLst>
              <a:latin typeface="Rockwell" pitchFamily="18" charset="0"/>
            </a:endParaRPr>
          </a:p>
        </p:txBody>
      </p:sp>
      <p:pic>
        <p:nvPicPr>
          <p:cNvPr id="1026" name="Picture 2" descr="G:\FLIP ROBO\Fake news project\visualizations\Fake News.jpg"/>
          <p:cNvPicPr>
            <a:picLocks noChangeAspect="1" noChangeArrowheads="1"/>
          </p:cNvPicPr>
          <p:nvPr/>
        </p:nvPicPr>
        <p:blipFill>
          <a:blip r:embed="rId2"/>
          <a:srcRect/>
          <a:stretch>
            <a:fillRect/>
          </a:stretch>
        </p:blipFill>
        <p:spPr bwMode="auto">
          <a:xfrm>
            <a:off x="500034" y="285734"/>
            <a:ext cx="3786214" cy="4572032"/>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57224" y="214296"/>
            <a:ext cx="7433400" cy="4572032"/>
          </a:xfrm>
        </p:spPr>
        <p:txBody>
          <a:bodyPr numCol="1"/>
          <a:lstStyle/>
          <a:p>
            <a:pPr lvl="0"/>
            <a:endParaRPr lang="en-IN" sz="2000" b="1" dirty="0" smtClean="0">
              <a:solidFill>
                <a:srgbClr val="FF0000"/>
              </a:solidFill>
              <a:latin typeface="Rockwell" pitchFamily="18" charset="0"/>
            </a:endParaRPr>
          </a:p>
          <a:p>
            <a:pPr lvl="0"/>
            <a:r>
              <a:rPr lang="en-IN" sz="2000" b="1" dirty="0" smtClean="0">
                <a:solidFill>
                  <a:srgbClr val="FF0000"/>
                </a:solidFill>
                <a:latin typeface="Rockwell" pitchFamily="18" charset="0"/>
              </a:rPr>
              <a:t>Hardware Requirements </a:t>
            </a:r>
            <a:endParaRPr lang="en-US" sz="2000" dirty="0" smtClean="0">
              <a:solidFill>
                <a:srgbClr val="FF0000"/>
              </a:solidFill>
              <a:latin typeface="Rockwell" pitchFamily="18" charset="0"/>
            </a:endParaRPr>
          </a:p>
          <a:p>
            <a:r>
              <a:rPr lang="en-IN" sz="2000" b="1" dirty="0" smtClean="0">
                <a:solidFill>
                  <a:schemeClr val="tx1"/>
                </a:solidFill>
                <a:latin typeface="Rockwell" pitchFamily="18" charset="0"/>
              </a:rPr>
              <a:t> </a:t>
            </a:r>
            <a:r>
              <a:rPr lang="en-IN" sz="2000" dirty="0" smtClean="0">
                <a:solidFill>
                  <a:schemeClr val="tx1"/>
                </a:solidFill>
                <a:latin typeface="Rockwell" pitchFamily="18" charset="0"/>
              </a:rPr>
              <a:t>	A mid level computer that runs on Intel i3/i5/i7 or A10/A11/M1 or ryzen 3/5 or any other equivalent chipset and a suitable processor.</a:t>
            </a:r>
            <a:endParaRPr lang="en-US" sz="2000" dirty="0" smtClean="0">
              <a:solidFill>
                <a:schemeClr val="tx1"/>
              </a:solidFill>
              <a:latin typeface="Rockwell" pitchFamily="18" charset="0"/>
            </a:endParaRPr>
          </a:p>
          <a:p>
            <a:r>
              <a:rPr lang="en-IN" sz="2000" dirty="0" smtClean="0">
                <a:solidFill>
                  <a:schemeClr val="tx1"/>
                </a:solidFill>
                <a:latin typeface="Rockwell" pitchFamily="18" charset="0"/>
              </a:rPr>
              <a:t> </a:t>
            </a:r>
            <a:endParaRPr lang="en-US" sz="2000" dirty="0" smtClean="0">
              <a:solidFill>
                <a:schemeClr val="tx1"/>
              </a:solidFill>
              <a:latin typeface="Rockwell" pitchFamily="18" charset="0"/>
            </a:endParaRPr>
          </a:p>
          <a:p>
            <a:pPr lvl="0"/>
            <a:r>
              <a:rPr lang="en-IN" sz="2000" b="1" dirty="0" smtClean="0">
                <a:solidFill>
                  <a:srgbClr val="FF0000"/>
                </a:solidFill>
                <a:latin typeface="Rockwell" pitchFamily="18" charset="0"/>
              </a:rPr>
              <a:t>Software Requirements </a:t>
            </a:r>
            <a:endParaRPr lang="en-US" sz="2000" dirty="0" smtClean="0">
              <a:solidFill>
                <a:srgbClr val="FF0000"/>
              </a:solidFill>
              <a:latin typeface="Rockwell" pitchFamily="18" charset="0"/>
            </a:endParaRPr>
          </a:p>
          <a:p>
            <a:r>
              <a:rPr lang="en-IN" sz="2000" dirty="0" smtClean="0">
                <a:solidFill>
                  <a:schemeClr val="tx1"/>
                </a:solidFill>
                <a:latin typeface="Rockwell" pitchFamily="18" charset="0"/>
              </a:rPr>
              <a:t>	Windows / Linux /Mac OS</a:t>
            </a:r>
            <a:endParaRPr lang="en-US" sz="2000" dirty="0" smtClean="0">
              <a:solidFill>
                <a:schemeClr val="tx1"/>
              </a:solidFill>
              <a:latin typeface="Rockwell" pitchFamily="18" charset="0"/>
            </a:endParaRPr>
          </a:p>
          <a:p>
            <a:pPr lvl="0"/>
            <a:endParaRPr lang="en-US" sz="1600" dirty="0">
              <a:solidFill>
                <a:schemeClr val="tx1"/>
              </a:solidFill>
              <a:latin typeface="Rockwell"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57224" y="214296"/>
            <a:ext cx="7433400" cy="4572032"/>
          </a:xfrm>
        </p:spPr>
        <p:txBody>
          <a:bodyPr numCol="1"/>
          <a:lstStyle/>
          <a:p>
            <a:pPr lvl="0"/>
            <a:r>
              <a:rPr lang="en-IN" sz="1600" b="1" dirty="0" smtClean="0">
                <a:solidFill>
                  <a:srgbClr val="FF0000"/>
                </a:solidFill>
                <a:latin typeface="Rockwell" pitchFamily="18" charset="0"/>
              </a:rPr>
              <a:t>Tools, Libraries and Packages used</a:t>
            </a:r>
            <a:endParaRPr lang="en-US" sz="1600" dirty="0" smtClean="0">
              <a:solidFill>
                <a:srgbClr val="FF0000"/>
              </a:solidFill>
              <a:latin typeface="Rockwell" pitchFamily="18" charset="0"/>
            </a:endParaRPr>
          </a:p>
          <a:p>
            <a:r>
              <a:rPr lang="en-IN" sz="1600" b="1" dirty="0" smtClean="0">
                <a:solidFill>
                  <a:srgbClr val="FF0000"/>
                </a:solidFill>
                <a:latin typeface="Rockwell" pitchFamily="18" charset="0"/>
              </a:rPr>
              <a:t> </a:t>
            </a:r>
            <a:r>
              <a:rPr lang="en-IN" sz="1600" b="1" i="1" dirty="0" smtClean="0">
                <a:solidFill>
                  <a:srgbClr val="FF0000"/>
                </a:solidFill>
                <a:latin typeface="Rockwell" pitchFamily="18" charset="0"/>
              </a:rPr>
              <a:t>Tool:</a:t>
            </a:r>
            <a:r>
              <a:rPr lang="en-IN" sz="1600" dirty="0" smtClean="0">
                <a:solidFill>
                  <a:srgbClr val="FF0000"/>
                </a:solidFill>
                <a:latin typeface="Rockwell" pitchFamily="18" charset="0"/>
              </a:rPr>
              <a:t> </a:t>
            </a:r>
            <a:r>
              <a:rPr lang="en-IN" sz="1600" dirty="0" smtClean="0">
                <a:solidFill>
                  <a:schemeClr val="tx1"/>
                </a:solidFill>
                <a:latin typeface="Rockwell" pitchFamily="18" charset="0"/>
              </a:rPr>
              <a:t>1.Anaconda Navigator  </a:t>
            </a:r>
            <a:endParaRPr lang="en-US" sz="1600" dirty="0" smtClean="0">
              <a:solidFill>
                <a:schemeClr val="tx1"/>
              </a:solidFill>
              <a:latin typeface="Rockwell" pitchFamily="18" charset="0"/>
            </a:endParaRPr>
          </a:p>
          <a:p>
            <a:r>
              <a:rPr lang="en-IN" sz="1600" dirty="0" smtClean="0">
                <a:solidFill>
                  <a:schemeClr val="tx1"/>
                </a:solidFill>
                <a:latin typeface="Rockwell" pitchFamily="18" charset="0"/>
              </a:rPr>
              <a:t>	        2. Jupyter Notebook</a:t>
            </a:r>
            <a:endParaRPr lang="en-US" sz="1600" dirty="0" smtClean="0">
              <a:solidFill>
                <a:schemeClr val="tx1"/>
              </a:solidFill>
              <a:latin typeface="Rockwell" pitchFamily="18" charset="0"/>
            </a:endParaRPr>
          </a:p>
          <a:p>
            <a:r>
              <a:rPr lang="en-IN" sz="1600" b="1" i="1" dirty="0" smtClean="0">
                <a:solidFill>
                  <a:srgbClr val="FF0000"/>
                </a:solidFill>
                <a:latin typeface="Rockwell" pitchFamily="18" charset="0"/>
              </a:rPr>
              <a:t>Libraries and Packages:</a:t>
            </a:r>
            <a:endParaRPr lang="en-US" sz="1600" dirty="0" smtClean="0">
              <a:solidFill>
                <a:srgbClr val="FF0000"/>
              </a:solidFill>
              <a:latin typeface="Rockwell" pitchFamily="18" charset="0"/>
            </a:endParaRPr>
          </a:p>
          <a:p>
            <a:pPr>
              <a:lnSpc>
                <a:spcPct val="100000"/>
              </a:lnSpc>
            </a:pPr>
            <a:r>
              <a:rPr lang="en-IN" sz="1600" dirty="0" smtClean="0">
                <a:latin typeface="Rockwell" pitchFamily="18" charset="0"/>
              </a:rPr>
              <a:t>		</a:t>
            </a:r>
            <a:r>
              <a:rPr lang="en-IN" sz="1600" dirty="0" smtClean="0">
                <a:solidFill>
                  <a:schemeClr val="tx1"/>
                </a:solidFill>
                <a:latin typeface="Rockwell" pitchFamily="18" charset="0"/>
              </a:rPr>
              <a:t>1. Numpy</a:t>
            </a:r>
            <a:endParaRPr lang="en-US" sz="1600" dirty="0" smtClean="0">
              <a:solidFill>
                <a:schemeClr val="tx1"/>
              </a:solidFill>
              <a:latin typeface="Rockwell" pitchFamily="18" charset="0"/>
            </a:endParaRPr>
          </a:p>
          <a:p>
            <a:pPr>
              <a:lnSpc>
                <a:spcPct val="100000"/>
              </a:lnSpc>
            </a:pPr>
            <a:r>
              <a:rPr lang="en-IN" sz="1600" dirty="0" smtClean="0">
                <a:solidFill>
                  <a:schemeClr val="tx1"/>
                </a:solidFill>
                <a:latin typeface="Rockwell" pitchFamily="18" charset="0"/>
              </a:rPr>
              <a:t>		2. Pandas</a:t>
            </a:r>
            <a:endParaRPr lang="en-US" sz="1600" dirty="0" smtClean="0">
              <a:solidFill>
                <a:schemeClr val="tx1"/>
              </a:solidFill>
              <a:latin typeface="Rockwell" pitchFamily="18" charset="0"/>
            </a:endParaRPr>
          </a:p>
          <a:p>
            <a:pPr>
              <a:lnSpc>
                <a:spcPct val="100000"/>
              </a:lnSpc>
            </a:pPr>
            <a:r>
              <a:rPr lang="en-IN" sz="1600" dirty="0" smtClean="0">
                <a:solidFill>
                  <a:schemeClr val="tx1"/>
                </a:solidFill>
                <a:latin typeface="Rockwell" pitchFamily="18" charset="0"/>
              </a:rPr>
              <a:t>		3. Matplotlib</a:t>
            </a:r>
            <a:endParaRPr lang="en-US" sz="1600" dirty="0" smtClean="0">
              <a:solidFill>
                <a:schemeClr val="tx1"/>
              </a:solidFill>
              <a:latin typeface="Rockwell" pitchFamily="18" charset="0"/>
            </a:endParaRPr>
          </a:p>
          <a:p>
            <a:pPr>
              <a:lnSpc>
                <a:spcPct val="100000"/>
              </a:lnSpc>
            </a:pPr>
            <a:r>
              <a:rPr lang="en-IN" sz="1600" dirty="0" smtClean="0">
                <a:solidFill>
                  <a:schemeClr val="tx1"/>
                </a:solidFill>
                <a:latin typeface="Rockwell" pitchFamily="18" charset="0"/>
              </a:rPr>
              <a:t>		4. Seaborn</a:t>
            </a:r>
            <a:endParaRPr lang="en-US" sz="1600" dirty="0" smtClean="0">
              <a:solidFill>
                <a:schemeClr val="tx1"/>
              </a:solidFill>
              <a:latin typeface="Rockwell" pitchFamily="18" charset="0"/>
            </a:endParaRPr>
          </a:p>
          <a:p>
            <a:pPr>
              <a:lnSpc>
                <a:spcPct val="100000"/>
              </a:lnSpc>
            </a:pPr>
            <a:r>
              <a:rPr lang="en-IN" sz="1600" dirty="0" smtClean="0">
                <a:solidFill>
                  <a:schemeClr val="tx1"/>
                </a:solidFill>
                <a:latin typeface="Rockwell" pitchFamily="18" charset="0"/>
              </a:rPr>
              <a:t>		5. NLTK and its derivatives</a:t>
            </a:r>
            <a:endParaRPr lang="en-US" sz="1600" dirty="0" smtClean="0">
              <a:solidFill>
                <a:schemeClr val="tx1"/>
              </a:solidFill>
              <a:latin typeface="Rockwell" pitchFamily="18" charset="0"/>
            </a:endParaRPr>
          </a:p>
          <a:p>
            <a:pPr>
              <a:lnSpc>
                <a:spcPct val="100000"/>
              </a:lnSpc>
            </a:pPr>
            <a:r>
              <a:rPr lang="en-IN" sz="1600" dirty="0" smtClean="0">
                <a:solidFill>
                  <a:schemeClr val="tx1"/>
                </a:solidFill>
                <a:latin typeface="Rockwell" pitchFamily="18" charset="0"/>
              </a:rPr>
              <a:t>		6. Regex expressions</a:t>
            </a:r>
            <a:endParaRPr lang="en-US" sz="1600" dirty="0" smtClean="0">
              <a:solidFill>
                <a:schemeClr val="tx1"/>
              </a:solidFill>
              <a:latin typeface="Rockwell" pitchFamily="18" charset="0"/>
            </a:endParaRPr>
          </a:p>
          <a:p>
            <a:pPr>
              <a:lnSpc>
                <a:spcPct val="100000"/>
              </a:lnSpc>
            </a:pPr>
            <a:r>
              <a:rPr lang="en-IN" sz="1600" dirty="0" smtClean="0">
                <a:solidFill>
                  <a:schemeClr val="tx1"/>
                </a:solidFill>
                <a:latin typeface="Rockwell" pitchFamily="18" charset="0"/>
              </a:rPr>
              <a:t>		7. String</a:t>
            </a:r>
            <a:endParaRPr lang="en-US" sz="1600" dirty="0" smtClean="0">
              <a:solidFill>
                <a:schemeClr val="tx1"/>
              </a:solidFill>
              <a:latin typeface="Rockwell" pitchFamily="18" charset="0"/>
            </a:endParaRPr>
          </a:p>
          <a:p>
            <a:pPr>
              <a:lnSpc>
                <a:spcPct val="100000"/>
              </a:lnSpc>
            </a:pPr>
            <a:r>
              <a:rPr lang="en-IN" sz="1600" dirty="0" smtClean="0">
                <a:solidFill>
                  <a:schemeClr val="tx1"/>
                </a:solidFill>
              </a:rPr>
              <a:t>		8. Classification ML models.</a:t>
            </a:r>
            <a:endParaRPr lang="en-US" sz="1600" dirty="0" smtClean="0">
              <a:solidFill>
                <a:schemeClr val="tx1"/>
              </a:solidFill>
            </a:endParaRPr>
          </a:p>
          <a:p>
            <a:pPr lvl="0"/>
            <a:endParaRPr lang="en-US" sz="1600" dirty="0">
              <a:solidFill>
                <a:schemeClr val="tx1"/>
              </a:solidFill>
              <a:latin typeface="Rockwell"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57224" y="214296"/>
            <a:ext cx="7433400" cy="4572032"/>
          </a:xfrm>
        </p:spPr>
        <p:txBody>
          <a:bodyPr numCol="1"/>
          <a:lstStyle/>
          <a:p>
            <a:pPr lvl="0">
              <a:lnSpc>
                <a:spcPct val="100000"/>
              </a:lnSpc>
            </a:pPr>
            <a:endParaRPr lang="en-IN" sz="1600" b="1" dirty="0" smtClean="0"/>
          </a:p>
          <a:p>
            <a:pPr lvl="0">
              <a:lnSpc>
                <a:spcPct val="100000"/>
              </a:lnSpc>
            </a:pPr>
            <a:r>
              <a:rPr lang="en-IN" sz="1600" b="1" dirty="0" smtClean="0">
                <a:solidFill>
                  <a:srgbClr val="FF0000"/>
                </a:solidFill>
              </a:rPr>
              <a:t>Data sources  </a:t>
            </a:r>
            <a:endParaRPr lang="en-US" sz="1600" dirty="0" smtClean="0">
              <a:solidFill>
                <a:srgbClr val="FF0000"/>
              </a:solidFill>
            </a:endParaRPr>
          </a:p>
          <a:p>
            <a:pPr>
              <a:lnSpc>
                <a:spcPct val="100000"/>
              </a:lnSpc>
            </a:pPr>
            <a:r>
              <a:rPr lang="en-US" sz="1600" dirty="0" smtClean="0">
                <a:solidFill>
                  <a:schemeClr val="tx1"/>
                </a:solidFill>
              </a:rPr>
              <a:t>There are 6 columns in the dataset provided to you.</a:t>
            </a:r>
          </a:p>
          <a:p>
            <a:pPr>
              <a:lnSpc>
                <a:spcPct val="100000"/>
              </a:lnSpc>
            </a:pPr>
            <a:r>
              <a:rPr lang="en-US" sz="1600" dirty="0" smtClean="0">
                <a:solidFill>
                  <a:schemeClr val="tx1"/>
                </a:solidFill>
              </a:rPr>
              <a:t>  The description of each of the column is given below:</a:t>
            </a:r>
          </a:p>
          <a:p>
            <a:pPr>
              <a:lnSpc>
                <a:spcPct val="100000"/>
              </a:lnSpc>
            </a:pPr>
            <a:r>
              <a:rPr lang="en-US" sz="1600" b="1" i="1" dirty="0" smtClean="0">
                <a:solidFill>
                  <a:srgbClr val="FF0000"/>
                </a:solidFill>
              </a:rPr>
              <a:t>“Id”:  </a:t>
            </a:r>
            <a:r>
              <a:rPr lang="en-US" sz="1600" b="1" i="1" dirty="0" smtClean="0">
                <a:solidFill>
                  <a:schemeClr val="tx1"/>
                </a:solidFill>
              </a:rPr>
              <a:t>Unique id of each news article</a:t>
            </a:r>
            <a:endParaRPr lang="en-US" sz="1600" dirty="0" smtClean="0">
              <a:solidFill>
                <a:schemeClr val="tx1"/>
              </a:solidFill>
            </a:endParaRPr>
          </a:p>
          <a:p>
            <a:pPr>
              <a:lnSpc>
                <a:spcPct val="100000"/>
              </a:lnSpc>
            </a:pPr>
            <a:r>
              <a:rPr lang="en-US" sz="1600" b="1" i="1" dirty="0" smtClean="0">
                <a:solidFill>
                  <a:srgbClr val="FF0000"/>
                </a:solidFill>
              </a:rPr>
              <a:t>“Headline”:  </a:t>
            </a:r>
            <a:r>
              <a:rPr lang="en-US" sz="1600" b="1" i="1" dirty="0" smtClean="0">
                <a:solidFill>
                  <a:schemeClr val="tx1"/>
                </a:solidFill>
              </a:rPr>
              <a:t>It is the title of the news.</a:t>
            </a:r>
            <a:endParaRPr lang="en-US" sz="1600" dirty="0" smtClean="0">
              <a:solidFill>
                <a:schemeClr val="tx1"/>
              </a:solidFill>
            </a:endParaRPr>
          </a:p>
          <a:p>
            <a:pPr>
              <a:lnSpc>
                <a:spcPct val="100000"/>
              </a:lnSpc>
            </a:pPr>
            <a:r>
              <a:rPr lang="en-US" sz="1600" b="1" i="1" dirty="0" smtClean="0">
                <a:solidFill>
                  <a:srgbClr val="FF0000"/>
                </a:solidFill>
              </a:rPr>
              <a:t>“News”:  </a:t>
            </a:r>
            <a:r>
              <a:rPr lang="en-US" sz="1600" b="1" i="1" dirty="0" smtClean="0">
                <a:solidFill>
                  <a:schemeClr val="tx1"/>
                </a:solidFill>
              </a:rPr>
              <a:t>It contains the full text of the news article</a:t>
            </a:r>
            <a:endParaRPr lang="en-US" sz="1600" dirty="0" smtClean="0">
              <a:solidFill>
                <a:schemeClr val="tx1"/>
              </a:solidFill>
            </a:endParaRPr>
          </a:p>
          <a:p>
            <a:pPr>
              <a:lnSpc>
                <a:spcPct val="100000"/>
              </a:lnSpc>
            </a:pPr>
            <a:r>
              <a:rPr lang="en-US" sz="1600" b="1" i="1" dirty="0" smtClean="0">
                <a:solidFill>
                  <a:srgbClr val="FF0000"/>
                </a:solidFill>
              </a:rPr>
              <a:t>“Unnamed: 0”:  </a:t>
            </a:r>
            <a:r>
              <a:rPr lang="en-US" sz="1600" b="1" i="1" dirty="0" smtClean="0">
                <a:solidFill>
                  <a:schemeClr val="tx1"/>
                </a:solidFill>
              </a:rPr>
              <a:t>It is a serial number</a:t>
            </a:r>
            <a:endParaRPr lang="en-US" sz="1600" dirty="0" smtClean="0">
              <a:solidFill>
                <a:schemeClr val="tx1"/>
              </a:solidFill>
            </a:endParaRPr>
          </a:p>
          <a:p>
            <a:pPr>
              <a:lnSpc>
                <a:spcPct val="100000"/>
              </a:lnSpc>
            </a:pPr>
            <a:r>
              <a:rPr lang="en-US" sz="1600" b="1" i="1" dirty="0" smtClean="0">
                <a:solidFill>
                  <a:srgbClr val="FF0000"/>
                </a:solidFill>
              </a:rPr>
              <a:t>“Written by”:  </a:t>
            </a:r>
            <a:r>
              <a:rPr lang="en-US" sz="1600" b="1" i="1" dirty="0" smtClean="0">
                <a:solidFill>
                  <a:schemeClr val="tx1"/>
                </a:solidFill>
              </a:rPr>
              <a:t>It represents the author of the news article</a:t>
            </a:r>
            <a:endParaRPr lang="en-US" sz="1600" dirty="0" smtClean="0">
              <a:solidFill>
                <a:schemeClr val="tx1"/>
              </a:solidFill>
            </a:endParaRPr>
          </a:p>
          <a:p>
            <a:pPr>
              <a:lnSpc>
                <a:spcPct val="100000"/>
              </a:lnSpc>
            </a:pPr>
            <a:r>
              <a:rPr lang="en-US" sz="1600" b="1" i="1" dirty="0" smtClean="0">
                <a:solidFill>
                  <a:srgbClr val="FF0000"/>
                </a:solidFill>
              </a:rPr>
              <a:t>“Label”:  </a:t>
            </a:r>
            <a:r>
              <a:rPr lang="en-US" sz="1600" b="1" i="1" dirty="0" smtClean="0">
                <a:solidFill>
                  <a:schemeClr val="tx1"/>
                </a:solidFill>
              </a:rPr>
              <a:t>It tells whether the news is fake (1) or not fake (0).</a:t>
            </a:r>
            <a:endParaRPr lang="en-US" sz="1600" dirty="0" smtClean="0">
              <a:solidFill>
                <a:schemeClr val="tx1"/>
              </a:solidFill>
            </a:endParaRPr>
          </a:p>
          <a:p>
            <a:pPr>
              <a:lnSpc>
                <a:spcPct val="100000"/>
              </a:lnSpc>
            </a:pPr>
            <a:r>
              <a:rPr lang="en-US" sz="1600" dirty="0" smtClean="0">
                <a:solidFill>
                  <a:schemeClr val="tx1"/>
                </a:solidFill>
              </a:rPr>
              <a:t>The</a:t>
            </a:r>
            <a:r>
              <a:rPr lang="en-US" sz="1600" b="1" dirty="0" smtClean="0">
                <a:solidFill>
                  <a:schemeClr val="tx1"/>
                </a:solidFill>
              </a:rPr>
              <a:t> </a:t>
            </a:r>
            <a:r>
              <a:rPr lang="en-US" sz="1600" dirty="0" smtClean="0">
                <a:solidFill>
                  <a:schemeClr val="tx1"/>
                </a:solidFill>
              </a:rPr>
              <a:t>shape of the data set is </a:t>
            </a:r>
            <a:r>
              <a:rPr lang="en-US" sz="1600" b="1" dirty="0" smtClean="0">
                <a:solidFill>
                  <a:srgbClr val="FF0000"/>
                </a:solidFill>
              </a:rPr>
              <a:t>20800 x 6</a:t>
            </a:r>
            <a:r>
              <a:rPr lang="en-US" sz="1600" dirty="0" smtClean="0">
                <a:solidFill>
                  <a:schemeClr val="tx1"/>
                </a:solidFill>
              </a:rPr>
              <a:t>, that is data set consist of </a:t>
            </a:r>
            <a:r>
              <a:rPr lang="en-US" sz="1600" b="1" dirty="0" smtClean="0">
                <a:solidFill>
                  <a:srgbClr val="FF0000"/>
                </a:solidFill>
              </a:rPr>
              <a:t>20800 rows</a:t>
            </a:r>
            <a:r>
              <a:rPr lang="en-US" sz="1600" dirty="0" smtClean="0">
                <a:solidFill>
                  <a:srgbClr val="FF0000"/>
                </a:solidFill>
              </a:rPr>
              <a:t> and </a:t>
            </a:r>
            <a:r>
              <a:rPr lang="en-IN" sz="1600" b="1" dirty="0" smtClean="0">
                <a:solidFill>
                  <a:srgbClr val="FF0000"/>
                </a:solidFill>
              </a:rPr>
              <a:t>6</a:t>
            </a:r>
            <a:r>
              <a:rPr lang="en-US" sz="1600" b="1" dirty="0" smtClean="0">
                <a:solidFill>
                  <a:srgbClr val="FF0000"/>
                </a:solidFill>
              </a:rPr>
              <a:t> </a:t>
            </a:r>
          </a:p>
          <a:p>
            <a:pPr>
              <a:lnSpc>
                <a:spcPct val="100000"/>
              </a:lnSpc>
            </a:pPr>
            <a:r>
              <a:rPr lang="en-US" sz="1600" b="1" dirty="0" smtClean="0">
                <a:solidFill>
                  <a:srgbClr val="FF0000"/>
                </a:solidFill>
              </a:rPr>
              <a:t>columns.</a:t>
            </a:r>
            <a:endParaRPr lang="en-US" sz="1600" dirty="0" smtClean="0">
              <a:solidFill>
                <a:srgbClr val="FF0000"/>
              </a:solidFill>
            </a:endParaRPr>
          </a:p>
          <a:p>
            <a:pPr lvl="0"/>
            <a:endParaRPr lang="en-US" sz="1600" dirty="0">
              <a:solidFill>
                <a:schemeClr val="tx1"/>
              </a:solidFill>
              <a:latin typeface="Rockwell"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57224" y="214296"/>
            <a:ext cx="7500990" cy="4786346"/>
          </a:xfrm>
        </p:spPr>
        <p:txBody>
          <a:bodyPr numCol="1"/>
          <a:lstStyle/>
          <a:p>
            <a:pPr lvl="0">
              <a:lnSpc>
                <a:spcPct val="100000"/>
              </a:lnSpc>
              <a:spcAft>
                <a:spcPts val="0"/>
              </a:spcAft>
            </a:pPr>
            <a:r>
              <a:rPr lang="en-IN" sz="1600" b="1" dirty="0" smtClean="0">
                <a:solidFill>
                  <a:srgbClr val="FF0000"/>
                </a:solidFill>
                <a:latin typeface="Rockwell" pitchFamily="18" charset="0"/>
              </a:rPr>
              <a:t>Pre-Assumptions</a:t>
            </a:r>
            <a:r>
              <a:rPr lang="en-IN" sz="1600" b="1" dirty="0" smtClean="0">
                <a:latin typeface="Rockwell" pitchFamily="18" charset="0"/>
              </a:rPr>
              <a:t> </a:t>
            </a:r>
            <a:endParaRPr lang="en-US" sz="1600" dirty="0" smtClean="0">
              <a:latin typeface="Rockwell" pitchFamily="18" charset="0"/>
            </a:endParaRPr>
          </a:p>
          <a:p>
            <a:pPr>
              <a:lnSpc>
                <a:spcPct val="100000"/>
              </a:lnSpc>
              <a:spcAft>
                <a:spcPts val="0"/>
              </a:spcAft>
            </a:pPr>
            <a:r>
              <a:rPr lang="en-US" sz="1600" dirty="0" smtClean="0">
                <a:solidFill>
                  <a:schemeClr val="tx1"/>
                </a:solidFill>
                <a:latin typeface="Rockwell" pitchFamily="18" charset="0"/>
              </a:rPr>
              <a:t>As we look into the data –set, primarily we could infer that the data-set is </a:t>
            </a:r>
          </a:p>
          <a:p>
            <a:pPr>
              <a:lnSpc>
                <a:spcPct val="100000"/>
              </a:lnSpc>
              <a:spcAft>
                <a:spcPts val="0"/>
              </a:spcAft>
            </a:pPr>
            <a:r>
              <a:rPr lang="en-US" sz="1600" dirty="0" smtClean="0">
                <a:solidFill>
                  <a:schemeClr val="tx1"/>
                </a:solidFill>
                <a:latin typeface="Rockwell" pitchFamily="18" charset="0"/>
              </a:rPr>
              <a:t>Pretty much well informed.</a:t>
            </a:r>
          </a:p>
          <a:p>
            <a:pPr>
              <a:lnSpc>
                <a:spcPct val="100000"/>
              </a:lnSpc>
              <a:spcAft>
                <a:spcPts val="0"/>
              </a:spcAft>
            </a:pPr>
            <a:endParaRPr lang="en-US" sz="1600" dirty="0" smtClean="0">
              <a:solidFill>
                <a:schemeClr val="tx1"/>
              </a:solidFill>
              <a:latin typeface="Rockwell" pitchFamily="18" charset="0"/>
            </a:endParaRPr>
          </a:p>
          <a:p>
            <a:pPr>
              <a:lnSpc>
                <a:spcPct val="100000"/>
              </a:lnSpc>
              <a:spcAft>
                <a:spcPts val="0"/>
              </a:spcAft>
            </a:pPr>
            <a:r>
              <a:rPr lang="en-US" sz="1600" dirty="0" smtClean="0">
                <a:solidFill>
                  <a:schemeClr val="tx1"/>
                </a:solidFill>
                <a:latin typeface="Rockwell" pitchFamily="18" charset="0"/>
              </a:rPr>
              <a:t>1. It has all the required data’s such </a:t>
            </a:r>
            <a:r>
              <a:rPr lang="en-US" sz="1600" b="1" dirty="0" smtClean="0">
                <a:solidFill>
                  <a:schemeClr val="tx1"/>
                </a:solidFill>
                <a:latin typeface="Rockwell" pitchFamily="18" charset="0"/>
              </a:rPr>
              <a:t> </a:t>
            </a:r>
            <a:endParaRPr lang="en-US" sz="1600" dirty="0" smtClean="0">
              <a:solidFill>
                <a:schemeClr val="tx1"/>
              </a:solidFill>
              <a:latin typeface="Rockwell" pitchFamily="18" charset="0"/>
            </a:endParaRPr>
          </a:p>
          <a:p>
            <a:pPr>
              <a:lnSpc>
                <a:spcPct val="100000"/>
              </a:lnSpc>
              <a:spcAft>
                <a:spcPts val="0"/>
              </a:spcAft>
            </a:pPr>
            <a:r>
              <a:rPr lang="en-US" sz="1600" b="1" dirty="0" smtClean="0">
                <a:latin typeface="Rockwell" pitchFamily="18" charset="0"/>
              </a:rPr>
              <a:t>#   </a:t>
            </a:r>
            <a:r>
              <a:rPr lang="en-US" sz="1600" b="1" dirty="0" smtClean="0">
                <a:solidFill>
                  <a:srgbClr val="FF0000"/>
                </a:solidFill>
                <a:latin typeface="Rockwell" pitchFamily="18" charset="0"/>
              </a:rPr>
              <a:t>Column             Non-Null Count      Dtype </a:t>
            </a:r>
            <a:endParaRPr lang="en-US" sz="1600" dirty="0" smtClean="0">
              <a:solidFill>
                <a:srgbClr val="FF0000"/>
              </a:solidFill>
              <a:latin typeface="Rockwell" pitchFamily="18" charset="0"/>
            </a:endParaRPr>
          </a:p>
          <a:p>
            <a:pPr>
              <a:lnSpc>
                <a:spcPct val="100000"/>
              </a:lnSpc>
              <a:spcAft>
                <a:spcPts val="0"/>
              </a:spcAft>
            </a:pPr>
            <a:r>
              <a:rPr lang="en-US" sz="1600" b="1" dirty="0" smtClean="0">
                <a:solidFill>
                  <a:schemeClr val="tx1"/>
                </a:solidFill>
                <a:latin typeface="Rockwell" pitchFamily="18" charset="0"/>
              </a:rPr>
              <a:t>---   ------                          --------------             ----- </a:t>
            </a:r>
            <a:endParaRPr lang="en-US" sz="1600" dirty="0" smtClean="0">
              <a:solidFill>
                <a:schemeClr val="tx1"/>
              </a:solidFill>
              <a:latin typeface="Rockwell" pitchFamily="18" charset="0"/>
            </a:endParaRPr>
          </a:p>
          <a:p>
            <a:pPr>
              <a:lnSpc>
                <a:spcPct val="100000"/>
              </a:lnSpc>
              <a:spcAft>
                <a:spcPts val="0"/>
              </a:spcAft>
            </a:pPr>
            <a:r>
              <a:rPr lang="en-US" sz="1600" b="1" dirty="0" smtClean="0">
                <a:solidFill>
                  <a:schemeClr val="tx1"/>
                </a:solidFill>
                <a:latin typeface="Rockwell" pitchFamily="18" charset="0"/>
              </a:rPr>
              <a:t> 0   Unnamed: 0        20800 non-null       int64 </a:t>
            </a:r>
            <a:endParaRPr lang="en-US" sz="1600" dirty="0" smtClean="0">
              <a:solidFill>
                <a:schemeClr val="tx1"/>
              </a:solidFill>
              <a:latin typeface="Rockwell" pitchFamily="18" charset="0"/>
            </a:endParaRPr>
          </a:p>
          <a:p>
            <a:pPr>
              <a:lnSpc>
                <a:spcPct val="100000"/>
              </a:lnSpc>
              <a:spcAft>
                <a:spcPts val="0"/>
              </a:spcAft>
            </a:pPr>
            <a:r>
              <a:rPr lang="en-US" sz="1600" b="1" dirty="0" smtClean="0">
                <a:solidFill>
                  <a:schemeClr val="tx1"/>
                </a:solidFill>
                <a:latin typeface="Rockwell" pitchFamily="18" charset="0"/>
              </a:rPr>
              <a:t> 1   id                            20800 non-null       int64 </a:t>
            </a:r>
            <a:endParaRPr lang="en-US" sz="1600" dirty="0" smtClean="0">
              <a:solidFill>
                <a:schemeClr val="tx1"/>
              </a:solidFill>
              <a:latin typeface="Rockwell" pitchFamily="18" charset="0"/>
            </a:endParaRPr>
          </a:p>
          <a:p>
            <a:pPr>
              <a:lnSpc>
                <a:spcPct val="100000"/>
              </a:lnSpc>
              <a:spcAft>
                <a:spcPts val="0"/>
              </a:spcAft>
            </a:pPr>
            <a:r>
              <a:rPr lang="en-US" sz="1600" b="1" dirty="0" smtClean="0">
                <a:solidFill>
                  <a:schemeClr val="tx1"/>
                </a:solidFill>
                <a:latin typeface="Rockwell" pitchFamily="18" charset="0"/>
              </a:rPr>
              <a:t> 2   headline               20242 non-null       object</a:t>
            </a:r>
            <a:endParaRPr lang="en-US" sz="1600" dirty="0" smtClean="0">
              <a:solidFill>
                <a:schemeClr val="tx1"/>
              </a:solidFill>
              <a:latin typeface="Rockwell" pitchFamily="18" charset="0"/>
            </a:endParaRPr>
          </a:p>
          <a:p>
            <a:pPr>
              <a:lnSpc>
                <a:spcPct val="100000"/>
              </a:lnSpc>
              <a:spcAft>
                <a:spcPts val="0"/>
              </a:spcAft>
            </a:pPr>
            <a:r>
              <a:rPr lang="en-US" sz="1600" b="1" dirty="0" smtClean="0">
                <a:solidFill>
                  <a:schemeClr val="tx1"/>
                </a:solidFill>
                <a:latin typeface="Rockwell" pitchFamily="18" charset="0"/>
              </a:rPr>
              <a:t> 3   written by           18843 non-null        object</a:t>
            </a:r>
            <a:endParaRPr lang="en-US" sz="1600" dirty="0" smtClean="0">
              <a:solidFill>
                <a:schemeClr val="tx1"/>
              </a:solidFill>
              <a:latin typeface="Rockwell" pitchFamily="18" charset="0"/>
            </a:endParaRPr>
          </a:p>
          <a:p>
            <a:pPr>
              <a:lnSpc>
                <a:spcPct val="100000"/>
              </a:lnSpc>
              <a:spcAft>
                <a:spcPts val="0"/>
              </a:spcAft>
            </a:pPr>
            <a:r>
              <a:rPr lang="en-US" sz="1600" b="1" dirty="0" smtClean="0">
                <a:solidFill>
                  <a:schemeClr val="tx1"/>
                </a:solidFill>
                <a:latin typeface="Rockwell" pitchFamily="18" charset="0"/>
              </a:rPr>
              <a:t> 4   news                     20761 non-null        object</a:t>
            </a:r>
            <a:endParaRPr lang="en-US" sz="1600" dirty="0" smtClean="0">
              <a:solidFill>
                <a:schemeClr val="tx1"/>
              </a:solidFill>
              <a:latin typeface="Rockwell" pitchFamily="18" charset="0"/>
            </a:endParaRPr>
          </a:p>
          <a:p>
            <a:pPr>
              <a:lnSpc>
                <a:spcPct val="100000"/>
              </a:lnSpc>
              <a:spcAft>
                <a:spcPts val="0"/>
              </a:spcAft>
            </a:pPr>
            <a:r>
              <a:rPr lang="en-US" sz="1600" b="1" dirty="0" smtClean="0">
                <a:solidFill>
                  <a:schemeClr val="tx1"/>
                </a:solidFill>
                <a:latin typeface="Rockwell" pitchFamily="18" charset="0"/>
              </a:rPr>
              <a:t> 5   label                     20800 non-null         int64 </a:t>
            </a:r>
          </a:p>
          <a:p>
            <a:pPr>
              <a:lnSpc>
                <a:spcPct val="100000"/>
              </a:lnSpc>
              <a:spcAft>
                <a:spcPts val="0"/>
              </a:spcAft>
            </a:pPr>
            <a:endParaRPr lang="en-US" sz="1600" dirty="0" smtClean="0">
              <a:solidFill>
                <a:schemeClr val="tx1"/>
              </a:solidFill>
              <a:latin typeface="Rockwell" pitchFamily="18" charset="0"/>
            </a:endParaRPr>
          </a:p>
          <a:p>
            <a:pPr>
              <a:lnSpc>
                <a:spcPct val="100000"/>
              </a:lnSpc>
              <a:spcAft>
                <a:spcPts val="0"/>
              </a:spcAft>
            </a:pPr>
            <a:r>
              <a:rPr lang="en-US" sz="1600" dirty="0" smtClean="0">
                <a:solidFill>
                  <a:schemeClr val="tx1"/>
                </a:solidFill>
                <a:latin typeface="Rockwell" pitchFamily="18" charset="0"/>
              </a:rPr>
              <a:t>2. The numbers of entries in the Label column is divided into 2, fake (1) and Not Fake (0). It is distributed as represented as below:</a:t>
            </a:r>
          </a:p>
          <a:p>
            <a:pPr>
              <a:lnSpc>
                <a:spcPct val="100000"/>
              </a:lnSpc>
              <a:spcAft>
                <a:spcPts val="0"/>
              </a:spcAft>
            </a:pPr>
            <a:r>
              <a:rPr lang="en-US" sz="1600" dirty="0" smtClean="0">
                <a:solidFill>
                  <a:srgbClr val="FF0000"/>
                </a:solidFill>
                <a:latin typeface="Rockwell" pitchFamily="18" charset="0"/>
              </a:rPr>
              <a:t>#values and count of the target variable,</a:t>
            </a:r>
          </a:p>
          <a:p>
            <a:pPr>
              <a:lnSpc>
                <a:spcPct val="100000"/>
              </a:lnSpc>
              <a:spcAft>
                <a:spcPts val="0"/>
              </a:spcAft>
            </a:pPr>
            <a:r>
              <a:rPr lang="en-US" sz="1600" dirty="0" smtClean="0">
                <a:solidFill>
                  <a:srgbClr val="FF0000"/>
                </a:solidFill>
                <a:latin typeface="Rockwell" pitchFamily="18" charset="0"/>
              </a:rPr>
              <a:t>1 – 10413 (Fake News)</a:t>
            </a:r>
          </a:p>
          <a:p>
            <a:pPr>
              <a:lnSpc>
                <a:spcPct val="100000"/>
              </a:lnSpc>
              <a:spcAft>
                <a:spcPts val="0"/>
              </a:spcAft>
            </a:pPr>
            <a:r>
              <a:rPr lang="en-US" sz="1600" dirty="0" smtClean="0">
                <a:solidFill>
                  <a:srgbClr val="FF0000"/>
                </a:solidFill>
                <a:latin typeface="Rockwell" pitchFamily="18" charset="0"/>
              </a:rPr>
              <a:t>0 – 10387 (Not a Fake News)</a:t>
            </a:r>
          </a:p>
          <a:p>
            <a:pPr lvl="0">
              <a:lnSpc>
                <a:spcPct val="100000"/>
              </a:lnSpc>
              <a:spcAft>
                <a:spcPts val="0"/>
              </a:spcAft>
            </a:pPr>
            <a:endParaRPr lang="en-US" sz="1600" dirty="0">
              <a:solidFill>
                <a:schemeClr val="tx1"/>
              </a:solidFill>
              <a:latin typeface="Rockwell" pitchFamily="18" charset="0"/>
            </a:endParaRPr>
          </a:p>
        </p:txBody>
      </p:sp>
    </p:spTree>
  </p:cSld>
  <p:clrMapOvr>
    <a:masterClrMapping/>
  </p:clrMapOvr>
</p:sld>
</file>

<file path=ppt/theme/theme1.xml><?xml version="1.0" encoding="utf-8"?>
<a:theme xmlns:a="http://schemas.openxmlformats.org/drawingml/2006/main" name="Donalbain template">
  <a:themeElements>
    <a:clrScheme name="Custom 347">
      <a:dk1>
        <a:srgbClr val="181F22"/>
      </a:dk1>
      <a:lt1>
        <a:srgbClr val="FFFFFF"/>
      </a:lt1>
      <a:dk2>
        <a:srgbClr val="677579"/>
      </a:dk2>
      <a:lt2>
        <a:srgbClr val="EBF1EE"/>
      </a:lt2>
      <a:accent1>
        <a:srgbClr val="006E85"/>
      </a:accent1>
      <a:accent2>
        <a:srgbClr val="00989A"/>
      </a:accent2>
      <a:accent3>
        <a:srgbClr val="00CCA0"/>
      </a:accent3>
      <a:accent4>
        <a:srgbClr val="3EF386"/>
      </a:accent4>
      <a:accent5>
        <a:srgbClr val="96DA4C"/>
      </a:accent5>
      <a:accent6>
        <a:srgbClr val="E2E02C"/>
      </a:accent6>
      <a:hlink>
        <a:srgbClr val="006E8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1195</TotalTime>
  <Words>251</Words>
  <PresentationFormat>On-screen Show (16:9)</PresentationFormat>
  <Paragraphs>84</Paragraphs>
  <Slides>50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Arial</vt:lpstr>
      <vt:lpstr>Titillium Web</vt:lpstr>
      <vt:lpstr>SimSun</vt:lpstr>
      <vt:lpstr>Rockwell</vt:lpstr>
      <vt:lpstr>Titillium Web Light</vt:lpstr>
      <vt:lpstr>Times New Roman</vt:lpstr>
      <vt:lpstr>Symbol</vt:lpstr>
      <vt:lpstr>Calibri</vt:lpstr>
      <vt:lpstr>Donalbain template</vt:lpstr>
      <vt:lpstr>   Fake News Detection Project (Using ML (NLP))</vt:lpstr>
      <vt:lpstr> Introduction 1. What is Fake News Detection? 2. Importance of Fake News Detection. 3. Business Problem –  Fake News influencing social and political environments.                Analytics of the Business Problem 1. What is Analytical problem framing? 2. Analytics of the  business problem. 3. Hardware Requirements. 4. Software Requirements. 5. Tools, Libraries and Packages used. 6. Data sources. 7. Pre-Assumptions. 8. Data Pre-Processing.              ML Model Development and Evaluation 1. Problem Identification. 2. Listing of ML Models. 3. Processing the Data-set for Training and Testing. 4. Evaluation of ML Models. 5. Hyper Tuning of the ML Model. 6. Final Results. Conclusion</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HOUSING_PRICE PREDICTION</dc:title>
  <dc:creator>MURUGANANDAM A</dc:creator>
  <cp:lastModifiedBy>ARUN KUMAR MURUGANANDAM </cp:lastModifiedBy>
  <cp:revision>73</cp:revision>
  <dcterms:modified xsi:type="dcterms:W3CDTF">2021-07-29T18:16:40Z</dcterms:modified>
</cp:coreProperties>
</file>