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9" r:id="rId2"/>
    <p:sldId id="256" r:id="rId3"/>
    <p:sldId id="277" r:id="rId4"/>
    <p:sldId id="274" r:id="rId5"/>
    <p:sldId id="27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4" r:id="rId14"/>
    <p:sldId id="307" r:id="rId15"/>
    <p:sldId id="308" r:id="rId16"/>
    <p:sldId id="309" r:id="rId17"/>
    <p:sldId id="310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</p:sldIdLst>
  <p:sldSz cx="9144000" cy="5143500" type="screen16x9"/>
  <p:notesSz cx="6858000" cy="9144000"/>
  <p:embeddedFontLst>
    <p:embeddedFont>
      <p:font typeface="Titillium Web" charset="0"/>
      <p:regular r:id="rId30"/>
      <p:bold r:id="rId31"/>
      <p:italic r:id="rId32"/>
      <p:boldItalic r:id="rId33"/>
    </p:embeddedFont>
    <p:embeddedFont>
      <p:font typeface="Titillium Web Light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F2D9952-A10D-4D55-9DEC-9E26A92BCCDD}">
  <a:tblStyle styleId="{BF2D9952-A10D-4D55-9DEC-9E26A92BCC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67EAC1-20D5-496E-A8D6-1ACDD8FE3D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0" autoAdjust="0"/>
    <p:restoredTop sz="94660"/>
  </p:normalViewPr>
  <p:slideViewPr>
    <p:cSldViewPr>
      <p:cViewPr>
        <p:scale>
          <a:sx n="75" d="100"/>
          <a:sy n="75" d="100"/>
        </p:scale>
        <p:origin x="-216" y="-12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⦿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⌾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•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●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/>
              <a:buChar char="○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/>
              <a:buChar char="■"/>
              <a:defRPr sz="24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tillium Web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2428860" y="1142990"/>
            <a:ext cx="3786214" cy="207170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sz="5400" u="sng" dirty="0" smtClean="0"/>
              <a:t>RATINGS PREDICTION </a:t>
            </a:r>
            <a:endParaRPr lang="en-US" sz="5400"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714348" y="4071948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Submitted by: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IN" b="1" i="1" dirty="0" smtClean="0">
                <a:solidFill>
                  <a:srgbClr val="FFC000"/>
                </a:solidFill>
              </a:rPr>
              <a:t>ARUN KUMAR M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929322" y="0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34"/>
            <a:ext cx="5715040" cy="431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1" y="285734"/>
            <a:ext cx="5442579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6"/>
            <a:ext cx="5748361" cy="397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785800"/>
            <a:ext cx="5652407" cy="41256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- 2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- 3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90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- 4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538" y="642924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3357554" y="35717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 - 5</a:t>
            </a:r>
            <a:endParaRPr lang="en-US" dirty="0"/>
          </a:p>
        </p:txBody>
      </p:sp>
      <p:pic>
        <p:nvPicPr>
          <p:cNvPr id="17" name="Picture 16" descr="rating 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714362"/>
            <a:ext cx="5652407" cy="412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6"/>
            <a:ext cx="6122397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500048"/>
            <a:ext cx="7658100" cy="39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4348" y="2143122"/>
            <a:ext cx="6357982" cy="2571768"/>
          </a:xfrm>
        </p:spPr>
        <p:txBody>
          <a:bodyPr/>
          <a:lstStyle/>
          <a:p>
            <a:r>
              <a:rPr lang="en-IN" sz="2000" u="sng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Business </a:t>
            </a:r>
            <a:r>
              <a:rPr lang="en-IN" sz="2000" u="sng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Problem Framing :</a:t>
            </a:r>
            <a: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b="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1200" b="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200" b="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b="0" dirty="0" smtClean="0">
                <a:solidFill>
                  <a:schemeClr val="tx1"/>
                </a:solidFill>
              </a:rPr>
              <a:t>We have a client who has a website where people write different reviews for technical products. Now they are adding a new feature to their website i.e. the reviewer will have to add stars (rating) as well with the review. </a:t>
            </a:r>
            <a:r>
              <a:rPr lang="en-US" sz="1200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latin typeface="Calibri"/>
                <a:ea typeface="Calibri"/>
                <a:cs typeface="Times New Roman"/>
              </a:rPr>
            </a:br>
            <a:endParaRPr lang="en-US" sz="1800" dirty="0"/>
          </a:p>
        </p:txBody>
      </p:sp>
      <p:grpSp>
        <p:nvGrpSpPr>
          <p:cNvPr id="4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Fake_reveiws_banne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28596" y="500048"/>
            <a:ext cx="6000792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14296"/>
            <a:ext cx="6204128" cy="471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2858"/>
            <a:ext cx="7673340" cy="4808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42858"/>
            <a:ext cx="4151303" cy="4654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500048"/>
            <a:ext cx="6314020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14428"/>
            <a:ext cx="8229900" cy="2732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42858"/>
            <a:ext cx="5147112" cy="4869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42858"/>
            <a:ext cx="6873115" cy="4831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58769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71604" y="1214428"/>
            <a:ext cx="5929354" cy="3714776"/>
          </a:xfrm>
        </p:spPr>
        <p:txBody>
          <a:bodyPr anchor="ctr"/>
          <a:lstStyle/>
          <a:p>
            <a:pPr marL="342900" indent="-342900">
              <a:lnSpc>
                <a:spcPct val="107000"/>
              </a:lnSpc>
            </a:pPr>
            <a:r>
              <a:rPr lang="en-IN" sz="1800" u="sng" dirty="0" smtClean="0">
                <a:solidFill>
                  <a:schemeClr val="tx1"/>
                </a:solidFill>
              </a:rPr>
              <a:t>DATA COLLECTION: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IN" sz="1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 </a:t>
            </a: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</a:br>
            <a:r>
              <a:rPr lang="en-US" sz="1100" dirty="0" smtClean="0">
                <a:solidFill>
                  <a:schemeClr val="tx1"/>
                </a:solidFill>
                <a:latin typeface="Calibri"/>
                <a:ea typeface="Calibri"/>
                <a:cs typeface="Times New Roman"/>
              </a:rPr>
              <a:t>-</a:t>
            </a:r>
            <a:r>
              <a:rPr lang="en-IN" sz="1600" dirty="0" smtClean="0">
                <a:solidFill>
                  <a:schemeClr val="tx1"/>
                </a:solidFill>
              </a:rPr>
              <a:t>Around 27 products have been scrapped for getting the data required for building the Machine Learning Model. We have scrapped from both Amazon and Flip-kart for the diversity in the data-set.</a:t>
            </a:r>
            <a:r>
              <a:rPr lang="en-US" sz="1050" dirty="0" smtClean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1050" dirty="0" smtClean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1200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1200" dirty="0" smtClean="0">
                <a:latin typeface="Calibri"/>
                <a:ea typeface="Calibri"/>
                <a:cs typeface="Times New Roman"/>
              </a:rPr>
            </a:b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 descr="doc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42910" y="428610"/>
            <a:ext cx="6143668" cy="3286148"/>
          </a:xfrm>
          <a:prstGeom prst="rect">
            <a:avLst/>
          </a:prstGeom>
        </p:spPr>
      </p:pic>
      <p:sp>
        <p:nvSpPr>
          <p:cNvPr id="1843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571472" y="3929072"/>
            <a:ext cx="65722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could see that the data-set contains 115379 entries.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Also, we can see that the data is imbalanced. Ratings counts differ for each rating.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doc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071552"/>
            <a:ext cx="692948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142990"/>
            <a:ext cx="6470400" cy="1705500"/>
          </a:xfrm>
        </p:spPr>
        <p:txBody>
          <a:bodyPr/>
          <a:lstStyle/>
          <a:p>
            <a:r>
              <a:rPr lang="en-IN" sz="4000" u="sng" dirty="0" smtClean="0">
                <a:solidFill>
                  <a:srgbClr val="FFC000"/>
                </a:solidFill>
              </a:rPr>
              <a:t>BALANCING THE </a:t>
            </a:r>
            <a:r>
              <a:rPr lang="en-IN" sz="4000" u="sng" dirty="0" smtClean="0">
                <a:solidFill>
                  <a:srgbClr val="FFC000"/>
                </a:solidFill>
              </a:rPr>
              <a:t>DATA-SET &amp; Data- </a:t>
            </a:r>
            <a:r>
              <a:rPr lang="en-IN" sz="4000" u="sng" dirty="0" err="1" smtClean="0">
                <a:solidFill>
                  <a:srgbClr val="FFC000"/>
                </a:solidFill>
              </a:rPr>
              <a:t>Preprocessing</a:t>
            </a:r>
            <a:r>
              <a:rPr lang="en-IN" sz="4000" u="sng" dirty="0" smtClean="0">
                <a:solidFill>
                  <a:srgbClr val="FFC000"/>
                </a:solidFill>
              </a:rPr>
              <a:t>: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72"/>
            <a:ext cx="45529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62"/>
            <a:ext cx="6072230" cy="39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7143768" y="214296"/>
            <a:ext cx="1633047" cy="1571636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42;p18"/>
          <p:cNvGrpSpPr/>
          <p:nvPr/>
        </p:nvGrpSpPr>
        <p:grpSpPr>
          <a:xfrm rot="-587346">
            <a:off x="7488553" y="2130720"/>
            <a:ext cx="759491" cy="759448"/>
            <a:chOff x="576250" y="4319400"/>
            <a:chExt cx="442075" cy="442050"/>
          </a:xfrm>
        </p:grpSpPr>
        <p:sp>
          <p:nvSpPr>
            <p:cNvPr id="7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8"/>
          <p:cNvSpPr/>
          <p:nvPr/>
        </p:nvSpPr>
        <p:spPr>
          <a:xfrm>
            <a:off x="6858016" y="571486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8;p18"/>
          <p:cNvSpPr/>
          <p:nvPr/>
        </p:nvSpPr>
        <p:spPr>
          <a:xfrm rot="2697278">
            <a:off x="8390489" y="2052287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9;p18"/>
          <p:cNvSpPr/>
          <p:nvPr/>
        </p:nvSpPr>
        <p:spPr>
          <a:xfrm>
            <a:off x="8737244" y="181336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0;p18"/>
          <p:cNvSpPr/>
          <p:nvPr/>
        </p:nvSpPr>
        <p:spPr>
          <a:xfrm rot="1280082">
            <a:off x="7239696" y="169051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1" y="138113"/>
            <a:ext cx="4643470" cy="48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47</Words>
  <PresentationFormat>On-screen Show (16:9)</PresentationFormat>
  <Paragraphs>12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Titillium Web</vt:lpstr>
      <vt:lpstr>Titillium Web Light</vt:lpstr>
      <vt:lpstr>Times New Roman</vt:lpstr>
      <vt:lpstr>Calibri</vt:lpstr>
      <vt:lpstr>Donalbain template</vt:lpstr>
      <vt:lpstr>RATINGS PREDICTION </vt:lpstr>
      <vt:lpstr>Business Problem Framing :   We have a client who has a website where people write different reviews for technical products. Now they are adding a new feature to their website i.e. the reviewer will have to add stars (rating) as well with the review.  </vt:lpstr>
      <vt:lpstr>DATA COLLECTION:    -Around 27 products have been scrapped for getting the data required for building the Machine Learning Model. We have scrapped from both Amazon and Flip-kart for the diversity in the data-set.  </vt:lpstr>
      <vt:lpstr>We could see that the data-set contains 115379 entries.  Also, we can see that the data is imbalanced. Ratings counts differ for each rating. </vt:lpstr>
      <vt:lpstr>Slide 5</vt:lpstr>
      <vt:lpstr>BALANCING THE DATA-SET &amp; Data- Preprocessing: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HOUSING_PRICE PREDICTION</dc:title>
  <dc:creator>MURUGANANDAM A</dc:creator>
  <cp:lastModifiedBy>ARUN KUMAR MURUGANANDAM </cp:lastModifiedBy>
  <cp:revision>38</cp:revision>
  <dcterms:modified xsi:type="dcterms:W3CDTF">2021-07-01T00:59:42Z</dcterms:modified>
</cp:coreProperties>
</file>