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864" y="10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Arun Senthil Kumar</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dirty="0">
                <a:solidFill>
                  <a:schemeClr val="dk1"/>
                </a:solidFill>
              </a:rPr>
              <a:t>au713921104301</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6001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Sri Ranganathar Institute of </a:t>
            </a:r>
            <a:r>
              <a:rPr lang="en-US" sz="1100" b="0" i="0" u="none" strike="noStrike" cap="none" dirty="0">
                <a:solidFill>
                  <a:schemeClr val="dk1"/>
                </a:solidFill>
                <a:latin typeface="Arial"/>
                <a:ea typeface="Arial"/>
                <a:cs typeface="Arial"/>
                <a:sym typeface="Arial"/>
              </a:rPr>
              <a:t>Engineering &amp; Technology-Coimbatore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6" name="Picture 5">
            <a:extLst>
              <a:ext uri="{FF2B5EF4-FFF2-40B4-BE49-F238E27FC236}">
                <a16:creationId xmlns:a16="http://schemas.microsoft.com/office/drawing/2014/main" id="{3CF15CB5-0E75-4584-6FF7-DD1E8A30BFC7}"/>
              </a:ext>
            </a:extLst>
          </p:cNvPr>
          <p:cNvPicPr>
            <a:picLocks noChangeAspect="1"/>
          </p:cNvPicPr>
          <p:nvPr/>
        </p:nvPicPr>
        <p:blipFill>
          <a:blip r:embed="rId3"/>
          <a:stretch>
            <a:fillRect/>
          </a:stretch>
        </p:blipFill>
        <p:spPr>
          <a:xfrm>
            <a:off x="600293" y="1144889"/>
            <a:ext cx="7838711" cy="35578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a:extLst>
              <a:ext uri="{FF2B5EF4-FFF2-40B4-BE49-F238E27FC236}">
                <a16:creationId xmlns:a16="http://schemas.microsoft.com/office/drawing/2014/main" id="{FB05CC52-9A48-E2C8-5CBF-CDA0C1BCCEB4}"/>
              </a:ext>
            </a:extLst>
          </p:cNvPr>
          <p:cNvPicPr>
            <a:picLocks noChangeAspect="1"/>
          </p:cNvPicPr>
          <p:nvPr/>
        </p:nvPicPr>
        <p:blipFill>
          <a:blip r:embed="rId3"/>
          <a:stretch>
            <a:fillRect/>
          </a:stretch>
        </p:blipFill>
        <p:spPr>
          <a:xfrm>
            <a:off x="802985" y="1205754"/>
            <a:ext cx="7803543" cy="34971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3" name="Picture 2">
            <a:extLst>
              <a:ext uri="{FF2B5EF4-FFF2-40B4-BE49-F238E27FC236}">
                <a16:creationId xmlns:a16="http://schemas.microsoft.com/office/drawing/2014/main" id="{7DF6686E-6CA7-6FF1-DEE8-76B1A874E9F4}"/>
              </a:ext>
            </a:extLst>
          </p:cNvPr>
          <p:cNvPicPr>
            <a:picLocks noChangeAspect="1"/>
          </p:cNvPicPr>
          <p:nvPr/>
        </p:nvPicPr>
        <p:blipFill>
          <a:blip r:embed="rId3"/>
          <a:stretch>
            <a:fillRect/>
          </a:stretch>
        </p:blipFill>
        <p:spPr>
          <a:xfrm>
            <a:off x="1643423" y="1180360"/>
            <a:ext cx="5731510" cy="2168525"/>
          </a:xfrm>
          <a:prstGeom prst="rect">
            <a:avLst/>
          </a:prstGeom>
        </p:spPr>
      </p:pic>
      <p:pic>
        <p:nvPicPr>
          <p:cNvPr id="4" name="Picture 3">
            <a:extLst>
              <a:ext uri="{FF2B5EF4-FFF2-40B4-BE49-F238E27FC236}">
                <a16:creationId xmlns:a16="http://schemas.microsoft.com/office/drawing/2014/main" id="{15FC051E-F5DE-DBC4-C796-02FF1C4C94D5}"/>
              </a:ext>
            </a:extLst>
          </p:cNvPr>
          <p:cNvPicPr>
            <a:picLocks noChangeAspect="1"/>
          </p:cNvPicPr>
          <p:nvPr/>
        </p:nvPicPr>
        <p:blipFill rotWithShape="1">
          <a:blip r:embed="rId4"/>
          <a:srcRect b="21739"/>
          <a:stretch/>
        </p:blipFill>
        <p:spPr>
          <a:xfrm>
            <a:off x="1643423" y="2403984"/>
            <a:ext cx="5731510" cy="228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a:extLst>
              <a:ext uri="{FF2B5EF4-FFF2-40B4-BE49-F238E27FC236}">
                <a16:creationId xmlns:a16="http://schemas.microsoft.com/office/drawing/2014/main" id="{8D24205F-D7F9-8CCB-19DC-7C1F5DD2D660}"/>
              </a:ext>
            </a:extLst>
          </p:cNvPr>
          <p:cNvPicPr>
            <a:picLocks noChangeAspect="1"/>
          </p:cNvPicPr>
          <p:nvPr/>
        </p:nvPicPr>
        <p:blipFill>
          <a:blip r:embed="rId3"/>
          <a:stretch>
            <a:fillRect/>
          </a:stretch>
        </p:blipFill>
        <p:spPr>
          <a:xfrm>
            <a:off x="1252533" y="1233856"/>
            <a:ext cx="6802562" cy="33849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a:extLst>
              <a:ext uri="{FF2B5EF4-FFF2-40B4-BE49-F238E27FC236}">
                <a16:creationId xmlns:a16="http://schemas.microsoft.com/office/drawing/2014/main" id="{B0F5CAE7-6A64-C615-8C76-00FB0EA67395}"/>
              </a:ext>
            </a:extLst>
          </p:cNvPr>
          <p:cNvPicPr>
            <a:picLocks noChangeAspect="1"/>
          </p:cNvPicPr>
          <p:nvPr/>
        </p:nvPicPr>
        <p:blipFill rotWithShape="1">
          <a:blip r:embed="rId3"/>
          <a:srcRect t="8166" b="5194"/>
          <a:stretch/>
        </p:blipFill>
        <p:spPr>
          <a:xfrm>
            <a:off x="1238977" y="1188480"/>
            <a:ext cx="6666046" cy="327289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1051</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ADMIN</cp:lastModifiedBy>
  <cp:revision>7</cp:revision>
  <dcterms:modified xsi:type="dcterms:W3CDTF">2024-04-10T09:50:45Z</dcterms:modified>
</cp:coreProperties>
</file>