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p15:clr>
            <a:srgbClr val="A4A3A4"/>
          </p15:clr>
        </p15:guide>
        <p15:guide id="2" pos="144">
          <p15:clr>
            <a:srgbClr val="A4A3A4"/>
          </p15:clr>
        </p15:guide>
        <p15:guide id="3" orient="horz" pos="87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3" d="100"/>
          <a:sy n="93" d="100"/>
        </p:scale>
        <p:origin x="726" y="78"/>
      </p:cViewPr>
      <p:guideLst>
        <p:guide orient="horz" pos="612"/>
        <p:guide pos="144"/>
        <p:guide orient="horz" pos="87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31"/>
        <p:cNvGrpSpPr/>
        <p:nvPr/>
      </p:nvGrpSpPr>
      <p:grpSpPr>
        <a:xfrm>
          <a:off x="0" y="0"/>
          <a:ext cx="0" cy="0"/>
          <a:chOff x="0" y="0"/>
          <a:chExt cx="0" cy="0"/>
        </a:xfrm>
      </p:grpSpPr>
      <p:sp>
        <p:nvSpPr>
          <p:cNvPr id="1032" name="Google Shape;1032;n"/>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3" name="Google Shape;1033;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366392937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6"/>
        <p:cNvGrpSpPr/>
        <p:nvPr/>
      </p:nvGrpSpPr>
      <p:grpSpPr>
        <a:xfrm>
          <a:off x="0" y="0"/>
          <a:ext cx="0" cy="0"/>
          <a:chOff x="0" y="0"/>
          <a:chExt cx="0" cy="0"/>
        </a:xfrm>
      </p:grpSpPr>
      <p:sp>
        <p:nvSpPr>
          <p:cNvPr id="1087" name="Google Shape;1087;p1: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88" name="Google Shape;1088;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SzPts val="1100"/>
              <a:buNone/>
            </a:pPr>
            <a:endParaRPr b="1"/>
          </a:p>
        </p:txBody>
      </p:sp>
      <p:sp>
        <p:nvSpPr>
          <p:cNvPr id="1089" name="Google Shape;1089;p1: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None/>
            </a:pPr>
            <a:fld id="{00000000-1234-1234-1234-123412341234}" type="slidenum">
              <a:rPr lang="en-US" sz="1400" b="0" i="0" u="none" strike="noStrike" cap="none">
                <a:solidFill>
                  <a:srgbClr val="000000"/>
                </a:solidFill>
                <a:latin typeface="Times New Roman"/>
                <a:ea typeface="Times New Roman"/>
                <a:cs typeface="Times New Roman"/>
                <a:sym typeface="Times New Roman"/>
              </a:rPr>
              <a:t>1</a:t>
            </a:fld>
            <a:endParaRPr sz="1400" b="0" i="0" u="none" strike="noStrike" cap="none">
              <a:solidFill>
                <a:srgbClr val="000000"/>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1713515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8"/>
        <p:cNvGrpSpPr/>
        <p:nvPr/>
      </p:nvGrpSpPr>
      <p:grpSpPr>
        <a:xfrm>
          <a:off x="0" y="0"/>
          <a:ext cx="0" cy="0"/>
          <a:chOff x="0" y="0"/>
          <a:chExt cx="0" cy="0"/>
        </a:xfrm>
      </p:grpSpPr>
      <p:sp>
        <p:nvSpPr>
          <p:cNvPr id="1179" name="Google Shape;1179;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0" name="Google Shape;118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513634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4"/>
        <p:cNvGrpSpPr/>
        <p:nvPr/>
      </p:nvGrpSpPr>
      <p:grpSpPr>
        <a:xfrm>
          <a:off x="0" y="0"/>
          <a:ext cx="0" cy="0"/>
          <a:chOff x="0" y="0"/>
          <a:chExt cx="0" cy="0"/>
        </a:xfrm>
      </p:grpSpPr>
      <p:sp>
        <p:nvSpPr>
          <p:cNvPr id="1185" name="Google Shape;1185;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6" name="Google Shape;1186;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120262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0"/>
        <p:cNvGrpSpPr/>
        <p:nvPr/>
      </p:nvGrpSpPr>
      <p:grpSpPr>
        <a:xfrm>
          <a:off x="0" y="0"/>
          <a:ext cx="0" cy="0"/>
          <a:chOff x="0" y="0"/>
          <a:chExt cx="0" cy="0"/>
        </a:xfrm>
      </p:grpSpPr>
      <p:sp>
        <p:nvSpPr>
          <p:cNvPr id="1191" name="Google Shape;1191;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2" name="Google Shape;1192;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160117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6"/>
        <p:cNvGrpSpPr/>
        <p:nvPr/>
      </p:nvGrpSpPr>
      <p:grpSpPr>
        <a:xfrm>
          <a:off x="0" y="0"/>
          <a:ext cx="0" cy="0"/>
          <a:chOff x="0" y="0"/>
          <a:chExt cx="0" cy="0"/>
        </a:xfrm>
      </p:grpSpPr>
      <p:sp>
        <p:nvSpPr>
          <p:cNvPr id="1197" name="Google Shape;1197;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8" name="Google Shape;119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298698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2"/>
        <p:cNvGrpSpPr/>
        <p:nvPr/>
      </p:nvGrpSpPr>
      <p:grpSpPr>
        <a:xfrm>
          <a:off x="0" y="0"/>
          <a:ext cx="0" cy="0"/>
          <a:chOff x="0" y="0"/>
          <a:chExt cx="0" cy="0"/>
        </a:xfrm>
      </p:grpSpPr>
      <p:sp>
        <p:nvSpPr>
          <p:cNvPr id="1203" name="Google Shape;1203;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4" name="Google Shape;1204;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140292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8"/>
        <p:cNvGrpSpPr/>
        <p:nvPr/>
      </p:nvGrpSpPr>
      <p:grpSpPr>
        <a:xfrm>
          <a:off x="0" y="0"/>
          <a:ext cx="0" cy="0"/>
          <a:chOff x="0" y="0"/>
          <a:chExt cx="0" cy="0"/>
        </a:xfrm>
      </p:grpSpPr>
      <p:sp>
        <p:nvSpPr>
          <p:cNvPr id="1209" name="Google Shape;1209;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210" name="Google Shape;1210;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630420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6"/>
        <p:cNvGrpSpPr/>
        <p:nvPr/>
      </p:nvGrpSpPr>
      <p:grpSpPr>
        <a:xfrm>
          <a:off x="0" y="0"/>
          <a:ext cx="0" cy="0"/>
          <a:chOff x="0" y="0"/>
          <a:chExt cx="0" cy="0"/>
        </a:xfrm>
      </p:grpSpPr>
      <p:sp>
        <p:nvSpPr>
          <p:cNvPr id="1217" name="Google Shape;1217;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18" name="Google Shape;1218;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b="1">
                <a:solidFill>
                  <a:srgbClr val="223366"/>
                </a:solidFill>
              </a:rPr>
              <a:t>Thank You !!</a:t>
            </a:r>
            <a:endParaRPr sz="1100" b="1">
              <a:solidFill>
                <a:srgbClr val="223366"/>
              </a:solidFill>
            </a:endParaRPr>
          </a:p>
        </p:txBody>
      </p:sp>
    </p:spTree>
    <p:extLst>
      <p:ext uri="{BB962C8B-B14F-4D97-AF65-F5344CB8AC3E}">
        <p14:creationId xmlns:p14="http://schemas.microsoft.com/office/powerpoint/2010/main" val="21833494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7"/>
        <p:cNvGrpSpPr/>
        <p:nvPr/>
      </p:nvGrpSpPr>
      <p:grpSpPr>
        <a:xfrm>
          <a:off x="0" y="0"/>
          <a:ext cx="0" cy="0"/>
          <a:chOff x="0" y="0"/>
          <a:chExt cx="0" cy="0"/>
        </a:xfrm>
      </p:grpSpPr>
      <p:sp>
        <p:nvSpPr>
          <p:cNvPr id="1108" name="Google Shape;110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98450" algn="l" rtl="0">
              <a:lnSpc>
                <a:spcPct val="100000"/>
              </a:lnSpc>
              <a:spcBef>
                <a:spcPts val="0"/>
              </a:spcBef>
              <a:spcAft>
                <a:spcPts val="0"/>
              </a:spcAft>
              <a:buSzPts val="1100"/>
              <a:buNone/>
            </a:pPr>
            <a:endParaRPr b="1"/>
          </a:p>
        </p:txBody>
      </p:sp>
      <p:sp>
        <p:nvSpPr>
          <p:cNvPr id="1109" name="Google Shape;110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1217203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7"/>
        <p:cNvGrpSpPr/>
        <p:nvPr/>
      </p:nvGrpSpPr>
      <p:grpSpPr>
        <a:xfrm>
          <a:off x="0" y="0"/>
          <a:ext cx="0" cy="0"/>
          <a:chOff x="0" y="0"/>
          <a:chExt cx="0" cy="0"/>
        </a:xfrm>
      </p:grpSpPr>
      <p:sp>
        <p:nvSpPr>
          <p:cNvPr id="1118" name="Google Shape;111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19" name="Google Shape;111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4853732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5"/>
        <p:cNvGrpSpPr/>
        <p:nvPr/>
      </p:nvGrpSpPr>
      <p:grpSpPr>
        <a:xfrm>
          <a:off x="0" y="0"/>
          <a:ext cx="0" cy="0"/>
          <a:chOff x="0" y="0"/>
          <a:chExt cx="0" cy="0"/>
        </a:xfrm>
      </p:grpSpPr>
      <p:sp>
        <p:nvSpPr>
          <p:cNvPr id="1126" name="Google Shape;112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27" name="Google Shape;112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064087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3"/>
        <p:cNvGrpSpPr/>
        <p:nvPr/>
      </p:nvGrpSpPr>
      <p:grpSpPr>
        <a:xfrm>
          <a:off x="0" y="0"/>
          <a:ext cx="0" cy="0"/>
          <a:chOff x="0" y="0"/>
          <a:chExt cx="0" cy="0"/>
        </a:xfrm>
      </p:grpSpPr>
      <p:sp>
        <p:nvSpPr>
          <p:cNvPr id="1134" name="Google Shape;113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35" name="Google Shape;113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069324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1"/>
        <p:cNvGrpSpPr/>
        <p:nvPr/>
      </p:nvGrpSpPr>
      <p:grpSpPr>
        <a:xfrm>
          <a:off x="0" y="0"/>
          <a:ext cx="0" cy="0"/>
          <a:chOff x="0" y="0"/>
          <a:chExt cx="0" cy="0"/>
        </a:xfrm>
      </p:grpSpPr>
      <p:sp>
        <p:nvSpPr>
          <p:cNvPr id="1142" name="Google Shape;1142;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43" name="Google Shape;114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889562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0"/>
        <p:cNvGrpSpPr/>
        <p:nvPr/>
      </p:nvGrpSpPr>
      <p:grpSpPr>
        <a:xfrm>
          <a:off x="0" y="0"/>
          <a:ext cx="0" cy="0"/>
          <a:chOff x="0" y="0"/>
          <a:chExt cx="0" cy="0"/>
        </a:xfrm>
      </p:grpSpPr>
      <p:sp>
        <p:nvSpPr>
          <p:cNvPr id="1151" name="Google Shape;1151;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2" name="Google Shape;1152;p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936038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8"/>
        <p:cNvGrpSpPr/>
        <p:nvPr/>
      </p:nvGrpSpPr>
      <p:grpSpPr>
        <a:xfrm>
          <a:off x="0" y="0"/>
          <a:ext cx="0" cy="0"/>
          <a:chOff x="0" y="0"/>
          <a:chExt cx="0" cy="0"/>
        </a:xfrm>
      </p:grpSpPr>
      <p:sp>
        <p:nvSpPr>
          <p:cNvPr id="1159" name="Google Shape;1159;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60" name="Google Shape;116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20290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0"/>
        <p:cNvGrpSpPr/>
        <p:nvPr/>
      </p:nvGrpSpPr>
      <p:grpSpPr>
        <a:xfrm>
          <a:off x="0" y="0"/>
          <a:ext cx="0" cy="0"/>
          <a:chOff x="0" y="0"/>
          <a:chExt cx="0" cy="0"/>
        </a:xfrm>
      </p:grpSpPr>
      <p:sp>
        <p:nvSpPr>
          <p:cNvPr id="1171" name="Google Shape;1171;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72" name="Google Shape;1172;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512032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42"/>
        <p:cNvGrpSpPr/>
        <p:nvPr/>
      </p:nvGrpSpPr>
      <p:grpSpPr>
        <a:xfrm>
          <a:off x="0" y="0"/>
          <a:ext cx="0" cy="0"/>
          <a:chOff x="0" y="0"/>
          <a:chExt cx="0" cy="0"/>
        </a:xfrm>
      </p:grpSpPr>
      <p:sp>
        <p:nvSpPr>
          <p:cNvPr id="1043" name="Google Shape;1043;p2"/>
          <p:cNvSpPr txBox="1">
            <a:spLocks noGrp="1"/>
          </p:cNvSpPr>
          <p:nvPr>
            <p:ph type="ctrTitle"/>
          </p:nvPr>
        </p:nvSpPr>
        <p:spPr>
          <a:xfrm>
            <a:off x="1143000" y="841375"/>
            <a:ext cx="6858000" cy="1790700"/>
          </a:xfrm>
          <a:prstGeom prst="rect">
            <a:avLst/>
          </a:prstGeom>
          <a:noFill/>
          <a:ln>
            <a:noFill/>
          </a:ln>
        </p:spPr>
        <p:txBody>
          <a:bodyPr spcFirstLastPara="1" wrap="square" lIns="91425" tIns="45700" rIns="91425" bIns="45700" anchor="b" anchorCtr="0">
            <a:noAutofit/>
          </a:bodyPr>
          <a:lstStyle>
            <a:lvl1pPr marR="0" lvl="0" algn="ctr" rtl="0">
              <a:lnSpc>
                <a:spcPct val="100000"/>
              </a:lnSpc>
              <a:spcBef>
                <a:spcPts val="0"/>
              </a:spcBef>
              <a:spcAft>
                <a:spcPts val="0"/>
              </a:spcAft>
              <a:buSzPts val="1400"/>
              <a:buNone/>
              <a:defRPr sz="60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44" name="Google Shape;1044;p2"/>
          <p:cNvSpPr txBox="1">
            <a:spLocks noGrp="1"/>
          </p:cNvSpPr>
          <p:nvPr>
            <p:ph type="subTitle" idx="1"/>
          </p:nvPr>
        </p:nvSpPr>
        <p:spPr>
          <a:xfrm>
            <a:off x="1143000" y="2701925"/>
            <a:ext cx="6858000" cy="1241400"/>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2000"/>
              <a:buFont typeface="Arial"/>
              <a:buNone/>
              <a:defRPr sz="20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9pPr>
          </a:lstStyle>
          <a:p>
            <a:endParaRPr/>
          </a:p>
        </p:txBody>
      </p:sp>
      <p:sp>
        <p:nvSpPr>
          <p:cNvPr id="1045" name="Google Shape;1045;p2"/>
          <p:cNvSpPr txBox="1">
            <a:spLocks noGrp="1"/>
          </p:cNvSpPr>
          <p:nvPr>
            <p:ph type="dt" idx="10"/>
          </p:nvPr>
        </p:nvSpPr>
        <p:spPr>
          <a:xfrm>
            <a:off x="628650" y="4767263"/>
            <a:ext cx="2057400" cy="2745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46" name="Google Shape;1046;p2"/>
          <p:cNvSpPr txBox="1">
            <a:spLocks noGrp="1"/>
          </p:cNvSpPr>
          <p:nvPr>
            <p:ph type="ftr" idx="11"/>
          </p:nvPr>
        </p:nvSpPr>
        <p:spPr>
          <a:xfrm>
            <a:off x="3028950" y="4767263"/>
            <a:ext cx="3086100" cy="2745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47" name="Google Shape;1047;p2"/>
          <p:cNvSpPr txBox="1">
            <a:spLocks noGrp="1"/>
          </p:cNvSpPr>
          <p:nvPr>
            <p:ph type="sldNum" idx="12"/>
          </p:nvPr>
        </p:nvSpPr>
        <p:spPr>
          <a:xfrm>
            <a:off x="6457950" y="4767263"/>
            <a:ext cx="2057400" cy="274500"/>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081"/>
        <p:cNvGrpSpPr/>
        <p:nvPr/>
      </p:nvGrpSpPr>
      <p:grpSpPr>
        <a:xfrm>
          <a:off x="0" y="0"/>
          <a:ext cx="0" cy="0"/>
          <a:chOff x="0" y="0"/>
          <a:chExt cx="0" cy="0"/>
        </a:xfrm>
      </p:grpSpPr>
      <p:sp>
        <p:nvSpPr>
          <p:cNvPr id="1082" name="Google Shape;1082;p11"/>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marR="0" lvl="0" indent="-228600" algn="l" rtl="0">
              <a:lnSpc>
                <a:spcPct val="100000"/>
              </a:lnSpc>
              <a:spcBef>
                <a:spcPts val="0"/>
              </a:spcBef>
              <a:spcAft>
                <a:spcPts val="0"/>
              </a:spcAft>
              <a:buClr>
                <a:srgbClr val="000000"/>
              </a:buClr>
              <a:buSzPts val="1800"/>
              <a:buFont typeface="Arial"/>
              <a:buNone/>
              <a:defRPr sz="1400" b="0" i="0" u="none" strike="noStrike" cap="none">
                <a:solidFill>
                  <a:srgbClr val="000000"/>
                </a:solidFill>
                <a:latin typeface="Arial"/>
                <a:ea typeface="Arial"/>
                <a:cs typeface="Arial"/>
                <a:sym typeface="Arial"/>
              </a:defRPr>
            </a:lvl1pPr>
          </a:lstStyle>
          <a:p>
            <a:endParaRPr/>
          </a:p>
        </p:txBody>
      </p:sp>
      <p:sp>
        <p:nvSpPr>
          <p:cNvPr id="1083" name="Google Shape;1083;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084"/>
        <p:cNvGrpSpPr/>
        <p:nvPr/>
      </p:nvGrpSpPr>
      <p:grpSpPr>
        <a:xfrm>
          <a:off x="0" y="0"/>
          <a:ext cx="0" cy="0"/>
          <a:chOff x="0" y="0"/>
          <a:chExt cx="0" cy="0"/>
        </a:xfrm>
      </p:grpSpPr>
      <p:sp>
        <p:nvSpPr>
          <p:cNvPr id="1085" name="Google Shape;1085;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048"/>
        <p:cNvGrpSpPr/>
        <p:nvPr/>
      </p:nvGrpSpPr>
      <p:grpSpPr>
        <a:xfrm>
          <a:off x="0" y="0"/>
          <a:ext cx="0" cy="0"/>
          <a:chOff x="0" y="0"/>
          <a:chExt cx="0" cy="0"/>
        </a:xfrm>
      </p:grpSpPr>
      <p:sp>
        <p:nvSpPr>
          <p:cNvPr id="1049" name="Google Shape;1049;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0"/>
        <p:cNvGrpSpPr/>
        <p:nvPr/>
      </p:nvGrpSpPr>
      <p:grpSpPr>
        <a:xfrm>
          <a:off x="0" y="0"/>
          <a:ext cx="0" cy="0"/>
          <a:chOff x="0" y="0"/>
          <a:chExt cx="0" cy="0"/>
        </a:xfrm>
      </p:grpSpPr>
      <p:sp>
        <p:nvSpPr>
          <p:cNvPr id="1051" name="Google Shape;1051;p4"/>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9pPr>
          </a:lstStyle>
          <a:p>
            <a:endParaRPr/>
          </a:p>
        </p:txBody>
      </p:sp>
      <p:sp>
        <p:nvSpPr>
          <p:cNvPr id="1052" name="Google Shape;1052;p4"/>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marR="0" lvl="0" indent="-304800" algn="l" rtl="0">
              <a:lnSpc>
                <a:spcPct val="115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1053" name="Google Shape;1053;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1054"/>
        <p:cNvGrpSpPr/>
        <p:nvPr/>
      </p:nvGrpSpPr>
      <p:grpSpPr>
        <a:xfrm>
          <a:off x="0" y="0"/>
          <a:ext cx="0" cy="0"/>
          <a:chOff x="0" y="0"/>
          <a:chExt cx="0" cy="0"/>
        </a:xfrm>
      </p:grpSpPr>
      <p:sp>
        <p:nvSpPr>
          <p:cNvPr id="1055" name="Google Shape;1055;p5"/>
          <p:cNvSpPr txBox="1">
            <a:spLocks noGrp="1"/>
          </p:cNvSpPr>
          <p:nvPr>
            <p:ph type="title"/>
          </p:nvPr>
        </p:nvSpPr>
        <p:spPr>
          <a:xfrm>
            <a:off x="628560" y="273780"/>
            <a:ext cx="7886400" cy="9939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56" name="Google Shape;1056;p5"/>
          <p:cNvSpPr txBox="1">
            <a:spLocks noGrp="1"/>
          </p:cNvSpPr>
          <p:nvPr>
            <p:ph type="subTitle" idx="1"/>
          </p:nvPr>
        </p:nvSpPr>
        <p:spPr>
          <a:xfrm>
            <a:off x="457110" y="1203390"/>
            <a:ext cx="8229300" cy="29829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057"/>
        <p:cNvGrpSpPr/>
        <p:nvPr/>
      </p:nvGrpSpPr>
      <p:grpSpPr>
        <a:xfrm>
          <a:off x="0" y="0"/>
          <a:ext cx="0" cy="0"/>
          <a:chOff x="0" y="0"/>
          <a:chExt cx="0" cy="0"/>
        </a:xfrm>
      </p:grpSpPr>
      <p:sp>
        <p:nvSpPr>
          <p:cNvPr id="1058" name="Google Shape;1058;p6"/>
          <p:cNvSpPr txBox="1">
            <a:spLocks noGrp="1"/>
          </p:cNvSpPr>
          <p:nvPr>
            <p:ph type="title"/>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59" name="Google Shape;1059;p6"/>
          <p:cNvSpPr txBox="1">
            <a:spLocks noGrp="1"/>
          </p:cNvSpPr>
          <p:nvPr>
            <p:ph type="body" idx="1"/>
          </p:nvPr>
        </p:nvSpPr>
        <p:spPr>
          <a:xfrm>
            <a:off x="0" y="0"/>
            <a:ext cx="3000000" cy="3000000"/>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SzPts val="1400"/>
              <a:buNone/>
              <a:defRPr sz="14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60" name="Google Shape;1060;p6"/>
          <p:cNvSpPr txBox="1">
            <a:spLocks noGrp="1"/>
          </p:cNvSpPr>
          <p:nvPr>
            <p:ph type="ftr" idx="11"/>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61" name="Google Shape;1061;p6"/>
          <p:cNvSpPr txBox="1">
            <a:spLocks noGrp="1"/>
          </p:cNvSpPr>
          <p:nvPr>
            <p:ph type="dt" idx="10"/>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14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62" name="Google Shape;1062;p6"/>
          <p:cNvSpPr txBox="1">
            <a:spLocks noGrp="1"/>
          </p:cNvSpPr>
          <p:nvPr>
            <p:ph type="sldNum" idx="12"/>
          </p:nvPr>
        </p:nvSpPr>
        <p:spPr>
          <a:xfrm>
            <a:off x="0" y="0"/>
            <a:ext cx="3000000" cy="3000000"/>
          </a:xfrm>
          <a:prstGeom prst="rect">
            <a:avLst/>
          </a:prstGeom>
          <a:noFill/>
          <a:ln>
            <a:noFill/>
          </a:ln>
        </p:spPr>
        <p:txBody>
          <a:bodyPr spcFirstLastPara="1" wrap="square" lIns="0" tIns="0" rIns="0" bIns="0" anchor="t" anchorCtr="0">
            <a:noAutofit/>
          </a:bodyPr>
          <a:lstStyle>
            <a:lvl1pPr marL="0" marR="0" lvl="0"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063"/>
        <p:cNvGrpSpPr/>
        <p:nvPr/>
      </p:nvGrpSpPr>
      <p:grpSpPr>
        <a:xfrm>
          <a:off x="0" y="0"/>
          <a:ext cx="0" cy="0"/>
          <a:chOff x="0" y="0"/>
          <a:chExt cx="0" cy="0"/>
        </a:xfrm>
      </p:grpSpPr>
      <p:sp>
        <p:nvSpPr>
          <p:cNvPr id="1064" name="Google Shape;1064;p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65" name="Google Shape;1065;p7"/>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1066" name="Google Shape;1066;p7"/>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1067" name="Google Shape;1067;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2">
    <p:spTree>
      <p:nvGrpSpPr>
        <p:cNvPr id="1" name="Shape 1068"/>
        <p:cNvGrpSpPr/>
        <p:nvPr/>
      </p:nvGrpSpPr>
      <p:grpSpPr>
        <a:xfrm>
          <a:off x="0" y="0"/>
          <a:ext cx="0" cy="0"/>
          <a:chOff x="0" y="0"/>
          <a:chExt cx="0" cy="0"/>
        </a:xfrm>
      </p:grpSpPr>
      <p:sp>
        <p:nvSpPr>
          <p:cNvPr id="1069" name="Google Shape;1069;p8"/>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9pPr>
          </a:lstStyle>
          <a:p>
            <a:endParaRPr/>
          </a:p>
        </p:txBody>
      </p:sp>
      <p:sp>
        <p:nvSpPr>
          <p:cNvPr id="1070" name="Google Shape;1070;p8"/>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marR="0" lvl="0" indent="-304800" algn="l" rtl="0">
              <a:lnSpc>
                <a:spcPct val="115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1071" name="Google Shape;1071;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072"/>
        <p:cNvGrpSpPr/>
        <p:nvPr/>
      </p:nvGrpSpPr>
      <p:grpSpPr>
        <a:xfrm>
          <a:off x="0" y="0"/>
          <a:ext cx="0" cy="0"/>
          <a:chOff x="0" y="0"/>
          <a:chExt cx="0" cy="0"/>
        </a:xfrm>
      </p:grpSpPr>
      <p:sp>
        <p:nvSpPr>
          <p:cNvPr id="1073" name="Google Shape;1073;p9"/>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9pPr>
          </a:lstStyle>
          <a:p>
            <a:endParaRPr/>
          </a:p>
        </p:txBody>
      </p:sp>
      <p:sp>
        <p:nvSpPr>
          <p:cNvPr id="1074" name="Google Shape;1074;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075"/>
        <p:cNvGrpSpPr/>
        <p:nvPr/>
      </p:nvGrpSpPr>
      <p:grpSpPr>
        <a:xfrm>
          <a:off x="0" y="0"/>
          <a:ext cx="0" cy="0"/>
          <a:chOff x="0" y="0"/>
          <a:chExt cx="0" cy="0"/>
        </a:xfrm>
      </p:grpSpPr>
      <p:sp>
        <p:nvSpPr>
          <p:cNvPr id="1076" name="Google Shape;1076;p10"/>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7" name="Google Shape;1077;p10"/>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marR="0" lvl="0"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9pPr>
          </a:lstStyle>
          <a:p>
            <a:endParaRPr/>
          </a:p>
        </p:txBody>
      </p:sp>
      <p:sp>
        <p:nvSpPr>
          <p:cNvPr id="1078" name="Google Shape;1078;p10"/>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marR="0" lvl="0"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9pPr>
          </a:lstStyle>
          <a:p>
            <a:endParaRPr/>
          </a:p>
        </p:txBody>
      </p:sp>
      <p:sp>
        <p:nvSpPr>
          <p:cNvPr id="1079" name="Google Shape;1079;p10"/>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marR="0" lvl="0" indent="-342900" algn="l" rtl="0">
              <a:lnSpc>
                <a:spcPct val="115000"/>
              </a:lnSpc>
              <a:spcBef>
                <a:spcPts val="0"/>
              </a:spcBef>
              <a:spcAft>
                <a:spcPts val="0"/>
              </a:spcAft>
              <a:buClr>
                <a:srgbClr val="000000"/>
              </a:buClr>
              <a:buSzPts val="1800"/>
              <a:buFont typeface="Arial"/>
              <a:buChar char="●"/>
              <a:defRPr sz="1400" b="0" i="0" u="none" strike="noStrike" cap="none">
                <a:solidFill>
                  <a:srgbClr val="000000"/>
                </a:solidFill>
                <a:latin typeface="Arial"/>
                <a:ea typeface="Arial"/>
                <a:cs typeface="Arial"/>
                <a:sym typeface="Arial"/>
              </a:defRPr>
            </a:lvl1pPr>
            <a:lvl2pPr marL="914400" marR="0" lvl="1"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L="1371600" marR="0" lvl="2"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L="1828800" marR="0" lvl="3"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L="2286000" marR="0" lvl="4"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L="2743200" marR="0" lvl="5"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L="3200400" marR="0" lvl="6"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L="3657600" marR="0" lvl="7"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L="4114800" marR="0" lvl="8" indent="-317500" algn="l" rtl="0">
              <a:lnSpc>
                <a:spcPct val="115000"/>
              </a:lnSpc>
              <a:spcBef>
                <a:spcPts val="1600"/>
              </a:spcBef>
              <a:spcAft>
                <a:spcPts val="160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080" name="Google Shape;1080;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34"/>
        <p:cNvGrpSpPr/>
        <p:nvPr/>
      </p:nvGrpSpPr>
      <p:grpSpPr>
        <a:xfrm>
          <a:off x="0" y="0"/>
          <a:ext cx="0" cy="0"/>
          <a:chOff x="0" y="0"/>
          <a:chExt cx="0" cy="0"/>
        </a:xfrm>
      </p:grpSpPr>
      <p:sp>
        <p:nvSpPr>
          <p:cNvPr id="1035" name="Google Shape;1035;p1"/>
          <p:cNvSpPr/>
          <p:nvPr/>
        </p:nvSpPr>
        <p:spPr>
          <a:xfrm>
            <a:off x="7283428" y="62784"/>
            <a:ext cx="1109400" cy="5847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1036" name="Google Shape;1036;p1" descr="A close up of a sign&#10;&#10;Description automatically generated"/>
          <p:cNvPicPr preferRelativeResize="0"/>
          <p:nvPr/>
        </p:nvPicPr>
        <p:blipFill rotWithShape="1">
          <a:blip r:embed="rId13">
            <a:alphaModFix/>
          </a:blip>
          <a:srcRect/>
          <a:stretch/>
        </p:blipFill>
        <p:spPr>
          <a:xfrm>
            <a:off x="7799751" y="88917"/>
            <a:ext cx="1233875" cy="412476"/>
          </a:xfrm>
          <a:prstGeom prst="rect">
            <a:avLst/>
          </a:prstGeom>
          <a:noFill/>
          <a:ln>
            <a:noFill/>
          </a:ln>
        </p:spPr>
      </p:pic>
      <p:sp>
        <p:nvSpPr>
          <p:cNvPr id="1037" name="Google Shape;1037;p1"/>
          <p:cNvSpPr/>
          <p:nvPr/>
        </p:nvSpPr>
        <p:spPr>
          <a:xfrm>
            <a:off x="7594600" y="82567"/>
            <a:ext cx="165000" cy="412500"/>
          </a:xfrm>
          <a:prstGeom prst="rect">
            <a:avLst/>
          </a:prstGeom>
          <a:solidFill>
            <a:srgbClr val="84191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38" name="Google Shape;1038;p1"/>
          <p:cNvSpPr/>
          <p:nvPr/>
        </p:nvSpPr>
        <p:spPr>
          <a:xfrm>
            <a:off x="7440249" y="82567"/>
            <a:ext cx="103500" cy="412500"/>
          </a:xfrm>
          <a:prstGeom prst="rect">
            <a:avLst/>
          </a:prstGeom>
          <a:solidFill>
            <a:srgbClr val="21326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39" name="Google Shape;1039;p1"/>
          <p:cNvSpPr/>
          <p:nvPr/>
        </p:nvSpPr>
        <p:spPr>
          <a:xfrm>
            <a:off x="0" y="5086350"/>
            <a:ext cx="9144000" cy="69900"/>
          </a:xfrm>
          <a:prstGeom prst="rect">
            <a:avLst/>
          </a:prstGeom>
          <a:solidFill>
            <a:srgbClr val="21326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40" name="Google Shape;1040;p1"/>
          <p:cNvSpPr/>
          <p:nvPr/>
        </p:nvSpPr>
        <p:spPr>
          <a:xfrm>
            <a:off x="0" y="88917"/>
            <a:ext cx="7283400" cy="406200"/>
          </a:xfrm>
          <a:prstGeom prst="rect">
            <a:avLst/>
          </a:prstGeom>
          <a:solidFill>
            <a:srgbClr val="213264"/>
          </a:solidFill>
          <a:ln w="25400" cap="flat" cmpd="sng">
            <a:solidFill>
              <a:srgbClr val="21326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41" name="Google Shape;1041;p1"/>
          <p:cNvSpPr txBox="1"/>
          <p:nvPr/>
        </p:nvSpPr>
        <p:spPr>
          <a:xfrm>
            <a:off x="92480" y="105826"/>
            <a:ext cx="3953700" cy="369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0" i="0" u="none" strike="noStrike" cap="none">
                <a:solidFill>
                  <a:schemeClr val="lt1"/>
                </a:solidFill>
                <a:latin typeface="Arial"/>
                <a:ea typeface="Arial"/>
                <a:cs typeface="Arial"/>
                <a:sym typeface="Arial"/>
              </a:rPr>
              <a:t>Next Gen Employability Program</a:t>
            </a:r>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F26B43"/>
          </p15:clr>
        </p15:guide>
        <p15:guide id="2" pos="288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90"/>
        <p:cNvGrpSpPr/>
        <p:nvPr/>
      </p:nvGrpSpPr>
      <p:grpSpPr>
        <a:xfrm>
          <a:off x="0" y="0"/>
          <a:ext cx="0" cy="0"/>
          <a:chOff x="0" y="0"/>
          <a:chExt cx="0" cy="0"/>
        </a:xfrm>
      </p:grpSpPr>
      <p:sp>
        <p:nvSpPr>
          <p:cNvPr id="1091" name="Google Shape;1091;p13"/>
          <p:cNvSpPr/>
          <p:nvPr/>
        </p:nvSpPr>
        <p:spPr>
          <a:xfrm>
            <a:off x="0" y="0"/>
            <a:ext cx="9144000" cy="5143500"/>
          </a:xfrm>
          <a:prstGeom prst="rect">
            <a:avLst/>
          </a:prstGeom>
          <a:solidFill>
            <a:srgbClr val="DFDDF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1092" name="Google Shape;1092;p13" descr="A white circle in the sky&#10;&#10;Description automatically generated"/>
          <p:cNvPicPr preferRelativeResize="0"/>
          <p:nvPr/>
        </p:nvPicPr>
        <p:blipFill rotWithShape="1">
          <a:blip r:embed="rId3">
            <a:alphaModFix amt="5000"/>
          </a:blip>
          <a:srcRect t="5929" r="744" b="10206"/>
          <a:stretch/>
        </p:blipFill>
        <p:spPr>
          <a:xfrm>
            <a:off x="13063" y="-1"/>
            <a:ext cx="9130937" cy="5143501"/>
          </a:xfrm>
          <a:prstGeom prst="rect">
            <a:avLst/>
          </a:prstGeom>
          <a:noFill/>
          <a:ln>
            <a:noFill/>
          </a:ln>
        </p:spPr>
      </p:pic>
      <p:sp>
        <p:nvSpPr>
          <p:cNvPr id="1093" name="Google Shape;1093;p13"/>
          <p:cNvSpPr/>
          <p:nvPr/>
        </p:nvSpPr>
        <p:spPr>
          <a:xfrm>
            <a:off x="1865074" y="730897"/>
            <a:ext cx="6301200" cy="3966600"/>
          </a:xfrm>
          <a:prstGeom prst="rect">
            <a:avLst/>
          </a:prstGeom>
          <a:solidFill>
            <a:srgbClr val="213163"/>
          </a:solidFill>
          <a:ln w="25400" cap="flat" cmpd="sng">
            <a:solidFill>
              <a:srgbClr val="21316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94" name="Google Shape;1094;p13"/>
          <p:cNvSpPr/>
          <p:nvPr/>
        </p:nvSpPr>
        <p:spPr>
          <a:xfrm>
            <a:off x="988684" y="1023080"/>
            <a:ext cx="6985200" cy="3451500"/>
          </a:xfrm>
          <a:prstGeom prst="rect">
            <a:avLst/>
          </a:prstGeom>
          <a:solidFill>
            <a:schemeClr val="lt1"/>
          </a:solidFill>
          <a:ln w="25400" cap="flat" cmpd="sng">
            <a:solidFill>
              <a:schemeClr val="lt1"/>
            </a:solidFill>
            <a:prstDash val="solid"/>
            <a:round/>
            <a:headEnd type="none" w="sm" len="sm"/>
            <a:tailEnd type="none" w="sm" len="sm"/>
          </a:ln>
          <a:effectLst>
            <a:outerShdw blurRad="508000" sx="105000" sy="105000" algn="ct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dirty="0">
              <a:solidFill>
                <a:schemeClr val="lt1"/>
              </a:solidFill>
              <a:latin typeface="Arial"/>
              <a:ea typeface="Arial"/>
              <a:cs typeface="Arial"/>
              <a:sym typeface="Arial"/>
            </a:endParaRPr>
          </a:p>
        </p:txBody>
      </p:sp>
      <p:sp>
        <p:nvSpPr>
          <p:cNvPr id="1095" name="Google Shape;1095;p13"/>
          <p:cNvSpPr/>
          <p:nvPr/>
        </p:nvSpPr>
        <p:spPr>
          <a:xfrm>
            <a:off x="2490558" y="2787442"/>
            <a:ext cx="50700" cy="447000"/>
          </a:xfrm>
          <a:prstGeom prst="rect">
            <a:avLst/>
          </a:prstGeom>
          <a:solidFill>
            <a:srgbClr val="FFE600"/>
          </a:solidFill>
          <a:ln w="25400" cap="flat" cmpd="sng">
            <a:solidFill>
              <a:srgbClr val="FFE6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96" name="Google Shape;1096;p13"/>
          <p:cNvSpPr txBox="1"/>
          <p:nvPr/>
        </p:nvSpPr>
        <p:spPr>
          <a:xfrm>
            <a:off x="2029564" y="2248174"/>
            <a:ext cx="5025300" cy="40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1" i="0" u="none" strike="noStrike" cap="none">
                <a:solidFill>
                  <a:srgbClr val="161D23"/>
                </a:solidFill>
                <a:latin typeface="Arial"/>
                <a:ea typeface="Arial"/>
                <a:cs typeface="Arial"/>
                <a:sym typeface="Arial"/>
              </a:rPr>
              <a:t>NEXT GEN EMPLOYABILITY PROGRAM</a:t>
            </a:r>
            <a:endParaRPr/>
          </a:p>
        </p:txBody>
      </p:sp>
      <p:sp>
        <p:nvSpPr>
          <p:cNvPr id="1097" name="Google Shape;1097;p13"/>
          <p:cNvSpPr txBox="1"/>
          <p:nvPr/>
        </p:nvSpPr>
        <p:spPr>
          <a:xfrm>
            <a:off x="2541122" y="2795733"/>
            <a:ext cx="4019700" cy="40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0" i="0" u="none" strike="noStrike" cap="none">
                <a:solidFill>
                  <a:srgbClr val="161D23"/>
                </a:solidFill>
                <a:latin typeface="Arial"/>
                <a:ea typeface="Arial"/>
                <a:cs typeface="Arial"/>
                <a:sym typeface="Arial"/>
              </a:rPr>
              <a:t>Creating a future-ready workforce</a:t>
            </a:r>
            <a:endParaRPr/>
          </a:p>
        </p:txBody>
      </p:sp>
      <p:sp>
        <p:nvSpPr>
          <p:cNvPr id="1098" name="Google Shape;1098;p13"/>
          <p:cNvSpPr txBox="1"/>
          <p:nvPr/>
        </p:nvSpPr>
        <p:spPr>
          <a:xfrm>
            <a:off x="1003625" y="3642533"/>
            <a:ext cx="14568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Arial"/>
                <a:ea typeface="Arial"/>
                <a:cs typeface="Arial"/>
                <a:sym typeface="Arial"/>
              </a:rPr>
              <a:t>Team Members</a:t>
            </a:r>
            <a:endParaRPr/>
          </a:p>
        </p:txBody>
      </p:sp>
      <p:sp>
        <p:nvSpPr>
          <p:cNvPr id="1099" name="Google Shape;1099;p13"/>
          <p:cNvSpPr txBox="1"/>
          <p:nvPr/>
        </p:nvSpPr>
        <p:spPr>
          <a:xfrm>
            <a:off x="1095101" y="3956075"/>
            <a:ext cx="2467800" cy="457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100" b="0" i="0" u="none" strike="noStrike" cap="none" dirty="0">
                <a:solidFill>
                  <a:schemeClr val="dk1"/>
                </a:solidFill>
                <a:latin typeface="Arial"/>
                <a:ea typeface="Arial"/>
                <a:cs typeface="Arial"/>
                <a:sym typeface="Arial"/>
              </a:rPr>
              <a:t>Student Name </a:t>
            </a:r>
            <a:r>
              <a:rPr lang="en-US" sz="1100" dirty="0">
                <a:solidFill>
                  <a:schemeClr val="dk1"/>
                </a:solidFill>
              </a:rPr>
              <a:t>: </a:t>
            </a:r>
            <a:r>
              <a:rPr lang="en-US" sz="1100" dirty="0" smtClean="0">
                <a:solidFill>
                  <a:schemeClr val="dk1"/>
                </a:solidFill>
              </a:rPr>
              <a:t>Sridhar J</a:t>
            </a:r>
            <a:endParaRPr dirty="0"/>
          </a:p>
          <a:p>
            <a:pPr marL="0" marR="0" lvl="0" indent="0" algn="l" rtl="0">
              <a:lnSpc>
                <a:spcPct val="100000"/>
              </a:lnSpc>
              <a:spcBef>
                <a:spcPts val="200"/>
              </a:spcBef>
              <a:spcAft>
                <a:spcPts val="0"/>
              </a:spcAft>
              <a:buNone/>
            </a:pPr>
            <a:r>
              <a:rPr lang="en-US" sz="1100" b="0" i="0" u="none" strike="noStrike" cap="none" dirty="0">
                <a:solidFill>
                  <a:schemeClr val="dk1"/>
                </a:solidFill>
                <a:latin typeface="Arial"/>
                <a:ea typeface="Arial"/>
                <a:cs typeface="Arial"/>
                <a:sym typeface="Arial"/>
              </a:rPr>
              <a:t>Student ID </a:t>
            </a:r>
            <a:r>
              <a:rPr lang="en-US" sz="1100" b="0" i="0" u="none" strike="noStrike" cap="none" dirty="0" smtClean="0">
                <a:solidFill>
                  <a:schemeClr val="dk1"/>
                </a:solidFill>
                <a:latin typeface="Arial"/>
                <a:ea typeface="Arial"/>
                <a:cs typeface="Arial"/>
                <a:sym typeface="Arial"/>
              </a:rPr>
              <a:t>:</a:t>
            </a:r>
            <a:r>
              <a:rPr lang="en-US" sz="1100" dirty="0" smtClean="0">
                <a:solidFill>
                  <a:schemeClr val="dk1"/>
                </a:solidFill>
              </a:rPr>
              <a:t>au713921104043</a:t>
            </a:r>
            <a:endParaRPr dirty="0"/>
          </a:p>
        </p:txBody>
      </p:sp>
      <p:cxnSp>
        <p:nvCxnSpPr>
          <p:cNvPr id="1100" name="Google Shape;1100;p13"/>
          <p:cNvCxnSpPr/>
          <p:nvPr/>
        </p:nvCxnSpPr>
        <p:spPr>
          <a:xfrm>
            <a:off x="1100213" y="3919492"/>
            <a:ext cx="1986600" cy="0"/>
          </a:xfrm>
          <a:prstGeom prst="straightConnector1">
            <a:avLst/>
          </a:prstGeom>
          <a:noFill/>
          <a:ln w="9525" cap="flat" cmpd="sng">
            <a:solidFill>
              <a:schemeClr val="dk1"/>
            </a:solidFill>
            <a:prstDash val="lgDashDot"/>
            <a:round/>
            <a:headEnd type="none" w="sm" len="sm"/>
            <a:tailEnd type="none" w="sm" len="sm"/>
          </a:ln>
        </p:spPr>
      </p:cxnSp>
      <p:sp>
        <p:nvSpPr>
          <p:cNvPr id="1101" name="Google Shape;1101;p13"/>
          <p:cNvSpPr txBox="1"/>
          <p:nvPr/>
        </p:nvSpPr>
        <p:spPr>
          <a:xfrm>
            <a:off x="5596477" y="3627293"/>
            <a:ext cx="14568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Arial"/>
                <a:ea typeface="Arial"/>
                <a:cs typeface="Arial"/>
                <a:sym typeface="Arial"/>
              </a:rPr>
              <a:t>College Name</a:t>
            </a:r>
            <a:endParaRPr/>
          </a:p>
        </p:txBody>
      </p:sp>
      <p:cxnSp>
        <p:nvCxnSpPr>
          <p:cNvPr id="1102" name="Google Shape;1102;p13"/>
          <p:cNvCxnSpPr/>
          <p:nvPr/>
        </p:nvCxnSpPr>
        <p:spPr>
          <a:xfrm>
            <a:off x="5693065" y="3919492"/>
            <a:ext cx="1360200" cy="0"/>
          </a:xfrm>
          <a:prstGeom prst="straightConnector1">
            <a:avLst/>
          </a:prstGeom>
          <a:noFill/>
          <a:ln w="9525" cap="flat" cmpd="sng">
            <a:solidFill>
              <a:schemeClr val="dk1"/>
            </a:solidFill>
            <a:prstDash val="lgDashDot"/>
            <a:round/>
            <a:headEnd type="none" w="sm" len="sm"/>
            <a:tailEnd type="none" w="sm" len="sm"/>
          </a:ln>
        </p:spPr>
      </p:cxnSp>
      <p:sp>
        <p:nvSpPr>
          <p:cNvPr id="1103" name="Google Shape;1103;p13"/>
          <p:cNvSpPr txBox="1"/>
          <p:nvPr/>
        </p:nvSpPr>
        <p:spPr>
          <a:xfrm>
            <a:off x="5414912" y="3904193"/>
            <a:ext cx="2095500" cy="60012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100" dirty="0" smtClean="0">
                <a:solidFill>
                  <a:schemeClr val="dk1"/>
                </a:solidFill>
              </a:rPr>
              <a:t>Sri Ranganathar Institute of </a:t>
            </a:r>
            <a:r>
              <a:rPr lang="en-US" sz="1100" b="0" i="0" u="none" strike="noStrike" cap="none" dirty="0" smtClean="0">
                <a:solidFill>
                  <a:schemeClr val="dk1"/>
                </a:solidFill>
                <a:latin typeface="Arial"/>
                <a:ea typeface="Arial"/>
                <a:cs typeface="Arial"/>
                <a:sym typeface="Arial"/>
              </a:rPr>
              <a:t>Engineering </a:t>
            </a:r>
            <a:r>
              <a:rPr lang="en-US" sz="1100" b="0" i="0" u="none" strike="noStrike" cap="none" dirty="0">
                <a:solidFill>
                  <a:schemeClr val="dk1"/>
                </a:solidFill>
                <a:latin typeface="Arial"/>
                <a:ea typeface="Arial"/>
                <a:cs typeface="Arial"/>
                <a:sym typeface="Arial"/>
              </a:rPr>
              <a:t>&amp; </a:t>
            </a:r>
            <a:r>
              <a:rPr lang="en-US" sz="1100" b="0" i="0" u="none" strike="noStrike" cap="none" dirty="0" smtClean="0">
                <a:solidFill>
                  <a:schemeClr val="dk1"/>
                </a:solidFill>
                <a:latin typeface="Arial"/>
                <a:ea typeface="Arial"/>
                <a:cs typeface="Arial"/>
                <a:sym typeface="Arial"/>
              </a:rPr>
              <a:t>Technology-Coimbatore</a:t>
            </a:r>
            <a:endParaRPr sz="1100" b="0" i="0" u="none" strike="noStrike" cap="none" dirty="0">
              <a:solidFill>
                <a:schemeClr val="dk1"/>
              </a:solidFill>
              <a:latin typeface="Arial"/>
              <a:ea typeface="Arial"/>
              <a:cs typeface="Arial"/>
              <a:sym typeface="Arial"/>
            </a:endParaRPr>
          </a:p>
        </p:txBody>
      </p:sp>
      <p:pic>
        <p:nvPicPr>
          <p:cNvPr id="1104" name="Google Shape;1104;p13"/>
          <p:cNvPicPr preferRelativeResize="0"/>
          <p:nvPr/>
        </p:nvPicPr>
        <p:blipFill rotWithShape="1">
          <a:blip r:embed="rId4">
            <a:alphaModFix/>
          </a:blip>
          <a:srcRect/>
          <a:stretch/>
        </p:blipFill>
        <p:spPr>
          <a:xfrm>
            <a:off x="1834750" y="1249149"/>
            <a:ext cx="1146742" cy="666202"/>
          </a:xfrm>
          <a:prstGeom prst="rect">
            <a:avLst/>
          </a:prstGeom>
          <a:noFill/>
          <a:ln>
            <a:noFill/>
          </a:ln>
        </p:spPr>
      </p:pic>
      <p:pic>
        <p:nvPicPr>
          <p:cNvPr id="1105" name="Google Shape;1105;p13" descr="A logo with people and map&#10;&#10;Description automatically generated"/>
          <p:cNvPicPr preferRelativeResize="0"/>
          <p:nvPr/>
        </p:nvPicPr>
        <p:blipFill rotWithShape="1">
          <a:blip r:embed="rId5">
            <a:alphaModFix/>
          </a:blip>
          <a:srcRect/>
          <a:stretch/>
        </p:blipFill>
        <p:spPr>
          <a:xfrm>
            <a:off x="6461189" y="1211666"/>
            <a:ext cx="668564" cy="666202"/>
          </a:xfrm>
          <a:prstGeom prst="rect">
            <a:avLst/>
          </a:prstGeom>
          <a:noFill/>
          <a:ln>
            <a:noFill/>
          </a:ln>
        </p:spPr>
      </p:pic>
      <p:pic>
        <p:nvPicPr>
          <p:cNvPr id="1106" name="Google Shape;1106;p13" descr="A close up of a logo&#10;&#10;Description automatically generated"/>
          <p:cNvPicPr preferRelativeResize="0"/>
          <p:nvPr/>
        </p:nvPicPr>
        <p:blipFill rotWithShape="1">
          <a:blip r:embed="rId6">
            <a:alphaModFix/>
          </a:blip>
          <a:srcRect/>
          <a:stretch/>
        </p:blipFill>
        <p:spPr>
          <a:xfrm>
            <a:off x="3927667" y="1286631"/>
            <a:ext cx="1587348" cy="516274"/>
          </a:xfrm>
          <a:prstGeom prst="rect">
            <a:avLst/>
          </a:prstGeom>
          <a:noFill/>
          <a:ln>
            <a:noFill/>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81"/>
        <p:cNvGrpSpPr/>
        <p:nvPr/>
      </p:nvGrpSpPr>
      <p:grpSpPr>
        <a:xfrm>
          <a:off x="0" y="0"/>
          <a:ext cx="0" cy="0"/>
          <a:chOff x="0" y="0"/>
          <a:chExt cx="0" cy="0"/>
        </a:xfrm>
      </p:grpSpPr>
      <p:sp>
        <p:nvSpPr>
          <p:cNvPr id="1182" name="Google Shape;1182;p22"/>
          <p:cNvSpPr txBox="1">
            <a:spLocks noGrp="1"/>
          </p:cNvSpPr>
          <p:nvPr>
            <p:ph type="title"/>
          </p:nvPr>
        </p:nvSpPr>
        <p:spPr>
          <a:xfrm>
            <a:off x="155850" y="613142"/>
            <a:ext cx="8832300" cy="4518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2400"/>
              <a:buNone/>
            </a:pPr>
            <a:r>
              <a:rPr lang="en-US"/>
              <a:t>Homepage</a:t>
            </a:r>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5640" y="1064942"/>
            <a:ext cx="6822040" cy="3835525"/>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87"/>
        <p:cNvGrpSpPr/>
        <p:nvPr/>
      </p:nvGrpSpPr>
      <p:grpSpPr>
        <a:xfrm>
          <a:off x="0" y="0"/>
          <a:ext cx="0" cy="0"/>
          <a:chOff x="0" y="0"/>
          <a:chExt cx="0" cy="0"/>
        </a:xfrm>
      </p:grpSpPr>
      <p:sp>
        <p:nvSpPr>
          <p:cNvPr id="1188" name="Google Shape;1188;p23"/>
          <p:cNvSpPr txBox="1">
            <a:spLocks noGrp="1"/>
          </p:cNvSpPr>
          <p:nvPr>
            <p:ph type="title"/>
          </p:nvPr>
        </p:nvSpPr>
        <p:spPr>
          <a:xfrm>
            <a:off x="628560" y="601132"/>
            <a:ext cx="7886400" cy="6666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None/>
            </a:pPr>
            <a:r>
              <a:rPr lang="en-US" b="1"/>
              <a:t>User-Profile</a:t>
            </a:r>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0575" y="1267732"/>
            <a:ext cx="6411074" cy="3604469"/>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93"/>
        <p:cNvGrpSpPr/>
        <p:nvPr/>
      </p:nvGrpSpPr>
      <p:grpSpPr>
        <a:xfrm>
          <a:off x="0" y="0"/>
          <a:ext cx="0" cy="0"/>
          <a:chOff x="0" y="0"/>
          <a:chExt cx="0" cy="0"/>
        </a:xfrm>
      </p:grpSpPr>
      <p:sp>
        <p:nvSpPr>
          <p:cNvPr id="1194" name="Google Shape;1194;p24"/>
          <p:cNvSpPr txBox="1">
            <a:spLocks noGrp="1"/>
          </p:cNvSpPr>
          <p:nvPr>
            <p:ph type="title"/>
          </p:nvPr>
        </p:nvSpPr>
        <p:spPr>
          <a:xfrm>
            <a:off x="628560" y="635000"/>
            <a:ext cx="7886400" cy="6327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None/>
            </a:pPr>
            <a:r>
              <a:rPr lang="en-US" b="1"/>
              <a:t>Admin-Page</a:t>
            </a:r>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89753" y="1267700"/>
            <a:ext cx="6667928" cy="3748879"/>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99"/>
        <p:cNvGrpSpPr/>
        <p:nvPr/>
      </p:nvGrpSpPr>
      <p:grpSpPr>
        <a:xfrm>
          <a:off x="0" y="0"/>
          <a:ext cx="0" cy="0"/>
          <a:chOff x="0" y="0"/>
          <a:chExt cx="0" cy="0"/>
        </a:xfrm>
      </p:grpSpPr>
      <p:sp>
        <p:nvSpPr>
          <p:cNvPr id="1200" name="Google Shape;1200;p25"/>
          <p:cNvSpPr txBox="1">
            <a:spLocks noGrp="1"/>
          </p:cNvSpPr>
          <p:nvPr>
            <p:ph type="title"/>
          </p:nvPr>
        </p:nvSpPr>
        <p:spPr>
          <a:xfrm>
            <a:off x="628560" y="643466"/>
            <a:ext cx="7886400" cy="6243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None/>
            </a:pPr>
            <a:r>
              <a:rPr lang="en-US" b="1"/>
              <a:t>Departments-Page</a:t>
            </a:r>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6151" y="1190485"/>
            <a:ext cx="6791218" cy="3818196"/>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05"/>
        <p:cNvGrpSpPr/>
        <p:nvPr/>
      </p:nvGrpSpPr>
      <p:grpSpPr>
        <a:xfrm>
          <a:off x="0" y="0"/>
          <a:ext cx="0" cy="0"/>
          <a:chOff x="0" y="0"/>
          <a:chExt cx="0" cy="0"/>
        </a:xfrm>
      </p:grpSpPr>
      <p:sp>
        <p:nvSpPr>
          <p:cNvPr id="1206" name="Google Shape;1206;p26"/>
          <p:cNvSpPr txBox="1">
            <a:spLocks noGrp="1"/>
          </p:cNvSpPr>
          <p:nvPr>
            <p:ph type="title"/>
          </p:nvPr>
        </p:nvSpPr>
        <p:spPr>
          <a:xfrm>
            <a:off x="215053" y="719666"/>
            <a:ext cx="8421900" cy="5481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None/>
            </a:pPr>
            <a:r>
              <a:rPr lang="en-US" sz="1600" b="1">
                <a:solidFill>
                  <a:srgbClr val="213163"/>
                </a:solidFill>
                <a:latin typeface="Arial"/>
                <a:ea typeface="Arial"/>
                <a:cs typeface="Arial"/>
                <a:sym typeface="Arial"/>
              </a:rPr>
              <a:t>Future Enhancements</a:t>
            </a:r>
            <a:r>
              <a:rPr lang="en-US" sz="1600" b="1">
                <a:solidFill>
                  <a:srgbClr val="374151"/>
                </a:solidFill>
                <a:latin typeface="Arial"/>
                <a:ea typeface="Arial"/>
                <a:cs typeface="Arial"/>
                <a:sym typeface="Arial"/>
              </a:rPr>
              <a:t>:</a:t>
            </a:r>
            <a:r>
              <a:rPr lang="en-US" b="0" i="0">
                <a:solidFill>
                  <a:srgbClr val="374151"/>
                </a:solidFill>
                <a:latin typeface="Arial"/>
                <a:ea typeface="Arial"/>
                <a:cs typeface="Arial"/>
                <a:sym typeface="Arial"/>
              </a:rPr>
              <a:t/>
            </a:r>
            <a:br>
              <a:rPr lang="en-US" b="0" i="0">
                <a:solidFill>
                  <a:srgbClr val="374151"/>
                </a:solidFill>
                <a:latin typeface="Arial"/>
                <a:ea typeface="Arial"/>
                <a:cs typeface="Arial"/>
                <a:sym typeface="Arial"/>
              </a:rPr>
            </a:br>
            <a:endParaRPr/>
          </a:p>
        </p:txBody>
      </p:sp>
      <p:sp>
        <p:nvSpPr>
          <p:cNvPr id="2" name="Rectangle 1"/>
          <p:cNvSpPr/>
          <p:nvPr/>
        </p:nvSpPr>
        <p:spPr>
          <a:xfrm>
            <a:off x="719192" y="1406643"/>
            <a:ext cx="8044665" cy="2308324"/>
          </a:xfrm>
          <a:prstGeom prst="rect">
            <a:avLst/>
          </a:prstGeom>
        </p:spPr>
        <p:txBody>
          <a:bodyPr wrap="square">
            <a:spAutoFit/>
          </a:bodyPr>
          <a:lstStyle/>
          <a:p>
            <a:pPr>
              <a:lnSpc>
                <a:spcPct val="200000"/>
              </a:lnSpc>
              <a:buFont typeface="Arial" panose="020B0604020202020204" pitchFamily="34" charset="0"/>
              <a:buChar char="•"/>
            </a:pPr>
            <a:r>
              <a:rPr lang="en-US" sz="1800" dirty="0">
                <a:solidFill>
                  <a:srgbClr val="0D0D0D"/>
                </a:solidFill>
                <a:latin typeface="Söhne"/>
              </a:rPr>
              <a:t>Potential improvements or additional features for future </a:t>
            </a:r>
            <a:r>
              <a:rPr lang="en-US" sz="1800" dirty="0" err="1">
                <a:solidFill>
                  <a:srgbClr val="0D0D0D"/>
                </a:solidFill>
                <a:latin typeface="Söhne"/>
              </a:rPr>
              <a:t>iterations.Integration</a:t>
            </a:r>
            <a:r>
              <a:rPr lang="en-US" sz="1800" dirty="0">
                <a:solidFill>
                  <a:srgbClr val="0D0D0D"/>
                </a:solidFill>
                <a:latin typeface="Söhne"/>
              </a:rPr>
              <a:t> </a:t>
            </a:r>
            <a:r>
              <a:rPr lang="en-US" sz="1800" dirty="0" smtClean="0">
                <a:solidFill>
                  <a:srgbClr val="0D0D0D"/>
                </a:solidFill>
                <a:latin typeface="Söhne"/>
              </a:rPr>
              <a:t>      with </a:t>
            </a:r>
            <a:r>
              <a:rPr lang="en-US" sz="1800" dirty="0">
                <a:solidFill>
                  <a:srgbClr val="0D0D0D"/>
                </a:solidFill>
                <a:latin typeface="Söhne"/>
              </a:rPr>
              <a:t>third-party services (e.g., Google Drive, Dropbox) for note storage.</a:t>
            </a:r>
          </a:p>
          <a:p>
            <a:pPr>
              <a:lnSpc>
                <a:spcPct val="200000"/>
              </a:lnSpc>
              <a:buFont typeface="Arial" panose="020B0604020202020204" pitchFamily="34" charset="0"/>
              <a:buChar char="•"/>
            </a:pPr>
            <a:r>
              <a:rPr lang="en-US" sz="1800" dirty="0">
                <a:solidFill>
                  <a:srgbClr val="0D0D0D"/>
                </a:solidFill>
                <a:latin typeface="Söhne"/>
              </a:rPr>
              <a:t>Real-time collaboration features.</a:t>
            </a:r>
          </a:p>
          <a:p>
            <a:pPr>
              <a:lnSpc>
                <a:spcPct val="200000"/>
              </a:lnSpc>
              <a:buFont typeface="Arial" panose="020B0604020202020204" pitchFamily="34" charset="0"/>
              <a:buChar char="•"/>
            </a:pPr>
            <a:r>
              <a:rPr lang="en-US" sz="1800" dirty="0">
                <a:solidFill>
                  <a:srgbClr val="0D0D0D"/>
                </a:solidFill>
                <a:latin typeface="Söhne"/>
              </a:rPr>
              <a:t>Mobile application development for note access on the go.</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11"/>
        <p:cNvGrpSpPr/>
        <p:nvPr/>
      </p:nvGrpSpPr>
      <p:grpSpPr>
        <a:xfrm>
          <a:off x="0" y="0"/>
          <a:ext cx="0" cy="0"/>
          <a:chOff x="0" y="0"/>
          <a:chExt cx="0" cy="0"/>
        </a:xfrm>
      </p:grpSpPr>
      <p:sp>
        <p:nvSpPr>
          <p:cNvPr id="1212" name="Google Shape;1212;p27"/>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Conclusion</a:t>
            </a:r>
            <a:endParaRPr sz="1600" b="0" i="0" u="none" strike="noStrike" cap="none">
              <a:solidFill>
                <a:srgbClr val="000000"/>
              </a:solidFill>
              <a:latin typeface="Arial"/>
              <a:ea typeface="Arial"/>
              <a:cs typeface="Arial"/>
              <a:sym typeface="Arial"/>
            </a:endParaRPr>
          </a:p>
        </p:txBody>
      </p:sp>
      <p:cxnSp>
        <p:nvCxnSpPr>
          <p:cNvPr id="1213" name="Google Shape;1213;p27"/>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214" name="Google Shape;1214;p27"/>
          <p:cNvSpPr txBox="1"/>
          <p:nvPr/>
        </p:nvSpPr>
        <p:spPr>
          <a:xfrm>
            <a:off x="138652" y="4713110"/>
            <a:ext cx="707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sp>
        <p:nvSpPr>
          <p:cNvPr id="1215" name="Google Shape;1215;p27"/>
          <p:cNvSpPr txBox="1"/>
          <p:nvPr/>
        </p:nvSpPr>
        <p:spPr>
          <a:xfrm>
            <a:off x="845752" y="1409935"/>
            <a:ext cx="7860013" cy="1477287"/>
          </a:xfrm>
          <a:prstGeom prst="rect">
            <a:avLst/>
          </a:prstGeom>
          <a:noFill/>
          <a:ln>
            <a:noFill/>
          </a:ln>
        </p:spPr>
        <p:txBody>
          <a:bodyPr spcFirstLastPara="1" wrap="square" lIns="91425" tIns="45700" rIns="91425" bIns="45700" anchor="t" anchorCtr="0">
            <a:spAutoFit/>
          </a:bodyPr>
          <a:lstStyle/>
          <a:p>
            <a:pPr marL="285750" indent="-285750">
              <a:lnSpc>
                <a:spcPct val="150000"/>
              </a:lnSpc>
              <a:buFont typeface="Arial" panose="020B0604020202020204" pitchFamily="34" charset="0"/>
              <a:buChar char="•"/>
            </a:pPr>
            <a:r>
              <a:rPr lang="en-US" sz="2000" dirty="0"/>
              <a:t>Summary of the project overview.</a:t>
            </a:r>
          </a:p>
          <a:p>
            <a:pPr marL="285750" indent="-285750">
              <a:lnSpc>
                <a:spcPct val="150000"/>
              </a:lnSpc>
              <a:buFont typeface="Arial" panose="020B0604020202020204" pitchFamily="34" charset="0"/>
              <a:buChar char="•"/>
            </a:pPr>
            <a:r>
              <a:rPr lang="en-US" sz="2000" dirty="0"/>
              <a:t>Importance and potential impact of the notes sharing web app.</a:t>
            </a:r>
          </a:p>
          <a:p>
            <a:pPr marL="285750" indent="-285750">
              <a:lnSpc>
                <a:spcPct val="150000"/>
              </a:lnSpc>
              <a:buFont typeface="Arial" panose="020B0604020202020204" pitchFamily="34" charset="0"/>
              <a:buChar char="•"/>
            </a:pPr>
            <a:r>
              <a:rPr lang="en-US" sz="2000" dirty="0"/>
              <a:t>Acknowledgment of contributors (if applicable).</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19"/>
        <p:cNvGrpSpPr/>
        <p:nvPr/>
      </p:nvGrpSpPr>
      <p:grpSpPr>
        <a:xfrm>
          <a:off x="0" y="0"/>
          <a:ext cx="0" cy="0"/>
          <a:chOff x="0" y="0"/>
          <a:chExt cx="0" cy="0"/>
        </a:xfrm>
      </p:grpSpPr>
      <p:sp>
        <p:nvSpPr>
          <p:cNvPr id="1220" name="Google Shape;1220;p28"/>
          <p:cNvSpPr txBox="1">
            <a:spLocks noGrp="1"/>
          </p:cNvSpPr>
          <p:nvPr>
            <p:ph type="title"/>
          </p:nvPr>
        </p:nvSpPr>
        <p:spPr>
          <a:xfrm>
            <a:off x="3504528" y="2334505"/>
            <a:ext cx="2148900" cy="4746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3000" b="1">
                <a:solidFill>
                  <a:srgbClr val="223366"/>
                </a:solidFill>
              </a:rPr>
              <a:t>Thank You!</a:t>
            </a:r>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10"/>
        <p:cNvGrpSpPr/>
        <p:nvPr/>
      </p:nvGrpSpPr>
      <p:grpSpPr>
        <a:xfrm>
          <a:off x="0" y="0"/>
          <a:ext cx="0" cy="0"/>
          <a:chOff x="0" y="0"/>
          <a:chExt cx="0" cy="0"/>
        </a:xfrm>
      </p:grpSpPr>
      <p:pic>
        <p:nvPicPr>
          <p:cNvPr id="1111" name="Google Shape;1111;p14" descr="A blue and white rectangle with a white border&#10;&#10;Description automatically generated"/>
          <p:cNvPicPr preferRelativeResize="0"/>
          <p:nvPr/>
        </p:nvPicPr>
        <p:blipFill rotWithShape="1">
          <a:blip r:embed="rId3">
            <a:alphaModFix/>
          </a:blip>
          <a:srcRect/>
          <a:stretch/>
        </p:blipFill>
        <p:spPr>
          <a:xfrm>
            <a:off x="0" y="0"/>
            <a:ext cx="9144000" cy="5143500"/>
          </a:xfrm>
          <a:prstGeom prst="rect">
            <a:avLst/>
          </a:prstGeom>
          <a:noFill/>
          <a:ln>
            <a:noFill/>
          </a:ln>
        </p:spPr>
      </p:pic>
      <p:sp>
        <p:nvSpPr>
          <p:cNvPr id="1112" name="Google Shape;1112;p14"/>
          <p:cNvSpPr txBox="1"/>
          <p:nvPr/>
        </p:nvSpPr>
        <p:spPr>
          <a:xfrm>
            <a:off x="2422762" y="970065"/>
            <a:ext cx="4283100" cy="433500"/>
          </a:xfrm>
          <a:prstGeom prst="rect">
            <a:avLst/>
          </a:prstGeom>
          <a:noFill/>
          <a:ln>
            <a:noFill/>
          </a:ln>
        </p:spPr>
        <p:txBody>
          <a:bodyPr spcFirstLastPara="1" wrap="square" lIns="0" tIns="0" rIns="0" bIns="0" anchor="t" anchorCtr="0">
            <a:spAutoFit/>
          </a:bodyPr>
          <a:lstStyle/>
          <a:p>
            <a:pPr marL="0" marR="0" lvl="0" indent="0" algn="ctr" rtl="0">
              <a:lnSpc>
                <a:spcPct val="196500"/>
              </a:lnSpc>
              <a:spcBef>
                <a:spcPts val="0"/>
              </a:spcBef>
              <a:spcAft>
                <a:spcPts val="0"/>
              </a:spcAft>
              <a:buNone/>
            </a:pPr>
            <a:r>
              <a:rPr lang="en-US" sz="2000" b="1" i="0" u="none" strike="noStrike" cap="none">
                <a:solidFill>
                  <a:srgbClr val="213164"/>
                </a:solidFill>
                <a:latin typeface="Arial"/>
                <a:ea typeface="Arial"/>
                <a:cs typeface="Arial"/>
                <a:sym typeface="Arial"/>
              </a:rPr>
              <a:t>CAPSTONE PROJECT SHOWCASE</a:t>
            </a:r>
            <a:endParaRPr/>
          </a:p>
        </p:txBody>
      </p:sp>
      <p:sp>
        <p:nvSpPr>
          <p:cNvPr id="1113" name="Google Shape;1113;p14"/>
          <p:cNvSpPr/>
          <p:nvPr/>
        </p:nvSpPr>
        <p:spPr>
          <a:xfrm>
            <a:off x="956310" y="3037840"/>
            <a:ext cx="7227600" cy="530700"/>
          </a:xfrm>
          <a:prstGeom prst="roundRect">
            <a:avLst>
              <a:gd name="adj" fmla="val 16667"/>
            </a:avLst>
          </a:prstGeom>
          <a:solidFill>
            <a:srgbClr val="DFDDFB"/>
          </a:solidFill>
          <a:ln w="25400" cap="flat" cmpd="sng">
            <a:solidFill>
              <a:srgbClr val="DFDDF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114" name="Google Shape;1114;p14"/>
          <p:cNvSpPr txBox="1"/>
          <p:nvPr/>
        </p:nvSpPr>
        <p:spPr>
          <a:xfrm>
            <a:off x="1571630" y="3183633"/>
            <a:ext cx="5839200" cy="239100"/>
          </a:xfrm>
          <a:prstGeom prst="rect">
            <a:avLst/>
          </a:prstGeom>
          <a:noFill/>
          <a:ln>
            <a:noFill/>
          </a:ln>
        </p:spPr>
        <p:txBody>
          <a:bodyPr spcFirstLastPara="1" wrap="square" lIns="0" tIns="0" rIns="0" bIns="0" anchor="t" anchorCtr="0">
            <a:spAutoFit/>
          </a:bodyPr>
          <a:lstStyle/>
          <a:p>
            <a:pPr marL="0" marR="0" lvl="0" indent="0" algn="ctr" rtl="0">
              <a:lnSpc>
                <a:spcPct val="124750"/>
              </a:lnSpc>
              <a:spcBef>
                <a:spcPts val="0"/>
              </a:spcBef>
              <a:spcAft>
                <a:spcPts val="0"/>
              </a:spcAft>
              <a:buNone/>
            </a:pPr>
            <a:r>
              <a:rPr lang="en-US" sz="1600" b="1" i="0" u="none" strike="noStrike" cap="none">
                <a:solidFill>
                  <a:schemeClr val="dk1"/>
                </a:solidFill>
                <a:latin typeface="Arial"/>
                <a:ea typeface="Arial"/>
                <a:cs typeface="Arial"/>
                <a:sym typeface="Arial"/>
              </a:rPr>
              <a:t>Notes Sharing Web Application using Django Framework</a:t>
            </a:r>
            <a:endParaRPr sz="1600" b="0" i="0" u="none" strike="noStrike" cap="none">
              <a:solidFill>
                <a:schemeClr val="dk1"/>
              </a:solidFill>
              <a:latin typeface="Arial"/>
              <a:ea typeface="Arial"/>
              <a:cs typeface="Arial"/>
              <a:sym typeface="Arial"/>
            </a:endParaRPr>
          </a:p>
        </p:txBody>
      </p:sp>
      <p:sp>
        <p:nvSpPr>
          <p:cNvPr id="1115" name="Google Shape;1115;p14"/>
          <p:cNvSpPr txBox="1"/>
          <p:nvPr/>
        </p:nvSpPr>
        <p:spPr>
          <a:xfrm>
            <a:off x="3872230" y="2704572"/>
            <a:ext cx="1399500" cy="239100"/>
          </a:xfrm>
          <a:prstGeom prst="rect">
            <a:avLst/>
          </a:prstGeom>
          <a:noFill/>
          <a:ln>
            <a:noFill/>
          </a:ln>
        </p:spPr>
        <p:txBody>
          <a:bodyPr spcFirstLastPara="1" wrap="square" lIns="0" tIns="0" rIns="0" bIns="0" anchor="t" anchorCtr="0">
            <a:spAutoFit/>
          </a:bodyPr>
          <a:lstStyle/>
          <a:p>
            <a:pPr marL="0" marR="0" lvl="0" indent="0" algn="ctr" rtl="0">
              <a:lnSpc>
                <a:spcPct val="124750"/>
              </a:lnSpc>
              <a:spcBef>
                <a:spcPts val="0"/>
              </a:spcBef>
              <a:spcAft>
                <a:spcPts val="0"/>
              </a:spcAft>
              <a:buNone/>
            </a:pPr>
            <a:r>
              <a:rPr lang="en-US" sz="1600" b="1" i="0" u="none" strike="noStrike" cap="none">
                <a:solidFill>
                  <a:schemeClr val="lt1"/>
                </a:solidFill>
                <a:latin typeface="Arial"/>
                <a:ea typeface="Arial"/>
                <a:cs typeface="Arial"/>
                <a:sym typeface="Arial"/>
              </a:rPr>
              <a:t>Project Title</a:t>
            </a:r>
            <a:endParaRPr sz="1600" b="1" i="0" u="none" strike="noStrike" cap="none">
              <a:solidFill>
                <a:schemeClr val="lt1"/>
              </a:solidFill>
              <a:latin typeface="Arial"/>
              <a:ea typeface="Arial"/>
              <a:cs typeface="Arial"/>
              <a:sym typeface="Arial"/>
            </a:endParaRPr>
          </a:p>
        </p:txBody>
      </p:sp>
      <p:sp>
        <p:nvSpPr>
          <p:cNvPr id="1116" name="Google Shape;1116;p14"/>
          <p:cNvSpPr txBox="1"/>
          <p:nvPr/>
        </p:nvSpPr>
        <p:spPr>
          <a:xfrm>
            <a:off x="1276813" y="4029973"/>
            <a:ext cx="6590400" cy="512400"/>
          </a:xfrm>
          <a:prstGeom prst="rect">
            <a:avLst/>
          </a:prstGeom>
          <a:noFill/>
          <a:ln>
            <a:noFill/>
          </a:ln>
        </p:spPr>
        <p:txBody>
          <a:bodyPr spcFirstLastPara="1" wrap="square" lIns="0" tIns="0" rIns="0" bIns="0" anchor="t" anchorCtr="0">
            <a:spAutoFit/>
          </a:bodyPr>
          <a:lstStyle/>
          <a:p>
            <a:pPr marL="0" marR="0" lvl="0" indent="0" algn="ctr" rtl="0">
              <a:lnSpc>
                <a:spcPct val="124750"/>
              </a:lnSpc>
              <a:spcBef>
                <a:spcPts val="0"/>
              </a:spcBef>
              <a:spcAft>
                <a:spcPts val="0"/>
              </a:spcAft>
              <a:buNone/>
            </a:pPr>
            <a:r>
              <a:rPr lang="en-US" sz="1600" b="0" i="0" u="none" strike="noStrike" cap="none">
                <a:solidFill>
                  <a:schemeClr val="lt1"/>
                </a:solidFill>
                <a:latin typeface="Arial"/>
                <a:ea typeface="Arial"/>
                <a:cs typeface="Arial"/>
                <a:sym typeface="Arial"/>
              </a:rPr>
              <a:t>Abstract | Problem Statement | Project Overview | Proposed Solution | Technology Used | Modelling &amp; Results | Conclusion </a:t>
            </a:r>
            <a:endParaRPr sz="1600" b="0" i="0" u="none" strike="noStrike" cap="none">
              <a:solidFill>
                <a:schemeClr val="lt1"/>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20"/>
        <p:cNvGrpSpPr/>
        <p:nvPr/>
      </p:nvGrpSpPr>
      <p:grpSpPr>
        <a:xfrm>
          <a:off x="0" y="0"/>
          <a:ext cx="0" cy="0"/>
          <a:chOff x="0" y="0"/>
          <a:chExt cx="0" cy="0"/>
        </a:xfrm>
      </p:grpSpPr>
      <p:sp>
        <p:nvSpPr>
          <p:cNvPr id="1121" name="Google Shape;1121;p15"/>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Abstract</a:t>
            </a:r>
            <a:endParaRPr sz="1600" b="0" i="0" u="none" strike="noStrike" cap="none">
              <a:solidFill>
                <a:srgbClr val="000000"/>
              </a:solidFill>
              <a:latin typeface="Arial"/>
              <a:ea typeface="Arial"/>
              <a:cs typeface="Arial"/>
              <a:sym typeface="Arial"/>
            </a:endParaRPr>
          </a:p>
        </p:txBody>
      </p:sp>
      <p:cxnSp>
        <p:nvCxnSpPr>
          <p:cNvPr id="1122" name="Google Shape;1122;p15"/>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23" name="Google Shape;1123;p15"/>
          <p:cNvSpPr txBox="1"/>
          <p:nvPr/>
        </p:nvSpPr>
        <p:spPr>
          <a:xfrm>
            <a:off x="138651" y="4713110"/>
            <a:ext cx="10473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:Gpt 4</a:t>
            </a:r>
            <a:endParaRPr/>
          </a:p>
        </p:txBody>
      </p:sp>
      <p:sp>
        <p:nvSpPr>
          <p:cNvPr id="1124" name="Google Shape;1124;p15"/>
          <p:cNvSpPr txBox="1"/>
          <p:nvPr/>
        </p:nvSpPr>
        <p:spPr>
          <a:xfrm>
            <a:off x="138651" y="1184467"/>
            <a:ext cx="8751000" cy="289320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In the digital era, the need for efficient and accessible educational resources is more pronounced than ever. This paper presents the development of a collaborative notes sharing web application designed to meet this demand by facilitating the sharing of academic materials among students. Utilizing the Django framework, a high-level Python web framework that encourages rapid development and pragmatic design, this application offers a robust platform for users to upload, download, and share notes in various formats. The system architecture is built on Django's Model-View-Template (MVT) architecture, ensuring a clear separation of concerns, scalability, and ease of maintenance. Key features include user authentication, file management, a search functionality for ease of access to specific materials, and a categorization system for organizing notes by subject, topic, or course. Preliminary testing indicates a user-friendly interface and a positive reception from the target audience, suggesting the application's potential to significantly enhance the learning experience by promoting collaborative study and resource sharing. Future work will focus on incorporating advanced features such as collaborative editing, integration with cloud storage services, and the implementation of machine learning algorithms to recommend personalized content to users based on their interests and study habits.</a:t>
            </a: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28"/>
        <p:cNvGrpSpPr/>
        <p:nvPr/>
      </p:nvGrpSpPr>
      <p:grpSpPr>
        <a:xfrm>
          <a:off x="0" y="0"/>
          <a:ext cx="0" cy="0"/>
          <a:chOff x="0" y="0"/>
          <a:chExt cx="0" cy="0"/>
        </a:xfrm>
      </p:grpSpPr>
      <p:sp>
        <p:nvSpPr>
          <p:cNvPr id="1129" name="Google Shape;1129;p16"/>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Problem Statement</a:t>
            </a:r>
            <a:endParaRPr sz="1600" b="0" i="0" u="none" strike="noStrike" cap="none">
              <a:solidFill>
                <a:srgbClr val="000000"/>
              </a:solidFill>
              <a:latin typeface="Arial"/>
              <a:ea typeface="Arial"/>
              <a:cs typeface="Arial"/>
              <a:sym typeface="Arial"/>
            </a:endParaRPr>
          </a:p>
        </p:txBody>
      </p:sp>
      <p:cxnSp>
        <p:nvCxnSpPr>
          <p:cNvPr id="1130" name="Google Shape;1130;p16"/>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31" name="Google Shape;1131;p16"/>
          <p:cNvSpPr txBox="1"/>
          <p:nvPr/>
        </p:nvSpPr>
        <p:spPr>
          <a:xfrm>
            <a:off x="138652" y="4713110"/>
            <a:ext cx="707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sp>
        <p:nvSpPr>
          <p:cNvPr id="1132" name="Google Shape;1132;p16"/>
          <p:cNvSpPr txBox="1"/>
          <p:nvPr/>
        </p:nvSpPr>
        <p:spPr>
          <a:xfrm>
            <a:off x="138652" y="1171576"/>
            <a:ext cx="8636700" cy="2677616"/>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en-US" sz="1400" b="0" i="0" u="none" strike="noStrike" cap="none" dirty="0">
                <a:solidFill>
                  <a:srgbClr val="0D0D0D"/>
                </a:solidFill>
                <a:highlight>
                  <a:srgbClr val="FFFFFF"/>
                </a:highlight>
                <a:latin typeface="Arial"/>
                <a:ea typeface="Arial"/>
                <a:cs typeface="Arial"/>
                <a:sym typeface="Arial"/>
              </a:rPr>
              <a:t>The primary challenge addressed by this project is the lack of an intuitive, efficient, and collaborative platform specifically designed for the sharing and management of academic notes and resources among students and educators. Despite the availability of various online platforms, there remains a significant gap in services that cater specifically to academic collaboration, with many students resorting to fragmented and less secure means of sharing study materials. This project aims to leverage the Django framework to develop a user-friendly, secure, and scalable web application that not only facilitates the easy sharing and organization of notes but also enhances the overall learning experience through collaborative features and a community-driven approach.</a:t>
            </a:r>
            <a:endParaRPr sz="1400" b="0" i="0" u="none" strike="noStrike" cap="none" dirty="0">
              <a:solidFill>
                <a:srgbClr val="000000"/>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6"/>
        <p:cNvGrpSpPr/>
        <p:nvPr/>
      </p:nvGrpSpPr>
      <p:grpSpPr>
        <a:xfrm>
          <a:off x="0" y="0"/>
          <a:ext cx="0" cy="0"/>
          <a:chOff x="0" y="0"/>
          <a:chExt cx="0" cy="0"/>
        </a:xfrm>
      </p:grpSpPr>
      <p:sp>
        <p:nvSpPr>
          <p:cNvPr id="1137" name="Google Shape;1137;p17"/>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Project Overview</a:t>
            </a:r>
            <a:endParaRPr sz="1600" b="0" i="0" u="none" strike="noStrike" cap="none">
              <a:solidFill>
                <a:srgbClr val="000000"/>
              </a:solidFill>
              <a:latin typeface="Arial"/>
              <a:ea typeface="Arial"/>
              <a:cs typeface="Arial"/>
              <a:sym typeface="Arial"/>
            </a:endParaRPr>
          </a:p>
        </p:txBody>
      </p:sp>
      <p:cxnSp>
        <p:nvCxnSpPr>
          <p:cNvPr id="1138" name="Google Shape;1138;p17"/>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39" name="Google Shape;1139;p17"/>
          <p:cNvSpPr txBox="1"/>
          <p:nvPr/>
        </p:nvSpPr>
        <p:spPr>
          <a:xfrm>
            <a:off x="138651" y="4713110"/>
            <a:ext cx="12543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:google</a:t>
            </a:r>
            <a:endParaRPr/>
          </a:p>
        </p:txBody>
      </p:sp>
      <p:sp>
        <p:nvSpPr>
          <p:cNvPr id="2" name="Rectangle 1"/>
          <p:cNvSpPr/>
          <p:nvPr/>
        </p:nvSpPr>
        <p:spPr>
          <a:xfrm>
            <a:off x="616449" y="1202076"/>
            <a:ext cx="8260423" cy="3431709"/>
          </a:xfrm>
          <a:prstGeom prst="rect">
            <a:avLst/>
          </a:prstGeom>
        </p:spPr>
        <p:txBody>
          <a:bodyPr wrap="square">
            <a:spAutoFit/>
          </a:bodyPr>
          <a:lstStyle/>
          <a:p>
            <a:pPr>
              <a:lnSpc>
                <a:spcPct val="150000"/>
              </a:lnSpc>
            </a:pPr>
            <a:r>
              <a:rPr lang="en-US" dirty="0">
                <a:solidFill>
                  <a:srgbClr val="0D0D0D"/>
                </a:solidFill>
                <a:latin typeface="Söhne"/>
              </a:rPr>
              <a:t>In an era characterized by digital collaboration and knowledge sharing, our project aims to develop a sophisticated web application utilizing the Django framework, tailored specifically for efficient note sharing among users. This innovative platform addresses the growing need for streamlined information dissemination and collaborative note-taking, offering a robust set of features designed to enhance productivity and facilitate seamless interaction among users</a:t>
            </a:r>
            <a:r>
              <a:rPr lang="en-US" dirty="0" smtClean="0">
                <a:solidFill>
                  <a:srgbClr val="0D0D0D"/>
                </a:solidFill>
                <a:latin typeface="Söhne"/>
              </a:rPr>
              <a:t>.</a:t>
            </a:r>
          </a:p>
          <a:p>
            <a:pPr>
              <a:lnSpc>
                <a:spcPct val="150000"/>
              </a:lnSpc>
            </a:pPr>
            <a:endParaRPr lang="en-US" dirty="0">
              <a:solidFill>
                <a:srgbClr val="0D0D0D"/>
              </a:solidFill>
              <a:latin typeface="Söhne"/>
            </a:endParaRPr>
          </a:p>
          <a:p>
            <a:pPr>
              <a:lnSpc>
                <a:spcPct val="150000"/>
              </a:lnSpc>
            </a:pPr>
            <a:r>
              <a:rPr lang="en-US" dirty="0"/>
              <a:t>Embark on this journey with us as we embark on the development of a cutting-edge notes sharing web app using Django, poised to redefine the way individuals and teams collaborate, communicate, and create together.</a:t>
            </a:r>
            <a:endParaRPr lang="en-US" dirty="0" smtClean="0">
              <a:solidFill>
                <a:srgbClr val="0D0D0D"/>
              </a:solidFill>
              <a:latin typeface="Söhne"/>
            </a:endParaRPr>
          </a:p>
          <a:p>
            <a:endParaRPr lang="en-US" dirty="0">
              <a:solidFill>
                <a:srgbClr val="0D0D0D"/>
              </a:solidFill>
              <a:latin typeface="Söhne"/>
            </a:endParaRPr>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44"/>
        <p:cNvGrpSpPr/>
        <p:nvPr/>
      </p:nvGrpSpPr>
      <p:grpSpPr>
        <a:xfrm>
          <a:off x="0" y="0"/>
          <a:ext cx="0" cy="0"/>
          <a:chOff x="0" y="0"/>
          <a:chExt cx="0" cy="0"/>
        </a:xfrm>
      </p:grpSpPr>
      <p:sp>
        <p:nvSpPr>
          <p:cNvPr id="1145" name="Google Shape;1145;p18"/>
          <p:cNvSpPr txBox="1">
            <a:spLocks noGrp="1"/>
          </p:cNvSpPr>
          <p:nvPr>
            <p:ph type="title"/>
          </p:nvPr>
        </p:nvSpPr>
        <p:spPr>
          <a:xfrm>
            <a:off x="138533" y="600226"/>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Proposed Solution</a:t>
            </a:r>
            <a:endParaRPr sz="1600" b="0" i="0" u="none" strike="noStrike" cap="none">
              <a:solidFill>
                <a:srgbClr val="000000"/>
              </a:solidFill>
              <a:latin typeface="Arial"/>
              <a:ea typeface="Arial"/>
              <a:cs typeface="Arial"/>
              <a:sym typeface="Arial"/>
            </a:endParaRPr>
          </a:p>
        </p:txBody>
      </p:sp>
      <p:sp>
        <p:nvSpPr>
          <p:cNvPr id="1146" name="Google Shape;1146;p18"/>
          <p:cNvSpPr txBox="1"/>
          <p:nvPr/>
        </p:nvSpPr>
        <p:spPr>
          <a:xfrm>
            <a:off x="138533" y="1102220"/>
            <a:ext cx="8866800" cy="376800"/>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1400" b="0" i="0" u="none" strike="noStrike" cap="none">
                <a:solidFill>
                  <a:srgbClr val="374151"/>
                </a:solidFill>
                <a:latin typeface="Times New Roman"/>
                <a:ea typeface="Times New Roman"/>
                <a:cs typeface="Times New Roman"/>
                <a:sym typeface="Times New Roman"/>
              </a:rPr>
              <a:t>.</a:t>
            </a:r>
            <a:endParaRPr/>
          </a:p>
        </p:txBody>
      </p:sp>
      <p:cxnSp>
        <p:nvCxnSpPr>
          <p:cNvPr id="1147" name="Google Shape;1147;p18"/>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48" name="Google Shape;1148;p18"/>
          <p:cNvSpPr txBox="1"/>
          <p:nvPr/>
        </p:nvSpPr>
        <p:spPr>
          <a:xfrm>
            <a:off x="138652" y="4713110"/>
            <a:ext cx="11187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 GPT 4</a:t>
            </a:r>
            <a:endParaRPr/>
          </a:p>
        </p:txBody>
      </p:sp>
      <p:sp>
        <p:nvSpPr>
          <p:cNvPr id="1149" name="Google Shape;1149;p18"/>
          <p:cNvSpPr txBox="1"/>
          <p:nvPr/>
        </p:nvSpPr>
        <p:spPr>
          <a:xfrm>
            <a:off x="138533" y="922489"/>
            <a:ext cx="8422500" cy="397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The proposed solution is to develop a comprehensive, secure, and user-friendly Notes Sharing Web Application tailored for students, educators, and academic institutions. This application will leverage the Django framework for its robustness, security features, and scalability. Below are the key components of the proposed solution:</a:t>
            </a:r>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1. </a:t>
            </a:r>
            <a:r>
              <a:rPr lang="en-US" sz="1400" b="1" i="0" u="none" strike="noStrike" cap="none">
                <a:solidFill>
                  <a:srgbClr val="0D0D0D"/>
                </a:solidFill>
                <a:highlight>
                  <a:srgbClr val="FFFFFF"/>
                </a:highlight>
                <a:latin typeface="Arial"/>
                <a:ea typeface="Arial"/>
                <a:cs typeface="Arial"/>
                <a:sym typeface="Arial"/>
              </a:rPr>
              <a:t>System Architecture</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Backend Development</a:t>
            </a:r>
            <a:r>
              <a:rPr lang="en-US" sz="1400" b="0" i="0" u="none" strike="noStrike" cap="none">
                <a:solidFill>
                  <a:srgbClr val="0D0D0D"/>
                </a:solidFill>
                <a:highlight>
                  <a:srgbClr val="FFFFFF"/>
                </a:highlight>
                <a:latin typeface="Arial"/>
                <a:ea typeface="Arial"/>
                <a:cs typeface="Arial"/>
                <a:sym typeface="Arial"/>
              </a:rPr>
              <a:t>: Utilize Django for server-side logic, database management, user authentication, and session management, ensuring a secure and efficient backend structure.</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Frontend Integration</a:t>
            </a:r>
            <a:r>
              <a:rPr lang="en-US" sz="1400" b="0" i="0" u="none" strike="noStrike" cap="none">
                <a:solidFill>
                  <a:srgbClr val="0D0D0D"/>
                </a:solidFill>
                <a:highlight>
                  <a:srgbClr val="FFFFFF"/>
                </a:highlight>
                <a:latin typeface="Arial"/>
                <a:ea typeface="Arial"/>
                <a:cs typeface="Arial"/>
                <a:sym typeface="Arial"/>
              </a:rPr>
              <a:t>: Employ HTML, CSS, and JavaScript, alongside Django’s template system, to create an intuitive and responsive user interface that enhances user experience.</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Database Design</a:t>
            </a:r>
            <a:r>
              <a:rPr lang="en-US" sz="1400" b="0" i="0" u="none" strike="noStrike" cap="none">
                <a:solidFill>
                  <a:srgbClr val="0D0D0D"/>
                </a:solidFill>
                <a:highlight>
                  <a:srgbClr val="FFFFFF"/>
                </a:highlight>
                <a:latin typeface="Arial"/>
                <a:ea typeface="Arial"/>
                <a:cs typeface="Arial"/>
                <a:sym typeface="Arial"/>
              </a:rPr>
              <a:t>: Design a relational database schema that efficiently stores user data, notes, categories, and interactions to facilitate quick retrieval and secure storage of information.</a:t>
            </a:r>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2. </a:t>
            </a:r>
            <a:r>
              <a:rPr lang="en-US" sz="1400" b="1" i="0" u="none" strike="noStrike" cap="none">
                <a:solidFill>
                  <a:srgbClr val="0D0D0D"/>
                </a:solidFill>
                <a:highlight>
                  <a:srgbClr val="FFFFFF"/>
                </a:highlight>
                <a:latin typeface="Arial"/>
                <a:ea typeface="Arial"/>
                <a:cs typeface="Arial"/>
                <a:sym typeface="Arial"/>
              </a:rPr>
              <a:t>Core Features</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User Authentication and Authorization</a:t>
            </a:r>
            <a:r>
              <a:rPr lang="en-US" sz="1400" b="0" i="0" u="none" strike="noStrike" cap="none">
                <a:solidFill>
                  <a:srgbClr val="0D0D0D"/>
                </a:solidFill>
                <a:highlight>
                  <a:srgbClr val="FFFFFF"/>
                </a:highlight>
                <a:latin typeface="Arial"/>
                <a:ea typeface="Arial"/>
                <a:cs typeface="Arial"/>
                <a:sym typeface="Arial"/>
              </a:rPr>
              <a:t>: Implement Django’s built-in authentication system to manage user accounts, secure login/logout processes, and ensure user data privacy.</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Notes Management</a:t>
            </a:r>
            <a:r>
              <a:rPr lang="en-US" sz="1400" b="0" i="0" u="none" strike="noStrike" cap="none">
                <a:solidFill>
                  <a:srgbClr val="0D0D0D"/>
                </a:solidFill>
                <a:highlight>
                  <a:srgbClr val="FFFFFF"/>
                </a:highlight>
                <a:latin typeface="Arial"/>
                <a:ea typeface="Arial"/>
                <a:cs typeface="Arial"/>
                <a:sym typeface="Arial"/>
              </a:rPr>
              <a:t>: Enable users to upload, download, and manage notes in various formats (PDF, DOCX, PPT, etc.), with features for creating, editing, and deleting notes.</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Collaboration Tools</a:t>
            </a:r>
            <a:r>
              <a:rPr lang="en-US" sz="1400" b="0" i="0" u="none" strike="noStrike" cap="none">
                <a:solidFill>
                  <a:srgbClr val="0D0D0D"/>
                </a:solidFill>
                <a:highlight>
                  <a:srgbClr val="FFFFFF"/>
                </a:highlight>
                <a:latin typeface="Arial"/>
                <a:ea typeface="Arial"/>
                <a:cs typeface="Arial"/>
                <a:sym typeface="Arial"/>
              </a:rPr>
              <a:t>: Incorporate features for users to comment on notes, rate them, and engage in discussions, fostering a collaborative learning environment.</a:t>
            </a:r>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53"/>
        <p:cNvGrpSpPr/>
        <p:nvPr/>
      </p:nvGrpSpPr>
      <p:grpSpPr>
        <a:xfrm>
          <a:off x="0" y="0"/>
          <a:ext cx="0" cy="0"/>
          <a:chOff x="0" y="0"/>
          <a:chExt cx="0" cy="0"/>
        </a:xfrm>
      </p:grpSpPr>
      <p:sp>
        <p:nvSpPr>
          <p:cNvPr id="1154" name="Google Shape;1154;p19"/>
          <p:cNvSpPr txBox="1"/>
          <p:nvPr/>
        </p:nvSpPr>
        <p:spPr>
          <a:xfrm>
            <a:off x="457200" y="752832"/>
            <a:ext cx="8017800" cy="699900"/>
          </a:xfrm>
          <a:prstGeom prst="rect">
            <a:avLst/>
          </a:prstGeom>
          <a:noFill/>
          <a:ln>
            <a:noFill/>
          </a:ln>
        </p:spPr>
        <p:txBody>
          <a:bodyPr spcFirstLastPara="1" wrap="square" lIns="91425" tIns="45700" rIns="91425" bIns="45700" anchor="t" anchorCtr="0">
            <a:spAutoFit/>
          </a:bodyPr>
          <a:lstStyle/>
          <a:p>
            <a:pPr marL="457200" marR="0" lvl="1" indent="0" algn="l" rtl="0">
              <a:lnSpc>
                <a:spcPct val="150000"/>
              </a:lnSpc>
              <a:spcBef>
                <a:spcPts val="0"/>
              </a:spcBef>
              <a:spcAft>
                <a:spcPts val="0"/>
              </a:spcAft>
              <a:buNone/>
            </a:pPr>
            <a:endParaRPr sz="1400" b="0" i="0" u="none" strike="noStrike" cap="none">
              <a:solidFill>
                <a:srgbClr val="374151"/>
              </a:solidFill>
              <a:latin typeface="Times New Roman"/>
              <a:ea typeface="Times New Roman"/>
              <a:cs typeface="Times New Roman"/>
              <a:sym typeface="Times New Roman"/>
            </a:endParaRPr>
          </a:p>
          <a:p>
            <a:pPr marL="742950" marR="0" lvl="1" indent="-196850" algn="l" rtl="0">
              <a:lnSpc>
                <a:spcPct val="150000"/>
              </a:lnSpc>
              <a:spcBef>
                <a:spcPts val="0"/>
              </a:spcBef>
              <a:spcAft>
                <a:spcPts val="0"/>
              </a:spcAft>
              <a:buClr>
                <a:srgbClr val="000000"/>
              </a:buClr>
              <a:buSzPts val="1400"/>
              <a:buFont typeface="Arial"/>
              <a:buNone/>
            </a:pPr>
            <a:endParaRPr sz="1400" b="0" i="0" u="none" strike="noStrike" cap="none">
              <a:solidFill>
                <a:srgbClr val="374151"/>
              </a:solidFill>
              <a:latin typeface="Times New Roman"/>
              <a:ea typeface="Times New Roman"/>
              <a:cs typeface="Times New Roman"/>
              <a:sym typeface="Times New Roman"/>
            </a:endParaRPr>
          </a:p>
        </p:txBody>
      </p:sp>
      <p:cxnSp>
        <p:nvCxnSpPr>
          <p:cNvPr id="1155" name="Google Shape;1155;p19"/>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56" name="Google Shape;1156;p19"/>
          <p:cNvSpPr txBox="1"/>
          <p:nvPr/>
        </p:nvSpPr>
        <p:spPr>
          <a:xfrm>
            <a:off x="138652" y="4713110"/>
            <a:ext cx="10185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:GPT 4</a:t>
            </a:r>
            <a:endParaRPr/>
          </a:p>
        </p:txBody>
      </p:sp>
      <p:sp>
        <p:nvSpPr>
          <p:cNvPr id="1157" name="Google Shape;1157;p19"/>
          <p:cNvSpPr txBox="1"/>
          <p:nvPr/>
        </p:nvSpPr>
        <p:spPr>
          <a:xfrm>
            <a:off x="235744" y="678657"/>
            <a:ext cx="8779800" cy="3754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3. </a:t>
            </a:r>
            <a:r>
              <a:rPr lang="en-US" sz="1400" b="1" i="0" u="none" strike="noStrike" cap="none">
                <a:solidFill>
                  <a:srgbClr val="0D0D0D"/>
                </a:solidFill>
                <a:highlight>
                  <a:srgbClr val="FFFFFF"/>
                </a:highlight>
                <a:latin typeface="Arial"/>
                <a:ea typeface="Arial"/>
                <a:cs typeface="Arial"/>
                <a:sym typeface="Arial"/>
              </a:rPr>
              <a:t>Security and Privacy</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Implement Django’s security best practices to protect against common vulnerabilities such as SQL injection, Cross-Site Scripting (XSS), and Cross-Site Request Forgery (CSRF).</a:t>
            </a:r>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Ensure data privacy by adhering to regulations such as GDPR for the handling of personal information.</a:t>
            </a:r>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4. </a:t>
            </a:r>
            <a:r>
              <a:rPr lang="en-US" sz="1400" b="1" i="0" u="none" strike="noStrike" cap="none">
                <a:solidFill>
                  <a:srgbClr val="0D0D0D"/>
                </a:solidFill>
                <a:highlight>
                  <a:srgbClr val="FFFFFF"/>
                </a:highlight>
                <a:latin typeface="Arial"/>
                <a:ea typeface="Arial"/>
                <a:cs typeface="Arial"/>
                <a:sym typeface="Arial"/>
              </a:rPr>
              <a:t>Scalability and Performance</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Design the application with scalability in mind, allowing for easy adaptation to increased user numbers and data volume without performance degradation.</a:t>
            </a:r>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Utilize Django’s caching framework to enhance application performance and reduce server load.</a:t>
            </a:r>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5. </a:t>
            </a:r>
            <a:r>
              <a:rPr lang="en-US" sz="1400" b="1" i="0" u="none" strike="noStrike" cap="none">
                <a:solidFill>
                  <a:srgbClr val="0D0D0D"/>
                </a:solidFill>
                <a:highlight>
                  <a:srgbClr val="FFFFFF"/>
                </a:highlight>
                <a:latin typeface="Arial"/>
                <a:ea typeface="Arial"/>
                <a:cs typeface="Arial"/>
                <a:sym typeface="Arial"/>
              </a:rPr>
              <a:t>User Experience (UX) Design</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Follow a user-centered design approach to create an accessible and engaging platform, ensuring that the UI/UX caters to the needs and preferences of the target audience.</a:t>
            </a:r>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Implement responsive design principles to ensure the application is accessible across various devices and screen sizes.</a:t>
            </a:r>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6. </a:t>
            </a:r>
            <a:r>
              <a:rPr lang="en-US" sz="1400" b="1" i="0" u="none" strike="noStrike" cap="none">
                <a:solidFill>
                  <a:srgbClr val="0D0D0D"/>
                </a:solidFill>
                <a:highlight>
                  <a:srgbClr val="FFFFFF"/>
                </a:highlight>
                <a:latin typeface="Arial"/>
                <a:ea typeface="Arial"/>
                <a:cs typeface="Arial"/>
                <a:sym typeface="Arial"/>
              </a:rPr>
              <a:t>Testing and Quality Assurance</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Conduct thorough testing, including unit tests, integration tests, and user acceptance testing (UAT), to ensure the application is reliable, secure, and user-friendly.</a:t>
            </a:r>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Utilize Django’s testing framework to automate test cases and ensure code integrity.</a:t>
            </a:r>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61"/>
        <p:cNvGrpSpPr/>
        <p:nvPr/>
      </p:nvGrpSpPr>
      <p:grpSpPr>
        <a:xfrm>
          <a:off x="0" y="0"/>
          <a:ext cx="0" cy="0"/>
          <a:chOff x="0" y="0"/>
          <a:chExt cx="0" cy="0"/>
        </a:xfrm>
      </p:grpSpPr>
      <p:sp>
        <p:nvSpPr>
          <p:cNvPr id="1162" name="Google Shape;1162;p20"/>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Technology Used</a:t>
            </a:r>
            <a:endParaRPr sz="1600" b="0" i="0" u="none" strike="noStrike" cap="none">
              <a:solidFill>
                <a:srgbClr val="000000"/>
              </a:solidFill>
              <a:latin typeface="Arial"/>
              <a:ea typeface="Arial"/>
              <a:cs typeface="Arial"/>
              <a:sym typeface="Arial"/>
            </a:endParaRPr>
          </a:p>
        </p:txBody>
      </p:sp>
      <p:sp>
        <p:nvSpPr>
          <p:cNvPr id="1163" name="Google Shape;1163;p20"/>
          <p:cNvSpPr txBox="1"/>
          <p:nvPr/>
        </p:nvSpPr>
        <p:spPr>
          <a:xfrm>
            <a:off x="128063" y="1059160"/>
            <a:ext cx="5314500" cy="3789900"/>
          </a:xfrm>
          <a:prstGeom prst="rect">
            <a:avLst/>
          </a:prstGeom>
          <a:noFill/>
          <a:ln>
            <a:noFill/>
          </a:ln>
        </p:spPr>
        <p:txBody>
          <a:bodyPr spcFirstLastPara="1" wrap="square" lIns="91425" tIns="91425" rIns="91425" bIns="91425" anchor="t" anchorCtr="0">
            <a:noAutofit/>
          </a:bodyPr>
          <a:lstStyle/>
          <a:p>
            <a:pPr marL="173355" marR="0" lvl="0" indent="-84454"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a:p>
            <a:pPr marL="173355" marR="0" lvl="0" indent="-84454"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a:p>
            <a:pPr marL="173355" marR="0" lvl="0" indent="-84454"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164" name="Google Shape;1164;p20"/>
          <p:cNvPicPr preferRelativeResize="0"/>
          <p:nvPr/>
        </p:nvPicPr>
        <p:blipFill rotWithShape="1">
          <a:blip r:embed="rId3">
            <a:alphaModFix/>
          </a:blip>
          <a:srcRect/>
          <a:stretch/>
        </p:blipFill>
        <p:spPr>
          <a:xfrm>
            <a:off x="1021171" y="1723257"/>
            <a:ext cx="2956469" cy="2573047"/>
          </a:xfrm>
          <a:prstGeom prst="rect">
            <a:avLst/>
          </a:prstGeom>
          <a:noFill/>
          <a:ln>
            <a:noFill/>
          </a:ln>
        </p:spPr>
      </p:pic>
      <p:pic>
        <p:nvPicPr>
          <p:cNvPr id="1165" name="Google Shape;1165;p20"/>
          <p:cNvPicPr preferRelativeResize="0"/>
          <p:nvPr/>
        </p:nvPicPr>
        <p:blipFill rotWithShape="1">
          <a:blip r:embed="rId4">
            <a:alphaModFix/>
          </a:blip>
          <a:srcRect/>
          <a:stretch/>
        </p:blipFill>
        <p:spPr>
          <a:xfrm>
            <a:off x="4564380" y="1712692"/>
            <a:ext cx="4165600" cy="2090952"/>
          </a:xfrm>
          <a:prstGeom prst="rect">
            <a:avLst/>
          </a:prstGeom>
          <a:noFill/>
          <a:ln>
            <a:noFill/>
          </a:ln>
        </p:spPr>
      </p:pic>
      <p:sp>
        <p:nvSpPr>
          <p:cNvPr id="1166" name="Google Shape;1166;p20"/>
          <p:cNvSpPr txBox="1"/>
          <p:nvPr/>
        </p:nvSpPr>
        <p:spPr>
          <a:xfrm>
            <a:off x="1000361" y="1361511"/>
            <a:ext cx="33186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Front-end</a:t>
            </a:r>
            <a:endParaRPr/>
          </a:p>
        </p:txBody>
      </p:sp>
      <p:sp>
        <p:nvSpPr>
          <p:cNvPr id="1167" name="Google Shape;1167;p20"/>
          <p:cNvSpPr txBox="1"/>
          <p:nvPr/>
        </p:nvSpPr>
        <p:spPr>
          <a:xfrm>
            <a:off x="4865736" y="1287522"/>
            <a:ext cx="35811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Back-end</a:t>
            </a:r>
            <a:endParaRPr/>
          </a:p>
        </p:txBody>
      </p:sp>
      <p:cxnSp>
        <p:nvCxnSpPr>
          <p:cNvPr id="1168" name="Google Shape;1168;p20"/>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69" name="Google Shape;1169;p20"/>
          <p:cNvSpPr txBox="1"/>
          <p:nvPr/>
        </p:nvSpPr>
        <p:spPr>
          <a:xfrm>
            <a:off x="138652" y="4713110"/>
            <a:ext cx="707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73"/>
        <p:cNvGrpSpPr/>
        <p:nvPr/>
      </p:nvGrpSpPr>
      <p:grpSpPr>
        <a:xfrm>
          <a:off x="0" y="0"/>
          <a:ext cx="0" cy="0"/>
          <a:chOff x="0" y="0"/>
          <a:chExt cx="0" cy="0"/>
        </a:xfrm>
      </p:grpSpPr>
      <p:sp>
        <p:nvSpPr>
          <p:cNvPr id="1174" name="Google Shape;1174;p21"/>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Modelling &amp; Results</a:t>
            </a:r>
            <a:endParaRPr sz="1600" b="0" i="0" u="none" strike="noStrike" cap="none">
              <a:solidFill>
                <a:srgbClr val="000000"/>
              </a:solidFill>
              <a:latin typeface="Arial"/>
              <a:ea typeface="Arial"/>
              <a:cs typeface="Arial"/>
              <a:sym typeface="Arial"/>
            </a:endParaRPr>
          </a:p>
        </p:txBody>
      </p:sp>
      <p:cxnSp>
        <p:nvCxnSpPr>
          <p:cNvPr id="1175" name="Google Shape;1175;p21"/>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76" name="Google Shape;1176;p21"/>
          <p:cNvSpPr txBox="1"/>
          <p:nvPr/>
        </p:nvSpPr>
        <p:spPr>
          <a:xfrm>
            <a:off x="138652" y="4713110"/>
            <a:ext cx="707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17833" y="1027822"/>
            <a:ext cx="6308334" cy="3546707"/>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TotalTime>
  <Words>1030</Words>
  <Application>Microsoft Office PowerPoint</Application>
  <PresentationFormat>On-screen Show (16:9)</PresentationFormat>
  <Paragraphs>70</Paragraphs>
  <Slides>16</Slides>
  <Notes>16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Söhne</vt:lpstr>
      <vt:lpstr>Times New Roman</vt:lpstr>
      <vt:lpstr>Simple Light</vt:lpstr>
      <vt:lpstr>PowerPoint Presentation</vt:lpstr>
      <vt:lpstr>PowerPoint Presentation</vt:lpstr>
      <vt:lpstr>Abstract</vt:lpstr>
      <vt:lpstr>Problem Statement</vt:lpstr>
      <vt:lpstr>Project Overview</vt:lpstr>
      <vt:lpstr>Proposed Solution</vt:lpstr>
      <vt:lpstr>PowerPoint Presentation</vt:lpstr>
      <vt:lpstr>Technology Used</vt:lpstr>
      <vt:lpstr>Modelling &amp; Results</vt:lpstr>
      <vt:lpstr>Homepage</vt:lpstr>
      <vt:lpstr>User-Profile</vt:lpstr>
      <vt:lpstr>Admin-Page</vt:lpstr>
      <vt:lpstr>Departments-Page</vt:lpstr>
      <vt:lpstr>Future Enhancements: </vt:lpstr>
      <vt:lpstr>Conclusion</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MASS MAHI.MA</dc:creator>
  <cp:lastModifiedBy>MASS MAHI.MA</cp:lastModifiedBy>
  <cp:revision>6</cp:revision>
  <dcterms:modified xsi:type="dcterms:W3CDTF">2024-04-09T11:42:41Z</dcterms:modified>
</cp:coreProperties>
</file>