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6" autoAdjust="0"/>
    <p:restoredTop sz="99500" autoAdjust="0"/>
  </p:normalViewPr>
  <p:slideViewPr>
    <p:cSldViewPr>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 name="文本框"/>
          <p:cNvSpPr>
            <a:spLocks noGrp="1"/>
          </p:cNvSpPr>
          <p:nvPr>
            <p:ph type="hdr" idx="2"/>
          </p:nvPr>
        </p:nvSpPr>
        <p:spPr>
          <a:xfrm rot="0">
            <a:off x="0" y="0"/>
            <a:ext cx="2971799" cy="458700"/>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1" name="文本框"/>
          <p:cNvSpPr>
            <a:spLocks noGrp="1"/>
          </p:cNvSpPr>
          <p:nvPr>
            <p:ph type="dt" idx="10"/>
          </p:nvPr>
        </p:nvSpPr>
        <p:spPr>
          <a:xfrm rot="0">
            <a:off x="3884613" y="0"/>
            <a:ext cx="2971800" cy="458700"/>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2" name="对象"/>
          <p:cNvSpPr>
            <a:spLocks noGrp="1"/>
          </p:cNvSpPr>
          <p:nvPr>
            <p:ph type="sldImg" idx="3"/>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13" name="文本框"/>
          <p:cNvSpPr>
            <a:spLocks noGrp="1"/>
          </p:cNvSpPr>
          <p:nvPr>
            <p:ph type="body" idx="1"/>
          </p:nvPr>
        </p:nvSpPr>
        <p:spPr>
          <a:xfrm rot="0">
            <a:off x="685800" y="4400550"/>
            <a:ext cx="5486400" cy="3600600"/>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0" y="8685213"/>
            <a:ext cx="2971799" cy="458699"/>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15" name="文本框"/>
          <p:cNvSpPr>
            <a:spLocks noGrp="1"/>
          </p:cNvSpPr>
          <p:nvPr>
            <p:ph type="sldNum"/>
          </p:nvPr>
        </p:nvSpPr>
        <p:spPr>
          <a:xfrm rot="0">
            <a:off x="3884613" y="8685213"/>
            <a:ext cx="2971800" cy="458699"/>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137820038"/>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9"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30"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9252265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73"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926206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77"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050197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8"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3479042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0"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4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165613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4"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45"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7347096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49"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826375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53"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1243402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57"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5780428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6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5139610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65"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1909064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400550"/>
            <a:ext cx="5486400" cy="36006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69"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1631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199" cy="95100"/>
          </a:xfrm>
          <a:prstGeom prst="rect"/>
          <a:solidFill>
            <a:srgbClr val="465359"/>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4" name="矩形"/>
          <p:cNvSpPr>
            <a:spLocks/>
          </p:cNvSpPr>
          <p:nvPr/>
        </p:nvSpPr>
        <p:spPr>
          <a:xfrm rot="0">
            <a:off x="8042147" y="453643"/>
            <a:ext cx="3703200" cy="98700"/>
          </a:xfrm>
          <a:prstGeom prst="rect"/>
          <a:solidFill>
            <a:srgbClr val="969FA7"/>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3" name="矩形"/>
          <p:cNvSpPr>
            <a:spLocks/>
          </p:cNvSpPr>
          <p:nvPr/>
        </p:nvSpPr>
        <p:spPr>
          <a:xfrm rot="0">
            <a:off x="4241830" y="457200"/>
            <a:ext cx="3703200" cy="91500"/>
          </a:xfrm>
          <a:prstGeom prst="rect"/>
          <a:solidFill>
            <a:schemeClr val="accent1"/>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22" name="图片" descr="Logo  Description automatically generated"/>
          <p:cNvPicPr>
            <a:picLocks/>
          </p:cNvPicPr>
          <p:nvPr/>
        </p:nvPicPr>
        <p:blipFill>
          <a:blip r:embed="rId2" cstate="print"/>
          <a:stretch>
            <a:fillRect/>
          </a:stretch>
        </p:blipFill>
        <p:spPr>
          <a:xfrm rot="0">
            <a:off x="10485002" y="6437910"/>
            <a:ext cx="1125803" cy="365126"/>
          </a:xfrm>
          <a:prstGeom prst="rect"/>
          <a:noFill/>
          <a:ln w="12700" cmpd="sng" cap="flat">
            <a:noFill/>
            <a:prstDash val="solid"/>
            <a:round/>
          </a:ln>
        </p:spPr>
      </p:pic>
      <p:sp>
        <p:nvSpPr>
          <p:cNvPr id="16" name="矩形"/>
          <p:cNvSpPr>
            <a:spLocks/>
          </p:cNvSpPr>
          <p:nvPr/>
        </p:nvSpPr>
        <p:spPr>
          <a:xfrm rot="0">
            <a:off x="446534" y="3085764"/>
            <a:ext cx="11298900" cy="3338100"/>
          </a:xfrm>
          <a:prstGeom prst="rect"/>
          <a:solidFill>
            <a:srgbClr val="465359"/>
          </a:solid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7" name="文本框"/>
          <p:cNvSpPr>
            <a:spLocks noGrp="1"/>
          </p:cNvSpPr>
          <p:nvPr>
            <p:ph type="ctrTitle"/>
          </p:nvPr>
        </p:nvSpPr>
        <p:spPr>
          <a:xfrm rot="0">
            <a:off x="581191" y="1020431"/>
            <a:ext cx="10993500" cy="1475100"/>
          </a:xfrm>
          <a:prstGeom prst="rect"/>
          <a:no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8" name="文本框"/>
          <p:cNvSpPr>
            <a:spLocks noGrp="1"/>
          </p:cNvSpPr>
          <p:nvPr>
            <p:ph type="subTitle" idx="1"/>
          </p:nvPr>
        </p:nvSpPr>
        <p:spPr>
          <a:xfrm rot="0">
            <a:off x="581194" y="2495445"/>
            <a:ext cx="10993500" cy="590400"/>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10000"/>
              </a:lnSpc>
              <a:spcBef>
                <a:spcPts val="32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9" name="文本框"/>
          <p:cNvSpPr>
            <a:spLocks noGrp="1"/>
          </p:cNvSpPr>
          <p:nvPr>
            <p:ph type="dt" idx="10"/>
          </p:nvPr>
        </p:nvSpPr>
        <p:spPr>
          <a:xfrm rot="0">
            <a:off x="7605950" y="6423914"/>
            <a:ext cx="2844899" cy="365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20" name="文本框"/>
          <p:cNvSpPr>
            <a:spLocks noGrp="1"/>
          </p:cNvSpPr>
          <p:nvPr>
            <p:ph type="ftr"/>
          </p:nvPr>
        </p:nvSpPr>
        <p:spPr>
          <a:xfrm rot="0">
            <a:off x="581192" y="6423914"/>
            <a:ext cx="6917099" cy="365100"/>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21" name="文本框"/>
          <p:cNvSpPr>
            <a:spLocks noGrp="1"/>
          </p:cNvSpPr>
          <p:nvPr>
            <p:ph type="sldNum"/>
          </p:nvPr>
        </p:nvSpPr>
        <p:spPr>
          <a:xfrm rot="0">
            <a:off x="10558300" y="6423914"/>
            <a:ext cx="1052400" cy="365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endParaRPr>
          </a:p>
        </p:txBody>
      </p:sp>
    </p:spTree>
    <p:extLst>
      <p:ext uri="{BB962C8B-B14F-4D97-AF65-F5344CB8AC3E}">
        <p14:creationId xmlns:p14="http://schemas.microsoft.com/office/powerpoint/2010/main" val="861121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23298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47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矩形"/>
          <p:cNvSpPr>
            <a:spLocks xmlns:a="http://schemas.openxmlformats.org/drawingml/2006/main"/>
          </p:cNvSpPr>
          <p:nvPr/>
        </p:nvSpPr>
        <p:spPr>
          <a:xfrm xmlns:a="http://schemas.openxmlformats.org/drawingml/2006/main" rot="0">
            <a:off x="446534" y="457200"/>
            <a:ext cx="3703199" cy="95100"/>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6" name="矩形"/>
          <p:cNvSpPr>
            <a:spLocks xmlns:a="http://schemas.openxmlformats.org/drawingml/2006/main"/>
          </p:cNvSpPr>
          <p:nvPr/>
        </p:nvSpPr>
        <p:spPr>
          <a:xfrm xmlns:a="http://schemas.openxmlformats.org/drawingml/2006/main" rot="0">
            <a:off x="8042147" y="453643"/>
            <a:ext cx="3703200" cy="98700"/>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5" name="矩形"/>
          <p:cNvSpPr>
            <a:spLocks xmlns:a="http://schemas.openxmlformats.org/drawingml/2006/main"/>
          </p:cNvSpPr>
          <p:nvPr/>
        </p:nvSpPr>
        <p:spPr>
          <a:xfrm xmlns:a="http://schemas.openxmlformats.org/drawingml/2006/main" rot="0">
            <a:off x="4241830" y="457200"/>
            <a:ext cx="3703200" cy="915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34" name="图片" descr="Logo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31" name="文本框"/>
          <p:cNvSpPr>
            <a:spLocks xmlns:a="http://schemas.openxmlformats.org/drawingml/2006/main" noGrp="1"/>
          </p:cNvSpPr>
          <p:nvPr>
            <p:ph type="title"/>
          </p:nvPr>
        </p:nvSpPr>
        <p:spPr>
          <a:xfrm xmlns:a="http://schemas.openxmlformats.org/drawingml/2006/main" rot="0">
            <a:off x="581192" y="702155"/>
            <a:ext cx="11029499" cy="530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581192" y="1302026"/>
            <a:ext cx="11029499" cy="4673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073" indent="-333756" algn="l">
              <a:lnSpc>
                <a:spcPct val="110000"/>
              </a:lnSpc>
              <a:spcBef>
                <a:spcPts val="360"/>
              </a:spcBef>
              <a:spcAft>
                <a:spcPts val="0"/>
              </a:spcAft>
              <a:buSzPts val="1656"/>
              <a:buFontTx/>
              <a:buChar char="◼"/>
            </a:pP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7605950" y="6423914"/>
            <a:ext cx="2844899"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r">
              <a:spcBef>
                <a:spcPts val="0"/>
              </a:spcBef>
              <a:spcAft>
                <a:spcPts val="0"/>
              </a:spcAft>
              <a:buNone/>
            </a:pPr>
            <a:endParaRPr lang="zh-CN" altLang="en-US"/>
          </a:p>
        </p:txBody>
      </p:sp>
    </p:spTree>
    <p:extLst>
      <p:ext uri="{BB962C8B-B14F-4D97-AF65-F5344CB8AC3E}">
        <p14:creationId xmlns:p14="http://schemas.microsoft.com/office/powerpoint/2010/main" val="5012307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85" name="矩形"/>
          <p:cNvSpPr>
            <a:spLocks xmlns:a="http://schemas.openxmlformats.org/drawingml/2006/main"/>
          </p:cNvSpPr>
          <p:nvPr/>
        </p:nvSpPr>
        <p:spPr>
          <a:xfrm xmlns:a="http://schemas.openxmlformats.org/drawingml/2006/main" rot="0">
            <a:off x="446534" y="457200"/>
            <a:ext cx="3703199" cy="95100"/>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4" name="矩形"/>
          <p:cNvSpPr>
            <a:spLocks xmlns:a="http://schemas.openxmlformats.org/drawingml/2006/main"/>
          </p:cNvSpPr>
          <p:nvPr/>
        </p:nvSpPr>
        <p:spPr>
          <a:xfrm xmlns:a="http://schemas.openxmlformats.org/drawingml/2006/main" rot="0">
            <a:off x="8042147" y="453643"/>
            <a:ext cx="3703200" cy="98700"/>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3" name="矩形"/>
          <p:cNvSpPr>
            <a:spLocks xmlns:a="http://schemas.openxmlformats.org/drawingml/2006/main"/>
          </p:cNvSpPr>
          <p:nvPr/>
        </p:nvSpPr>
        <p:spPr>
          <a:xfrm xmlns:a="http://schemas.openxmlformats.org/drawingml/2006/main" rot="0">
            <a:off x="4241830" y="457200"/>
            <a:ext cx="3703200" cy="915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2" name="图片" descr="Logo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78" name="文本框"/>
          <p:cNvSpPr>
            <a:spLocks xmlns:a="http://schemas.openxmlformats.org/drawingml/2006/main" noGrp="1"/>
          </p:cNvSpPr>
          <p:nvPr>
            <p:ph type="title"/>
          </p:nvPr>
        </p:nvSpPr>
        <p:spPr>
          <a:xfrm xmlns:a="http://schemas.openxmlformats.org/drawingml/2006/main" rot="0">
            <a:off x="575894" y="729658"/>
            <a:ext cx="11029499" cy="5921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899"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r">
              <a:spcBef>
                <a:spcPts val="0"/>
              </a:spcBef>
              <a:spcAft>
                <a:spcPts val="0"/>
              </a:spcAft>
              <a:buNone/>
            </a:pPr>
            <a:endParaRPr lang="zh-CN" altLang="en-US"/>
          </a:p>
        </p:txBody>
      </p:sp>
      <p:sp>
        <p:nvSpPr>
          <p:cNvPr id="80" name="文本框"/>
          <p:cNvSpPr>
            <a:spLocks xmlns:a="http://schemas.openxmlformats.org/drawingml/2006/main" noGrp="1"/>
          </p:cNvSpPr>
          <p:nvPr>
            <p:ph type="ftr"/>
          </p:nvPr>
        </p:nvSpPr>
        <p:spPr>
          <a:xfrm xmlns:a="http://schemas.openxmlformats.org/drawingml/2006/main" rot="0">
            <a:off x="581192" y="6423914"/>
            <a:ext cx="6917099"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l">
              <a:spcBef>
                <a:spcPts val="0"/>
              </a:spcBef>
              <a:spcAft>
                <a:spcPts val="0"/>
              </a:spcAft>
              <a:buNone/>
            </a:pPr>
            <a:endParaRPr lang="zh-CN" altLang="en-US"/>
          </a:p>
        </p:txBody>
      </p:sp>
      <p:sp>
        <p:nvSpPr>
          <p:cNvPr id="81" name="文本框"/>
          <p:cNvSpPr>
            <a:spLocks xmlns:a="http://schemas.openxmlformats.org/drawingml/2006/main" noGrp="1"/>
          </p:cNvSpPr>
          <p:nvPr>
            <p:ph type="sldNum"/>
          </p:nvPr>
        </p:nvSpPr>
        <p:spPr>
          <a:xfrm xmlns:a="http://schemas.openxmlformats.org/drawingml/2006/main" rot="0">
            <a:off x="10558300" y="6423914"/>
            <a:ext cx="1052400" cy="365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r">
              <a:spcBef>
                <a:spcPts val="0"/>
              </a:spcBef>
              <a:spcAft>
                <a:spcPts val="0"/>
              </a:spcAft>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cap="none">
              <a:solidFill>
                <a:srgbClr val="3F3F3F"/>
              </a:solidFill>
              <a:latin typeface="Libre Franklin" pitchFamily="0" charset="0"/>
              <a:ea typeface="Libre Franklin" pitchFamily="0" charset="0"/>
              <a:cs typeface="Libre Franklin" pitchFamily="0" charset="0"/>
              <a:sym typeface="Libre Franklin" pitchFamily="0" charset="0"/>
            </a:endParaRPr>
          </a:p>
        </p:txBody>
      </p:sp>
    </p:spTree>
    <p:extLst>
      <p:ext uri="{BB962C8B-B14F-4D97-AF65-F5344CB8AC3E}">
        <p14:creationId xmlns:p14="http://schemas.microsoft.com/office/powerpoint/2010/main" val="164738568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13658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1553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00990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41854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762587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70738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448922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72407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499" cy="557099"/>
          </a:xfrm>
          <a:prstGeom prst="rect"/>
          <a:noFill/>
          <a:ln w="12700" cmpd="sng" cap="flat">
            <a:noFill/>
            <a:prstDash val="solid"/>
            <a:round/>
          </a:ln>
        </p:spPr>
        <p:txBody>
          <a:bodyPr vert="horz" wrap="square" lIns="91425" tIns="45700" rIns="91425" bIns="45700" anchor="b" anchorCtr="0">
            <a:prstTxWarp prst="textNoShape"/>
          </a:bodyPr>
          <a:lstStyle/>
          <a:p>
            <a:pPr algn="l">
              <a:lnSpc>
                <a:spcPct val="100000"/>
              </a:lnSpc>
              <a:spcBef>
                <a:spcPts val="0"/>
              </a:spcBef>
              <a:spcAft>
                <a:spcPts val="0"/>
              </a:spcAft>
              <a:buNone/>
            </a:pPr>
            <a:endParaRPr lang="zh-CN" altLang="en-US"/>
          </a:p>
        </p:txBody>
      </p:sp>
      <p:sp>
        <p:nvSpPr>
          <p:cNvPr id="3" name="文本框"/>
          <p:cNvSpPr>
            <a:spLocks noGrp="1"/>
          </p:cNvSpPr>
          <p:nvPr>
            <p:ph type="body" idx="1"/>
          </p:nvPr>
        </p:nvSpPr>
        <p:spPr>
          <a:xfrm rot="0">
            <a:off x="581192" y="1415198"/>
            <a:ext cx="11029499" cy="4572900"/>
          </a:xfrm>
          <a:prstGeom prst="rect"/>
          <a:noFill/>
          <a:ln w="12700" cmpd="sng" cap="flat">
            <a:noFill/>
            <a:prstDash val="solid"/>
            <a:round/>
          </a:ln>
        </p:spPr>
        <p:txBody>
          <a:bodyPr vert="horz" wrap="square" lIns="91425" tIns="45700" rIns="91425" bIns="45700" anchor="ctr" anchorCtr="0">
            <a:prstTxWarp prst="textNoShape"/>
          </a:bodyPr>
          <a:lstStyle/>
          <a:p>
            <a:pPr marL="457200" indent="-327914" algn="l">
              <a:lnSpc>
                <a:spcPct val="110000"/>
              </a:lnSpc>
              <a:spcBef>
                <a:spcPts val="340"/>
              </a:spcBef>
              <a:spcAft>
                <a:spcPts val="0"/>
              </a:spcAft>
              <a:buClr>
                <a:schemeClr val="accent1"/>
              </a:buClr>
              <a:buSzPts val="1564"/>
              <a:buFont typeface="Noto Sans Symbols" pitchFamily="0" charset="0"/>
              <a:buChar char="◼"/>
            </a:pPr>
            <a:endParaRPr lang="zh-CN" altLang="en-US"/>
          </a:p>
        </p:txBody>
      </p:sp>
      <p:sp>
        <p:nvSpPr>
          <p:cNvPr id="4" name="文本框"/>
          <p:cNvSpPr>
            <a:spLocks noGrp="1"/>
          </p:cNvSpPr>
          <p:nvPr>
            <p:ph type="dt" idx="10"/>
          </p:nvPr>
        </p:nvSpPr>
        <p:spPr>
          <a:xfrm rot="0">
            <a:off x="7605950" y="6423914"/>
            <a:ext cx="2844899" cy="365100"/>
          </a:xfrm>
          <a:prstGeom prst="rect"/>
          <a:noFill/>
          <a:ln w="12700" cmpd="sng" cap="flat">
            <a:noFill/>
            <a:prstDash val="solid"/>
            <a:round/>
          </a:ln>
        </p:spPr>
        <p:txBody>
          <a:bodyPr vert="horz" wrap="square" lIns="91425" tIns="45700" rIns="91425" bIns="45700" anchor="ctr" anchorCtr="0">
            <a:prstTxWarp prst="textNoShape"/>
          </a:bodyPr>
          <a:lstStyle/>
          <a:p>
            <a:pPr algn="r">
              <a:spcBef>
                <a:spcPts val="0"/>
              </a:spcBef>
              <a:spcAft>
                <a:spcPts val="0"/>
              </a:spcAft>
              <a:buNone/>
            </a:pPr>
            <a:endParaRPr lang="zh-CN" altLang="en-US"/>
          </a:p>
        </p:txBody>
      </p:sp>
      <p:sp>
        <p:nvSpPr>
          <p:cNvPr id="5" name="文本框"/>
          <p:cNvSpPr>
            <a:spLocks noGrp="1"/>
          </p:cNvSpPr>
          <p:nvPr>
            <p:ph type="sldNum"/>
          </p:nvPr>
        </p:nvSpPr>
        <p:spPr>
          <a:xfrm rot="0">
            <a:off x="10558300" y="6423914"/>
            <a:ext cx="1052400" cy="365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spcBef>
                <a:spcPts val="0"/>
              </a:spcBef>
              <a:spcAft>
                <a:spcPts val="0"/>
              </a:spcAft>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cap="none">
              <a:solidFill>
                <a:srgbClr val="3F3F3F"/>
              </a:solidFill>
              <a:latin typeface="Libre Franklin" pitchFamily="0" charset="0"/>
              <a:ea typeface="Libre Franklin" pitchFamily="0" charset="0"/>
              <a:cs typeface="Libre Franklin" pitchFamily="0" charset="0"/>
              <a:sym typeface="Libre Franklin" pitchFamily="0" charset="0"/>
            </a:endParaRPr>
          </a:p>
        </p:txBody>
      </p:sp>
      <p:sp>
        <p:nvSpPr>
          <p:cNvPr id="6" name="矩形"/>
          <p:cNvSpPr>
            <a:spLocks/>
          </p:cNvSpPr>
          <p:nvPr/>
        </p:nvSpPr>
        <p:spPr>
          <a:xfrm rot="0">
            <a:off x="446534" y="457200"/>
            <a:ext cx="3703199" cy="95100"/>
          </a:xfrm>
          <a:prstGeom prst="rect"/>
          <a:solidFill>
            <a:srgbClr val="465359"/>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 name="矩形"/>
          <p:cNvSpPr>
            <a:spLocks/>
          </p:cNvSpPr>
          <p:nvPr/>
        </p:nvSpPr>
        <p:spPr>
          <a:xfrm rot="0">
            <a:off x="8042147" y="453643"/>
            <a:ext cx="3703200" cy="98700"/>
          </a:xfrm>
          <a:prstGeom prst="rect"/>
          <a:solidFill>
            <a:srgbClr val="969FA7"/>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 name="矩形"/>
          <p:cNvSpPr>
            <a:spLocks/>
          </p:cNvSpPr>
          <p:nvPr/>
        </p:nvSpPr>
        <p:spPr>
          <a:xfrm rot="0">
            <a:off x="4241830" y="457200"/>
            <a:ext cx="3703200" cy="91500"/>
          </a:xfrm>
          <a:prstGeom prst="rect"/>
          <a:solidFill>
            <a:schemeClr val="accent1"/>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 name="图片" descr="Logo  Description automatically generated"/>
          <p:cNvPicPr>
            <a:picLocks/>
          </p:cNvPicPr>
          <p:nvPr/>
        </p:nvPicPr>
        <p:blipFill>
          <a:blip r:embed="rId1" cstate="print"/>
          <a:stretch>
            <a:fillRect/>
          </a:stretch>
        </p:blipFill>
        <p:spPr>
          <a:xfrm rot="0">
            <a:off x="10485002" y="6437910"/>
            <a:ext cx="1125803" cy="365126"/>
          </a:xfrm>
          <a:prstGeom prst="rect"/>
          <a:noFill/>
          <a:ln w="12700" cmpd="sng" cap="flat">
            <a:noFill/>
            <a:prstDash val="solid"/>
            <a:round/>
          </a:ln>
        </p:spPr>
      </p:pic>
    </p:spTree>
    <p:extLst>
      <p:ext uri="{BB962C8B-B14F-4D97-AF65-F5344CB8AC3E}">
        <p14:creationId xmlns:p14="http://schemas.microsoft.com/office/powerpoint/2010/main" val="208752928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00"/>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r>
              <a:rPr lang="en-US" altLang="zh-CN" sz="3600" b="1" i="0" u="none" strike="noStrike" kern="0" cap="none" spc="0" baseline="0">
                <a:solidFill>
                  <a:schemeClr val="accent1"/>
                </a:solidFill>
                <a:latin typeface="Arial" pitchFamily="0" charset="0"/>
                <a:ea typeface="Arial" pitchFamily="0" charset="0"/>
                <a:cs typeface="Arial" pitchFamily="0" charset="0"/>
                <a:sym typeface="Arial" pitchFamily="0" charset="0"/>
              </a:rPr>
              <a:t>KEYLOGGER</a:t>
            </a:r>
            <a:endParaRPr lang="zh-CN" altLang="en-US" sz="36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sp>
        <p:nvSpPr>
          <p:cNvPr id="27" name="矩形"/>
          <p:cNvSpPr>
            <a:spLocks/>
          </p:cNvSpPr>
          <p:nvPr/>
        </p:nvSpPr>
        <p:spPr>
          <a:xfrm rot="0">
            <a:off x="-329782" y="1034320"/>
            <a:ext cx="12726600" cy="5771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3200" b="1" i="0" u="none" strike="noStrike" kern="0" cap="none" spc="0" baseline="0">
                <a:solidFill>
                  <a:srgbClr val="1482AB"/>
                </a:solidFill>
                <a:latin typeface="Arial" pitchFamily="0" charset="0"/>
                <a:ea typeface="Arial" pitchFamily="0" charset="0"/>
                <a:cs typeface="Arial" pitchFamily="0" charset="0"/>
                <a:sym typeface="Arial" pitchFamily="0" charset="0"/>
              </a:rPr>
              <a:t>CAPSTONE PROJECT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8" name="矩形"/>
          <p:cNvSpPr>
            <a:spLocks/>
          </p:cNvSpPr>
          <p:nvPr/>
        </p:nvSpPr>
        <p:spPr>
          <a:xfrm rot="0">
            <a:off x="3117529" y="4586365"/>
            <a:ext cx="7980300" cy="12724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Presented By:</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A</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r</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u</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n</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 </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D</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9</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6</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1</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7</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2</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1</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1</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0</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4</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3</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0</a:t>
            </a: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4</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	Narayanaguru College Of Engineering , </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	CSE Department.</a:t>
            </a:r>
            <a:endParaRPr lang="zh-CN" altLang="en-US"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904931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endParaRPr lang="en-US" altLang="zh-CN" sz="2000" b="1"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89"/>
              </a:spcBef>
              <a:spcAft>
                <a:spcPts val="0"/>
              </a:spcAft>
              <a:buSzPts val="1656"/>
              <a:buFontTx/>
              <a:buChar char="◼"/>
            </a:pPr>
            <a:r>
              <a:rPr lang="en-US" altLang="zh-CN" sz="1400" b="0" i="0" u="none" strike="noStrike" kern="0" cap="none" spc="0" baseline="0">
                <a:solidFill>
                  <a:srgbClr val="000000"/>
                </a:solidFill>
                <a:latin typeface="Arial" pitchFamily="0" charset="0"/>
                <a:ea typeface="Arial" pitchFamily="0" charset="0"/>
                <a:cs typeface="Lucida Sans"/>
              </a:rPr>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308" indent="-220980" algn="l">
              <a:lnSpc>
                <a:spcPct val="110000"/>
              </a:lnSpc>
              <a:spcBef>
                <a:spcPts val="889"/>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89"/>
              </a:spcBef>
              <a:spcAft>
                <a:spcPts val="0"/>
              </a:spcAft>
              <a:buSzPts val="1656"/>
              <a:buFontTx/>
              <a:buChar char="◼"/>
            </a:pPr>
            <a:r>
              <a:rPr lang="en-US" altLang="zh-CN" sz="1400" b="0" i="0" u="none" strike="noStrike" kern="0" cap="none" spc="0" baseline="0">
                <a:solidFill>
                  <a:srgbClr val="000000"/>
                </a:solidFill>
                <a:latin typeface="Arial" pitchFamily="0" charset="0"/>
                <a:ea typeface="Arial" pitchFamily="0" charset="0"/>
                <a:cs typeface="Lucida Sans"/>
              </a:rPr>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308" indent="-220980" algn="l">
              <a:lnSpc>
                <a:spcPct val="110000"/>
              </a:lnSpc>
              <a:spcBef>
                <a:spcPts val="889"/>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89"/>
              </a:spcBef>
              <a:spcAft>
                <a:spcPts val="0"/>
              </a:spcAft>
              <a:buSzPts val="1656"/>
              <a:buFontTx/>
              <a:buChar char="◼"/>
            </a:pPr>
            <a:r>
              <a:rPr lang="en-US" altLang="zh-CN" sz="1400" b="0" i="0" u="none" strike="noStrike" kern="0" cap="none" spc="0" baseline="0">
                <a:solidFill>
                  <a:srgbClr val="000000"/>
                </a:solidFill>
                <a:latin typeface="Arial" pitchFamily="0" charset="0"/>
                <a:ea typeface="Arial" pitchFamily="0" charset="0"/>
                <a:cs typeface="Lucida Sans"/>
              </a:rPr>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308" indent="-220980" algn="l">
              <a:lnSpc>
                <a:spcPct val="110000"/>
              </a:lnSpc>
              <a:spcBef>
                <a:spcPts val="889"/>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89"/>
              </a:spcBef>
              <a:spcAft>
                <a:spcPts val="0"/>
              </a:spcAft>
              <a:buSzPts val="1656"/>
              <a:buFontTx/>
              <a:buChar char="◼"/>
            </a:pPr>
            <a:r>
              <a:rPr lang="en-US" altLang="zh-CN" sz="1400" b="0" i="0" u="none" strike="noStrike" kern="0" cap="none" spc="0" baseline="0">
                <a:solidFill>
                  <a:srgbClr val="000000"/>
                </a:solidFill>
                <a:latin typeface="Arial" pitchFamily="0" charset="0"/>
                <a:ea typeface="Arial" pitchFamily="0" charset="0"/>
                <a:cs typeface="Lucida Sans"/>
              </a:rPr>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71" name="矩形"/>
          <p:cNvSpPr>
            <a:spLocks/>
          </p:cNvSpPr>
          <p:nvPr/>
        </p:nvSpPr>
        <p:spPr>
          <a:xfrm rot="0">
            <a:off x="535670" y="844659"/>
            <a:ext cx="11029499" cy="530399"/>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0" charset="0"/>
                <a:ea typeface="Arial" pitchFamily="0" charset="0"/>
                <a:cs typeface="Arial" pitchFamily="0" charset="0"/>
                <a:sym typeface="Arial" pitchFamily="0" charset="0"/>
              </a:rPr>
              <a:t>FUTURE SCOPE</a:t>
            </a:r>
            <a:endParaRPr lang="zh-CN" altLang="en-US" sz="4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200644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0" charset="0"/>
                <a:ea typeface="Arial" pitchFamily="0" charset="0"/>
                <a:cs typeface="Arial" pitchFamily="0" charset="0"/>
                <a:sym typeface="Arial" pitchFamily="0" charset="0"/>
              </a:rPr>
              <a:t>REFERENCES</a:t>
            </a:r>
            <a:endParaRPr lang="zh-CN" altLang="en-US" sz="4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sp>
        <p:nvSpPr>
          <p:cNvPr id="75"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435" indent="-305435" algn="l">
              <a:lnSpc>
                <a:spcPct val="110000"/>
              </a:lnSpc>
              <a:spcBef>
                <a:spcPts val="0"/>
              </a:spcBef>
              <a:spcAft>
                <a:spcPts val="0"/>
              </a:spcAft>
              <a:buSzPts val="1656"/>
              <a:buFontTx/>
              <a:buChar char="◼"/>
            </a:pPr>
            <a:r>
              <a:rPr lang="en-US" altLang="zh-CN" sz="2400" b="1" i="0" u="none" strike="noStrike" kern="0" cap="none" spc="0" baseline="0">
                <a:solidFill>
                  <a:srgbClr val="000000"/>
                </a:solidFill>
                <a:latin typeface="Arial" pitchFamily="0" charset="0"/>
                <a:ea typeface="Arial" pitchFamily="0" charset="0"/>
                <a:cs typeface="Lucida Sans"/>
              </a:rPr>
              <a:t>"Understanding Keyloggers: An Overview" by Symantec Corporation</a:t>
            </a:r>
            <a:endParaRPr lang="en-US" altLang="zh-CN" sz="2400" b="1"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1008"/>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		This resource provides an overview of keyloggers, including their functionalities, types, and 		how they work. It also discusses detection and prevention strategies.</a:t>
            </a:r>
            <a:endParaRPr lang="en-US" altLang="zh-CN" sz="2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08"/>
              </a:spcBef>
              <a:spcAft>
                <a:spcPts val="0"/>
              </a:spcAft>
              <a:buSzPts val="1656"/>
              <a:buFontTx/>
              <a:buChar char="◼"/>
            </a:pPr>
            <a:r>
              <a:rPr lang="en-US" altLang="zh-CN" sz="2400" b="1" i="0" u="none" strike="noStrike" kern="0" cap="none" spc="0" baseline="0">
                <a:solidFill>
                  <a:srgbClr val="000000"/>
                </a:solidFill>
                <a:latin typeface="Arial" pitchFamily="0" charset="0"/>
                <a:ea typeface="Arial" pitchFamily="0" charset="0"/>
                <a:cs typeface="Lucida Sans"/>
              </a:rPr>
              <a:t>"The Evolution of Keyloggers: From Clandestine Spying to Transparent Surveillance" by Zhiqiang Lin, Guofei Gu, and Dongyan Xu.</a:t>
            </a:r>
            <a:endParaRPr lang="en-US" altLang="zh-CN" sz="2400" b="1"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1008"/>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		This academic paper explores the evolution of keyloggers over the years, their detection 			challenges, and potential countermeasures.</a:t>
            </a:r>
            <a:endParaRPr lang="en-US" altLang="zh-CN" sz="2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08"/>
              </a:spcBef>
              <a:spcAft>
                <a:spcPts val="0"/>
              </a:spcAft>
              <a:buSzPts val="1656"/>
              <a:buFontTx/>
              <a:buChar char="◼"/>
            </a:pPr>
            <a:r>
              <a:rPr lang="en-US" altLang="zh-CN" sz="2400" b="1" i="0" u="none" strike="noStrike" kern="0" cap="none" spc="0" baseline="0">
                <a:solidFill>
                  <a:srgbClr val="000000"/>
                </a:solidFill>
                <a:latin typeface="Arial" pitchFamily="0" charset="0"/>
                <a:ea typeface="Arial" pitchFamily="0" charset="0"/>
                <a:cs typeface="Lucida Sans"/>
              </a:rPr>
              <a:t>"Keystroke logging in writing process research: Using Inputlog to analyze and visualize writing processes" by Mike Schiefele, Jos Schoonenboom, and Ernst-Joachim Mestmäcker.</a:t>
            </a:r>
            <a:endParaRPr lang="en-US" altLang="zh-CN" sz="2400" b="1"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1008"/>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		This paper discusses the use of keyloggers in research contexts, specifically in 					analyzing writing processes, and presents a case study utilizing the Inputlog software.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7002159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463041" y="2766217"/>
            <a:ext cx="9298800" cy="1325699"/>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2060"/>
                </a:solidFill>
                <a:latin typeface="Arial" pitchFamily="0" charset="0"/>
                <a:ea typeface="Arial" pitchFamily="0" charset="0"/>
                <a:cs typeface="Arial" pitchFamily="0" charset="0"/>
                <a:sym typeface="Arial" pitchFamily="0" charset="0"/>
              </a:rPr>
              <a:t>THANK YOU</a:t>
            </a:r>
            <a:endParaRPr lang="zh-CN" altLang="en-US" sz="1400" b="1" i="0" u="none" strike="noStrike" kern="0" cap="none" spc="0" baseline="0">
              <a:solidFill>
                <a:srgbClr val="00206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9699185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699"/>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2060"/>
                </a:solidFill>
                <a:latin typeface="Arial" pitchFamily="0" charset="0"/>
                <a:ea typeface="Arial" pitchFamily="0" charset="0"/>
                <a:cs typeface="Arial" pitchFamily="0" charset="0"/>
                <a:sym typeface="Arial" pitchFamily="0" charset="0"/>
              </a:rPr>
              <a:t>OUTLINE</a:t>
            </a:r>
            <a:endParaRPr lang="zh-CN" altLang="en-US" sz="1400" b="1" i="0" u="none" strike="noStrike" kern="0" cap="none" spc="0" baseline="0">
              <a:solidFill>
                <a:srgbClr val="002060"/>
              </a:solidFill>
              <a:latin typeface="Arial" pitchFamily="0" charset="0"/>
              <a:ea typeface="Arial" pitchFamily="0" charset="0"/>
              <a:cs typeface="Arial" pitchFamily="0" charset="0"/>
              <a:sym typeface="Arial" pitchFamily="0" charset="0"/>
            </a:endParaRPr>
          </a:p>
        </p:txBody>
      </p:sp>
      <p:sp>
        <p:nvSpPr>
          <p:cNvPr id="39" name="文本框"/>
          <p:cNvSpPr>
            <a:spLocks noGrp="1"/>
          </p:cNvSpPr>
          <p:nvPr>
            <p:ph type="body" idx="1"/>
          </p:nvPr>
        </p:nvSpPr>
        <p:spPr>
          <a:xfrm rot="0">
            <a:off x="838200" y="1618937"/>
            <a:ext cx="11019000" cy="5239199"/>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10000"/>
              </a:lnSpc>
              <a:spcBef>
                <a:spcPts val="0"/>
              </a:spcBef>
              <a:spcAft>
                <a:spcPts val="0"/>
              </a:spcAft>
              <a:buNone/>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Proposed System/Solution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System Development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Algorithm &amp; Deployment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Result (Output Image)</a:t>
            </a: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Future Scope</a:t>
            </a: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References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206121" algn="l">
              <a:lnSpc>
                <a:spcPct val="110000"/>
              </a:lnSpc>
              <a:spcBef>
                <a:spcPts val="939"/>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090685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PROBLEM STATEMENT</a:t>
            </a:r>
            <a:endParaRPr lang="zh-CN" altLang="en-US" sz="4000" b="0" i="0" u="none" strike="noStrike" kern="0" cap="none" spc="0" baseline="0">
              <a:solidFill>
                <a:srgbClr val="000000"/>
              </a:solidFill>
              <a:latin typeface="Arial" pitchFamily="0" charset="0"/>
              <a:ea typeface="Arial" pitchFamily="0" charset="0"/>
              <a:cs typeface="Lucida Sans"/>
            </a:endParaRPr>
          </a:p>
        </p:txBody>
      </p:sp>
      <p:sp>
        <p:nvSpPr>
          <p:cNvPr id="43" name="文本框"/>
          <p:cNvSpPr>
            <a:spLocks noGrp="1"/>
          </p:cNvSpPr>
          <p:nvPr>
            <p:ph type="body" idx="1"/>
          </p:nvPr>
        </p:nvSpPr>
        <p:spPr>
          <a:xfrm rot="0">
            <a:off x="452403" y="1237632"/>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r>
              <a:rPr lang="en-US" altLang="zh-CN" sz="2300" b="0" i="0" u="none" strike="noStrike" kern="0" cap="none" spc="0" baseline="0">
                <a:solidFill>
                  <a:srgbClr val="000000"/>
                </a:solidFill>
                <a:latin typeface="Arial" pitchFamily="0" charset="0"/>
                <a:ea typeface="Arial" pitchFamily="0" charset="0"/>
                <a:cs typeface="Arial" pitchFamily="0" charset="0"/>
                <a:sym typeface="Arial" pitchFamily="0" charset="0"/>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lang="en-US" altLang="zh-CN" sz="23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816" indent="-295402" algn="l">
              <a:lnSpc>
                <a:spcPct val="110000"/>
              </a:lnSpc>
              <a:spcBef>
                <a:spcPts val="1080"/>
              </a:spcBef>
              <a:spcAft>
                <a:spcPts val="0"/>
              </a:spcAft>
              <a:buSzPts val="1656"/>
              <a:buFontTx/>
              <a:buChar char="◼"/>
            </a:pPr>
            <a:r>
              <a:rPr lang="en-US" altLang="zh-CN" sz="2300" b="0" i="0" u="none" strike="noStrike" kern="0" cap="none" spc="0" baseline="0">
                <a:solidFill>
                  <a:srgbClr val="000000"/>
                </a:solidFill>
                <a:latin typeface="Arial" pitchFamily="0" charset="0"/>
                <a:ea typeface="Arial" pitchFamily="0" charset="0"/>
                <a:cs typeface="Arial" pitchFamily="0" charset="0"/>
                <a:sym typeface="Arial" pitchFamily="0" charset="0"/>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lang="en-US" altLang="zh-CN" sz="23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206121" algn="l">
              <a:lnSpc>
                <a:spcPct val="110000"/>
              </a:lnSpc>
              <a:spcBef>
                <a:spcPts val="939"/>
              </a:spcBef>
              <a:spcAft>
                <a:spcPts val="0"/>
              </a:spcAft>
              <a:buNone/>
            </a:pPr>
            <a:endParaRPr lang="zh-CN" altLang="en-US" sz="13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04459578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PROPOSED SOLUTION</a:t>
            </a:r>
            <a:endParaRPr lang="zh-CN" altLang="en-US" sz="4000" b="0" i="0" u="none" strike="noStrike" kern="0" cap="none" spc="0" baseline="0">
              <a:solidFill>
                <a:srgbClr val="000000"/>
              </a:solidFill>
              <a:latin typeface="Arial" pitchFamily="0" charset="0"/>
              <a:ea typeface="Arial" pitchFamily="0" charset="0"/>
              <a:cs typeface="Lucida Sans"/>
            </a:endParaRPr>
          </a:p>
        </p:txBody>
      </p:sp>
      <p:sp>
        <p:nvSpPr>
          <p:cNvPr id="47" name="文本框"/>
          <p:cNvSpPr>
            <a:spLocks noGrp="1"/>
          </p:cNvSpPr>
          <p:nvPr>
            <p:ph type="body" idx="1"/>
          </p:nvPr>
        </p:nvSpPr>
        <p:spPr>
          <a:xfrm rot="0">
            <a:off x="503316" y="861347"/>
            <a:ext cx="11613600" cy="5564100"/>
          </a:xfrm>
          <a:prstGeom prst="rect"/>
          <a:noFill/>
          <a:ln w="12700" cmpd="sng" cap="flat">
            <a:noFill/>
            <a:prstDash val="solid"/>
            <a:round/>
          </a:ln>
        </p:spPr>
        <p:txBody>
          <a:bodyPr vert="horz" wrap="square" lIns="91425" tIns="45700" rIns="91425" bIns="45700" anchor="ctr" anchorCtr="0">
            <a:prstTxWarp prst="textNoShape"/>
          </a:bodyPr>
          <a:lstStyle/>
          <a:p>
            <a:pPr marL="305308" indent="-235204" algn="l">
              <a:lnSpc>
                <a:spcPct val="110000"/>
              </a:lnSpc>
              <a:spcBef>
                <a:spcPts val="0"/>
              </a:spcBef>
              <a:spcAft>
                <a:spcPts val="0"/>
              </a:spcAft>
              <a:buNone/>
            </a:pP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05435" indent="-305435" algn="l">
              <a:lnSpc>
                <a:spcPct val="110000"/>
              </a:lnSpc>
              <a:spcBef>
                <a:spcPts val="839"/>
              </a:spcBef>
              <a:spcAft>
                <a:spcPts val="0"/>
              </a:spcAft>
              <a:buSzPts val="1104"/>
              <a:buFontTx/>
              <a:buChar char="◼"/>
            </a:pPr>
            <a:r>
              <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lvl="1" marL="629920" indent="-305435" algn="l">
              <a:lnSpc>
                <a:spcPct val="100000"/>
              </a:lnSpc>
              <a:spcBef>
                <a:spcPts val="839"/>
              </a:spcBef>
              <a:spcAft>
                <a:spcPts val="0"/>
              </a:spcAft>
              <a:buSzPts val="1104"/>
              <a:buFontTx/>
              <a:buChar char="◼"/>
            </a:pPr>
            <a:r>
              <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lvl="1" marL="629920" indent="-305435" algn="l">
              <a:lnSpc>
                <a:spcPct val="100000"/>
              </a:lnSpc>
              <a:spcBef>
                <a:spcPts val="839"/>
              </a:spcBef>
              <a:spcAft>
                <a:spcPts val="0"/>
              </a:spcAft>
              <a:buSzPts val="1104"/>
              <a:buFontTx/>
              <a:buChar char="◼"/>
            </a:pPr>
            <a:r>
              <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lvl="1" marL="629920" indent="-305435" algn="l">
              <a:lnSpc>
                <a:spcPct val="100000"/>
              </a:lnSpc>
              <a:spcBef>
                <a:spcPts val="839"/>
              </a:spcBef>
              <a:spcAft>
                <a:spcPts val="0"/>
              </a:spcAft>
              <a:buSzPts val="1104"/>
              <a:buFontTx/>
              <a:buChar char="◼"/>
            </a:pPr>
            <a:r>
              <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lvl="1" marL="629920" indent="-305435" algn="l">
              <a:lnSpc>
                <a:spcPct val="100000"/>
              </a:lnSpc>
              <a:spcBef>
                <a:spcPts val="839"/>
              </a:spcBef>
              <a:spcAft>
                <a:spcPts val="0"/>
              </a:spcAft>
              <a:buSzPts val="1104"/>
              <a:buFontTx/>
              <a:buChar char="◼"/>
            </a:pPr>
            <a:r>
              <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lvl="1" marL="629920" indent="-305435" algn="l">
              <a:lnSpc>
                <a:spcPct val="100000"/>
              </a:lnSpc>
              <a:spcBef>
                <a:spcPts val="839"/>
              </a:spcBef>
              <a:spcAft>
                <a:spcPts val="0"/>
              </a:spcAft>
              <a:buSzPts val="1104"/>
              <a:buFontTx/>
              <a:buChar char="◼"/>
            </a:pPr>
            <a:r>
              <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lvl="1" marL="629920" indent="-305435" algn="l">
              <a:lnSpc>
                <a:spcPct val="100000"/>
              </a:lnSpc>
              <a:spcBef>
                <a:spcPts val="839"/>
              </a:spcBef>
              <a:spcAft>
                <a:spcPts val="0"/>
              </a:spcAft>
              <a:buSzPts val="1104"/>
              <a:buFontTx/>
              <a:buChar char="◼"/>
            </a:pPr>
            <a:r>
              <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lvl="1" marL="629920" indent="-305435" algn="l">
              <a:lnSpc>
                <a:spcPct val="100000"/>
              </a:lnSpc>
              <a:spcBef>
                <a:spcPts val="839"/>
              </a:spcBef>
              <a:spcAft>
                <a:spcPts val="0"/>
              </a:spcAft>
              <a:buSzPts val="1104"/>
              <a:buFontTx/>
              <a:buChar char="◼"/>
            </a:pPr>
            <a:r>
              <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lvl="1" marL="324485" indent="0" algn="l">
              <a:lnSpc>
                <a:spcPct val="100000"/>
              </a:lnSpc>
              <a:spcBef>
                <a:spcPts val="839"/>
              </a:spcBef>
              <a:spcAft>
                <a:spcPts val="0"/>
              </a:spcAft>
              <a:buNone/>
            </a:pPr>
            <a:r>
              <a:rPr lang="en-US" altLang="zh-CN" sz="1200" b="1" i="0" u="none" strike="noStrike" kern="0" cap="none" spc="0" baseline="0">
                <a:solidFill>
                  <a:srgbClr val="000000"/>
                </a:solidFill>
                <a:latin typeface="Calibri" pitchFamily="0" charset="0"/>
                <a:ea typeface="Calibri" pitchFamily="0" charset="0"/>
                <a:cs typeface="Calibri" pitchFamily="0" charset="0"/>
                <a:sym typeface="Calibri" pitchFamily="0" charset="0"/>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lang="zh-CN" altLang="en-US" sz="1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078580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499" cy="530399"/>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SYSTEM  APPROACH</a:t>
            </a:r>
            <a:endParaRPr lang="zh-CN" altLang="en-US" sz="4000" b="0" i="0" u="none" strike="noStrike" kern="0" cap="none" spc="0" baseline="0">
              <a:solidFill>
                <a:schemeClr val="accent1"/>
              </a:solidFill>
              <a:latin typeface="Calibri" pitchFamily="0" charset="0"/>
              <a:ea typeface="Calibri" pitchFamily="0" charset="0"/>
              <a:cs typeface="Calibri" pitchFamily="0" charset="0"/>
              <a:sym typeface="Calibri" pitchFamily="0" charset="0"/>
            </a:endParaRPr>
          </a:p>
        </p:txBody>
      </p:sp>
      <p:sp>
        <p:nvSpPr>
          <p:cNvPr id="51"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r>
              <a:rPr lang="en-US" altLang="zh-CN" sz="1700" b="1" i="0" u="none" strike="noStrike" kern="0" cap="none" spc="0" baseline="0">
                <a:solidFill>
                  <a:srgbClr val="0F0F0F"/>
                </a:solidFill>
                <a:latin typeface="Arial" pitchFamily="0" charset="0"/>
                <a:ea typeface="Arial" pitchFamily="0" charset="0"/>
                <a:cs typeface="Lucida Sans"/>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lang="en-US" altLang="zh-CN" sz="1700" b="1" i="0" u="none" strike="noStrike" kern="0" cap="none" spc="0" baseline="0">
              <a:solidFill>
                <a:srgbClr val="0F0F0F"/>
              </a:solidFill>
              <a:latin typeface="Arial" pitchFamily="0" charset="0"/>
              <a:ea typeface="Arial" pitchFamily="0" charset="0"/>
              <a:cs typeface="Lucida Sans"/>
            </a:endParaRPr>
          </a:p>
          <a:p>
            <a:pPr marL="305435" indent="-305435" algn="l">
              <a:lnSpc>
                <a:spcPct val="110000"/>
              </a:lnSpc>
              <a:spcBef>
                <a:spcPts val="933"/>
              </a:spcBef>
              <a:spcAft>
                <a:spcPts val="0"/>
              </a:spcAft>
              <a:buSzPts val="1656"/>
              <a:buFontTx/>
              <a:buChar char="◼"/>
            </a:pPr>
            <a:r>
              <a:rPr lang="en-US" altLang="zh-CN" sz="1700" b="1" i="0" u="none" strike="noStrike" kern="0" cap="none" spc="0" baseline="0">
                <a:solidFill>
                  <a:srgbClr val="0F0F0F"/>
                </a:solidFill>
                <a:latin typeface="Arial" pitchFamily="0" charset="0"/>
                <a:ea typeface="Arial" pitchFamily="0" charset="0"/>
                <a:cs typeface="Lucida Sans"/>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lang="en-US" altLang="zh-CN" sz="1700" b="1" i="0" u="none" strike="noStrike" kern="0" cap="none" spc="0" baseline="0">
              <a:solidFill>
                <a:srgbClr val="0F0F0F"/>
              </a:solidFill>
              <a:latin typeface="Arial" pitchFamily="0" charset="0"/>
              <a:ea typeface="Arial" pitchFamily="0" charset="0"/>
              <a:cs typeface="Lucida Sans"/>
            </a:endParaRPr>
          </a:p>
          <a:p>
            <a:pPr marL="305435" indent="-305435" algn="l">
              <a:lnSpc>
                <a:spcPct val="110000"/>
              </a:lnSpc>
              <a:spcBef>
                <a:spcPts val="933"/>
              </a:spcBef>
              <a:spcAft>
                <a:spcPts val="0"/>
              </a:spcAft>
              <a:buSzPts val="1656"/>
              <a:buFontTx/>
              <a:buChar char="◼"/>
            </a:pPr>
            <a:r>
              <a:rPr lang="en-US" altLang="zh-CN" sz="1700" b="1" i="0" u="none" strike="noStrike" kern="0" cap="none" spc="0" baseline="0">
                <a:solidFill>
                  <a:srgbClr val="0F0F0F"/>
                </a:solidFill>
                <a:latin typeface="Arial" pitchFamily="0" charset="0"/>
                <a:ea typeface="Arial" pitchFamily="0" charset="0"/>
                <a:cs typeface="Lucida Sans"/>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lang="en-US" altLang="zh-CN" sz="1700" b="1" i="0" u="none" strike="noStrike" kern="0" cap="none" spc="0" baseline="0">
              <a:solidFill>
                <a:srgbClr val="0F0F0F"/>
              </a:solidFill>
              <a:latin typeface="Arial" pitchFamily="0" charset="0"/>
              <a:ea typeface="Arial" pitchFamily="0" charset="0"/>
              <a:cs typeface="Lucida Sans"/>
            </a:endParaRPr>
          </a:p>
          <a:p>
            <a:pPr marL="305435" indent="-305435" algn="l">
              <a:lnSpc>
                <a:spcPct val="110000"/>
              </a:lnSpc>
              <a:spcBef>
                <a:spcPts val="933"/>
              </a:spcBef>
              <a:spcAft>
                <a:spcPts val="0"/>
              </a:spcAft>
              <a:buSzPts val="1656"/>
              <a:buFontTx/>
              <a:buChar char="◼"/>
            </a:pPr>
            <a:r>
              <a:rPr lang="en-US" altLang="zh-CN" sz="1700" b="1" i="0" u="none" strike="noStrike" kern="0" cap="none" spc="0" baseline="0">
                <a:solidFill>
                  <a:srgbClr val="0F0F0F"/>
                </a:solidFill>
                <a:latin typeface="Arial" pitchFamily="0" charset="0"/>
                <a:ea typeface="Arial" pitchFamily="0" charset="0"/>
                <a:cs typeface="Lucida Sans"/>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lang="en-US" altLang="zh-CN" sz="1700" b="1" i="0" u="none" strike="noStrike" kern="0" cap="none" spc="0" baseline="0">
              <a:solidFill>
                <a:srgbClr val="0F0F0F"/>
              </a:solidFill>
              <a:latin typeface="Arial" pitchFamily="0" charset="0"/>
              <a:ea typeface="Arial" pitchFamily="0" charset="0"/>
              <a:cs typeface="Lucida Sans"/>
            </a:endParaRPr>
          </a:p>
          <a:p>
            <a:pPr marL="305308" indent="-208153" algn="l">
              <a:lnSpc>
                <a:spcPct val="110000"/>
              </a:lnSpc>
              <a:spcBef>
                <a:spcPts val="933"/>
              </a:spcBef>
              <a:spcAft>
                <a:spcPts val="0"/>
              </a:spcAft>
              <a:buNone/>
            </a:pPr>
            <a:endParaRPr lang="zh-CN" altLang="en-US" sz="1700" b="1" i="0" u="none" strike="noStrike" kern="0" cap="none" spc="0" baseline="0">
              <a:solidFill>
                <a:srgbClr val="0F0F0F"/>
              </a:solidFill>
              <a:latin typeface="Arial" pitchFamily="0" charset="0"/>
              <a:ea typeface="Arial" pitchFamily="0" charset="0"/>
              <a:cs typeface="Lucida Sans"/>
            </a:endParaRPr>
          </a:p>
        </p:txBody>
      </p:sp>
    </p:spTree>
    <p:extLst>
      <p:ext uri="{BB962C8B-B14F-4D97-AF65-F5344CB8AC3E}">
        <p14:creationId xmlns:p14="http://schemas.microsoft.com/office/powerpoint/2010/main" val="140175262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ALGORITHM</a:t>
            </a:r>
            <a:endParaRPr lang="zh-CN" altLang="en-US" sz="40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sp>
        <p:nvSpPr>
          <p:cNvPr id="55"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435" indent="-305435" algn="l">
              <a:lnSpc>
                <a:spcPct val="110000"/>
              </a:lnSpc>
              <a:spcBef>
                <a:spcPts val="0"/>
              </a:spcBef>
              <a:spcAft>
                <a:spcPts val="0"/>
              </a:spcAft>
              <a:buSzPts val="1288"/>
              <a:buFontTx/>
              <a:buChar char="◼"/>
            </a:pPr>
            <a:r>
              <a:rPr lang="en-US" altLang="zh-CN" sz="1400" b="1" i="0" u="none" strike="noStrike" kern="0" cap="none" spc="0" baseline="0">
                <a:solidFill>
                  <a:srgbClr val="000000"/>
                </a:solidFill>
                <a:latin typeface="Arial" pitchFamily="0" charset="0"/>
                <a:ea typeface="Arial" pitchFamily="0" charset="0"/>
                <a:cs typeface="Lucida Sans"/>
              </a:rPr>
              <a:t>Hooking Mechanism:</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629920" indent="-305435" algn="l">
              <a:lnSpc>
                <a:spcPct val="100000"/>
              </a:lnSpc>
              <a:spcBef>
                <a:spcPts val="880"/>
              </a:spcBef>
              <a:spcAft>
                <a:spcPts val="0"/>
              </a:spcAft>
              <a:buSzPts val="1288"/>
              <a:buFontTx/>
              <a:buChar char="◼"/>
            </a:pPr>
            <a:r>
              <a:rPr lang="en-US" altLang="zh-CN" sz="1400" b="0" i="0" u="none" strike="noStrike" kern="0" cap="none" spc="0" baseline="0">
                <a:solidFill>
                  <a:srgbClr val="000000"/>
                </a:solidFill>
                <a:latin typeface="Arial" pitchFamily="0" charset="0"/>
                <a:ea typeface="Arial" pitchFamily="0" charset="0"/>
                <a:cs typeface="Lucida Sans"/>
              </a:rPr>
              <a:t>The keylogger needs to intercept keystrokes from the operating system. This can be achieved through a hooking mechanism where the keylogger registers itself to receive notifications about keystrokes before they are processed by the system..</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80"/>
              </a:spcBef>
              <a:spcAft>
                <a:spcPts val="0"/>
              </a:spcAft>
              <a:buSzPts val="1288"/>
              <a:buFontTx/>
              <a:buChar char="◼"/>
            </a:pPr>
            <a:r>
              <a:rPr lang="en-US" altLang="zh-CN" sz="1400" b="1" i="0" u="none" strike="noStrike" kern="0" cap="none" spc="0" baseline="0">
                <a:solidFill>
                  <a:srgbClr val="000000"/>
                </a:solidFill>
                <a:latin typeface="Arial" pitchFamily="0" charset="0"/>
                <a:ea typeface="Arial" pitchFamily="0" charset="0"/>
                <a:cs typeface="Lucida Sans"/>
              </a:rPr>
              <a:t>Capture Keystrokes:</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629920" indent="-305435" algn="l">
              <a:lnSpc>
                <a:spcPct val="100000"/>
              </a:lnSpc>
              <a:spcBef>
                <a:spcPts val="880"/>
              </a:spcBef>
              <a:spcAft>
                <a:spcPts val="0"/>
              </a:spcAft>
              <a:buSzPts val="1288"/>
              <a:buFontTx/>
              <a:buChar char="◼"/>
            </a:pPr>
            <a:r>
              <a:rPr lang="en-US" altLang="zh-CN" sz="1400" b="0" i="0" u="none" strike="noStrike" kern="0" cap="none" spc="0" baseline="0">
                <a:solidFill>
                  <a:srgbClr val="000000"/>
                </a:solidFill>
                <a:latin typeface="Arial" pitchFamily="0" charset="0"/>
                <a:ea typeface="Arial" pitchFamily="0" charset="0"/>
                <a:cs typeface="Lucida Sans"/>
              </a:rPr>
              <a:t>Once the hooking mechanism is in place, the keylogger captures keystrokes as they are entered by the user. This involves capturing the key codes or characters associated with each keystroke event..</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80"/>
              </a:spcBef>
              <a:spcAft>
                <a:spcPts val="0"/>
              </a:spcAft>
              <a:buSzPts val="1288"/>
              <a:buFontTx/>
              <a:buChar char="◼"/>
            </a:pPr>
            <a:r>
              <a:rPr lang="en-US" altLang="zh-CN" sz="1400" b="1" i="0" u="none" strike="noStrike" kern="0" cap="none" spc="0" baseline="0">
                <a:solidFill>
                  <a:srgbClr val="000000"/>
                </a:solidFill>
                <a:latin typeface="Arial" pitchFamily="0" charset="0"/>
                <a:ea typeface="Arial" pitchFamily="0" charset="0"/>
                <a:cs typeface="Lucida Sans"/>
              </a:rPr>
              <a:t>Buffering:</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629920" indent="-305435" algn="l">
              <a:lnSpc>
                <a:spcPct val="100000"/>
              </a:lnSpc>
              <a:spcBef>
                <a:spcPts val="880"/>
              </a:spcBef>
              <a:spcAft>
                <a:spcPts val="0"/>
              </a:spcAft>
              <a:buSzPts val="1288"/>
              <a:buFontTx/>
              <a:buChar char="◼"/>
            </a:pPr>
            <a:r>
              <a:rPr lang="en-US" altLang="zh-CN" sz="1400" b="0" i="0" u="none" strike="noStrike" kern="0" cap="none" spc="0" baseline="0">
                <a:solidFill>
                  <a:srgbClr val="000000"/>
                </a:solidFill>
                <a:latin typeface="Arial" pitchFamily="0" charset="0"/>
                <a:ea typeface="Arial" pitchFamily="0" charset="0"/>
                <a:cs typeface="Lucida Sans"/>
              </a:rPr>
              <a:t>To avoid performance issues and ensure efficient logging, the captured keystrokes are buffered in memory before being written to a log file or transmitted to a remote server.</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880"/>
              </a:spcBef>
              <a:spcAft>
                <a:spcPts val="0"/>
              </a:spcAft>
              <a:buSzPts val="1288"/>
              <a:buFontTx/>
              <a:buChar char="◼"/>
            </a:pPr>
            <a:r>
              <a:rPr lang="en-US" altLang="zh-CN" sz="1400" b="1" i="0" u="none" strike="noStrike" kern="0" cap="none" spc="0" baseline="0">
                <a:solidFill>
                  <a:srgbClr val="000000"/>
                </a:solidFill>
                <a:latin typeface="Arial" pitchFamily="0" charset="0"/>
                <a:ea typeface="Arial" pitchFamily="0" charset="0"/>
                <a:cs typeface="Lucida Sans"/>
              </a:rPr>
              <a:t>Persistence:</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629920" indent="-305435" algn="l">
              <a:lnSpc>
                <a:spcPct val="100000"/>
              </a:lnSpc>
              <a:spcBef>
                <a:spcPts val="880"/>
              </a:spcBef>
              <a:spcAft>
                <a:spcPts val="0"/>
              </a:spcAft>
              <a:buSzPts val="1288"/>
              <a:buFontTx/>
              <a:buChar char="◼"/>
            </a:pPr>
            <a:r>
              <a:rPr lang="en-US" altLang="zh-CN" sz="1400" b="0" i="0" u="none" strike="noStrike" kern="0" cap="none" spc="0" baseline="0">
                <a:solidFill>
                  <a:srgbClr val="000000"/>
                </a:solidFill>
                <a:latin typeface="Arial" pitchFamily="0" charset="0"/>
                <a:ea typeface="Arial" pitchFamily="0" charset="0"/>
                <a:cs typeface="Lucida Sans"/>
              </a:rPr>
              <a:t>The keylogger may incorporate mechanisms to ensure persistence across system reboots, such as adding itself to startup programs or hiding its presence from system utilities..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206121" algn="l">
              <a:lnSpc>
                <a:spcPct val="110000"/>
              </a:lnSpc>
              <a:spcBef>
                <a:spcPts val="939"/>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3477137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400" b="0" i="0" u="none" strike="noStrike" kern="0" cap="none" spc="0" baseline="0">
                <a:solidFill>
                  <a:schemeClr val="accent1"/>
                </a:solidFill>
                <a:latin typeface="Arial" pitchFamily="0" charset="0"/>
                <a:ea typeface="Arial" pitchFamily="0" charset="0"/>
                <a:cs typeface="Lucida Sans"/>
              </a:rPr>
              <a:t>DEPLOYMENT </a:t>
            </a:r>
            <a:endParaRPr lang="zh-CN" altLang="en-US" sz="4400" b="0" i="0" u="none" strike="noStrike" kern="0" cap="none" spc="0" baseline="0">
              <a:solidFill>
                <a:schemeClr val="accent1"/>
              </a:solidFill>
              <a:latin typeface="Arial" pitchFamily="0" charset="0"/>
              <a:ea typeface="Arial" pitchFamily="0" charset="0"/>
              <a:cs typeface="Lucida Sans"/>
            </a:endParaRPr>
          </a:p>
        </p:txBody>
      </p:sp>
      <p:sp>
        <p:nvSpPr>
          <p:cNvPr id="59"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943" indent="-305943" algn="l">
              <a:lnSpc>
                <a:spcPct val="110000"/>
              </a:lnSpc>
              <a:spcBef>
                <a:spcPts val="0"/>
              </a:spcBef>
              <a:spcAft>
                <a:spcPts val="0"/>
              </a:spcAft>
              <a:buSzPts val="1564"/>
              <a:buFontTx/>
              <a:buAutoNum type="arabicPeriod"/>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Local Installation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The keylogger can be deployed locally on a target system through various means, such as social engineering, exploiting software vulnerabilities, or bundling with legitimate software packages.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939"/>
              </a:spcBef>
              <a:spcAft>
                <a:spcPts val="0"/>
              </a:spcAft>
              <a:buSzPts val="1564"/>
              <a:buFontTx/>
              <a:buAutoNum type="arabicPeriod"/>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Remote Installation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 some cases, the keylogger may be deployed remotely by exploiting vulnerabilities in network protocols or remote administration services. Remote deployment allows attackers to target multiple systems across a network without physical access.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939"/>
              </a:spcBef>
              <a:spcAft>
                <a:spcPts val="0"/>
              </a:spcAft>
              <a:buSzPts val="1564"/>
              <a:buFontTx/>
              <a:buAutoNum type="arabicPeriod"/>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Covert Installation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To avoid detection, the keylogger may be installed covertly without the user's knowledge or consent. This could involve disguising the keylogger as a legitimate application or using stealth techniques to hide its presence from security software.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939"/>
              </a:spcBef>
              <a:spcAft>
                <a:spcPts val="0"/>
              </a:spcAft>
              <a:buSzPts val="1564"/>
              <a:buFontTx/>
              <a:buAutoNum type="arabicPeriod"/>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Configuration and Control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943" indent="-206629" algn="l">
              <a:lnSpc>
                <a:spcPct val="110000"/>
              </a:lnSpc>
              <a:spcBef>
                <a:spcPts val="939"/>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91967052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0" charset="0"/>
                <a:ea typeface="Arial" pitchFamily="0" charset="0"/>
                <a:cs typeface="Arial" pitchFamily="0" charset="0"/>
                <a:sym typeface="Arial" pitchFamily="0" charset="0"/>
              </a:rPr>
              <a:t>RESULT</a:t>
            </a:r>
            <a:endParaRPr lang="zh-CN" altLang="en-US" sz="4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sp>
        <p:nvSpPr>
          <p:cNvPr id="63"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endParaRPr lang="en-US" altLang="zh-CN" sz="2400" b="0" i="0" u="none" strike="noStrike" kern="0" cap="none" spc="0" baseline="0">
              <a:solidFill>
                <a:srgbClr val="ECECEC"/>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972"/>
              </a:spcBef>
              <a:spcAft>
                <a:spcPts val="0"/>
              </a:spcAft>
              <a:buSzPts val="1656"/>
              <a:buFontTx/>
              <a:buAutoNum type="arabicPeriod"/>
            </a:pPr>
            <a:r>
              <a:rPr lang="en-US" altLang="zh-CN" sz="2400" b="1" i="0" u="none" strike="noStrike" kern="0" cap="none" spc="0" baseline="0">
                <a:solidFill>
                  <a:srgbClr val="000000"/>
                </a:solidFill>
                <a:latin typeface="Arial" pitchFamily="0" charset="0"/>
                <a:ea typeface="Arial" pitchFamily="0" charset="0"/>
                <a:cs typeface="Arial" pitchFamily="0" charset="0"/>
                <a:sym typeface="Arial" pitchFamily="0" charset="0"/>
              </a:rPr>
              <a:t>Employee Monitoring</a:t>
            </a: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 Employers may use keyloggers to monitor employee activity on company-owned devices to ensure compliance with company policies, protect sensitive information, and detect any unauthorized or suspicious behavior.</a:t>
            </a:r>
            <a:endPar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972"/>
              </a:spcBef>
              <a:spcAft>
                <a:spcPts val="0"/>
              </a:spcAft>
              <a:buSzPts val="1656"/>
              <a:buFontTx/>
              <a:buAutoNum type="arabicPeriod"/>
            </a:pPr>
            <a:r>
              <a:rPr lang="en-US" altLang="zh-CN" sz="2400" b="1" i="0" u="none" strike="noStrike" kern="0" cap="none" spc="0" baseline="0">
                <a:solidFill>
                  <a:srgbClr val="000000"/>
                </a:solidFill>
                <a:latin typeface="Arial" pitchFamily="0" charset="0"/>
                <a:ea typeface="Arial" pitchFamily="0" charset="0"/>
                <a:cs typeface="Arial" pitchFamily="0" charset="0"/>
                <a:sym typeface="Arial" pitchFamily="0" charset="0"/>
              </a:rPr>
              <a:t>Parental Control</a:t>
            </a: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 Parents may use keyloggers to monitor their children's online activities and ensure their safety by identifying potential risks such as cyberbullying, online predators, or exposure to inappropriate content.</a:t>
            </a:r>
            <a:endPar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972"/>
              </a:spcBef>
              <a:spcAft>
                <a:spcPts val="0"/>
              </a:spcAft>
              <a:buSzPts val="1656"/>
              <a:buFontTx/>
              <a:buAutoNum type="arabicPeriod"/>
            </a:pPr>
            <a:r>
              <a:rPr lang="en-US" altLang="zh-CN" sz="2400" b="1" i="0" u="none" strike="noStrike" kern="0" cap="none" spc="0" baseline="0">
                <a:solidFill>
                  <a:srgbClr val="000000"/>
                </a:solidFill>
                <a:latin typeface="Arial" pitchFamily="0" charset="0"/>
                <a:ea typeface="Arial" pitchFamily="0" charset="0"/>
                <a:cs typeface="Arial" pitchFamily="0" charset="0"/>
                <a:sym typeface="Arial" pitchFamily="0" charset="0"/>
              </a:rPr>
              <a:t>Research and Analysis</a:t>
            </a: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 Researchers and cybersecurity professionals may use keyloggers for testing and analyzing security measures, identifying vulnerabilities, and developing effective defense mechanisms against malicious keylogging attacks.</a:t>
            </a:r>
            <a:endPar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972"/>
              </a:spcBef>
              <a:spcAft>
                <a:spcPts val="0"/>
              </a:spcAft>
              <a:buSzPts val="1656"/>
              <a:buFontTx/>
              <a:buAutoNum type="arabicPeriod"/>
            </a:pPr>
            <a:r>
              <a:rPr lang="en-US" altLang="zh-CN" sz="2400" b="1" i="0" u="none" strike="noStrike" kern="0" cap="none" spc="0" baseline="0">
                <a:solidFill>
                  <a:srgbClr val="000000"/>
                </a:solidFill>
                <a:latin typeface="Arial" pitchFamily="0" charset="0"/>
                <a:ea typeface="Arial" pitchFamily="0" charset="0"/>
                <a:cs typeface="Arial" pitchFamily="0" charset="0"/>
                <a:sym typeface="Arial" pitchFamily="0" charset="0"/>
              </a:rPr>
              <a:t>Forensic Investigations</a:t>
            </a: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 Law enforcement agencies and digital forensics experts may use keyloggers as part of investigations to gather evidence related to criminal activities, such as fraud, hacking, or insider threats.</a:t>
            </a:r>
            <a:endPar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943" indent="-305943" algn="l">
              <a:lnSpc>
                <a:spcPct val="110000"/>
              </a:lnSpc>
              <a:spcBef>
                <a:spcPts val="972"/>
              </a:spcBef>
              <a:spcAft>
                <a:spcPts val="0"/>
              </a:spcAft>
              <a:buSzPts val="1656"/>
              <a:buFontTx/>
              <a:buAutoNum type="arabicPeriod"/>
            </a:pPr>
            <a:r>
              <a:rPr lang="en-US" altLang="zh-CN" sz="2400" b="1" i="0" u="none" strike="noStrike" kern="0" cap="none" spc="0" baseline="0">
                <a:solidFill>
                  <a:srgbClr val="000000"/>
                </a:solidFill>
                <a:latin typeface="Arial" pitchFamily="0" charset="0"/>
                <a:ea typeface="Arial" pitchFamily="0" charset="0"/>
                <a:cs typeface="Arial" pitchFamily="0" charset="0"/>
                <a:sym typeface="Arial" pitchFamily="0" charset="0"/>
              </a:rPr>
              <a:t>Access Control</a:t>
            </a: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 Keyloggers can be used as part of multi-factor authentication systems to enhance security by recording user authentication attempts and detecting unauthorized access attempts.</a:t>
            </a:r>
            <a:endPar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10000"/>
              </a:lnSpc>
              <a:spcBef>
                <a:spcPts val="972"/>
              </a:spcBef>
              <a:spcAft>
                <a:spcPts val="0"/>
              </a:spcAft>
              <a:buNone/>
            </a:pPr>
            <a:endParaRPr lang="zh-CN" altLang="en-US" sz="2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55864283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581192" y="702155"/>
            <a:ext cx="11029499" cy="5304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0" charset="0"/>
                <a:ea typeface="Arial" pitchFamily="0" charset="0"/>
                <a:cs typeface="Arial" pitchFamily="0" charset="0"/>
                <a:sym typeface="Arial" pitchFamily="0" charset="0"/>
              </a:rPr>
              <a:t>CONCLUSION</a:t>
            </a:r>
            <a:endParaRPr lang="zh-CN" altLang="en-US" sz="4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sp>
        <p:nvSpPr>
          <p:cNvPr id="67" name="文本框"/>
          <p:cNvSpPr>
            <a:spLocks noGrp="1"/>
          </p:cNvSpPr>
          <p:nvPr>
            <p:ph type="body" idx="1"/>
          </p:nvPr>
        </p:nvSpPr>
        <p:spPr>
          <a:xfrm rot="0">
            <a:off x="581192" y="1302026"/>
            <a:ext cx="11029499" cy="4673399"/>
          </a:xfrm>
          <a:prstGeom prst="rect"/>
          <a:noFill/>
          <a:ln w="12700" cmpd="sng" cap="flat">
            <a:noFill/>
            <a:prstDash val="solid"/>
            <a:round/>
          </a:ln>
        </p:spPr>
        <p:txBody>
          <a:bodyPr vert="horz" wrap="square" lIns="91425" tIns="45700" rIns="91425" bIns="45700" anchor="ctr" anchorCtr="0">
            <a:prstTxWarp prst="textNoShape"/>
          </a:bodyPr>
          <a:lstStyle/>
          <a:p>
            <a:pPr marL="305435" indent="-305435" algn="l">
              <a:lnSpc>
                <a:spcPct val="110000"/>
              </a:lnSpc>
              <a:spcBef>
                <a:spcPts val="0"/>
              </a:spcBef>
              <a:spcAft>
                <a:spcPts val="0"/>
              </a:spcAft>
              <a:buSzPts val="1656"/>
              <a:buFontTx/>
              <a:buChar char="◼"/>
            </a:pPr>
            <a:r>
              <a:rPr lang="en-US" altLang="zh-CN" sz="2000" b="0" i="0" u="none" strike="noStrike" kern="0" cap="none" spc="0" baseline="0">
                <a:solidFill>
                  <a:srgbClr val="000000"/>
                </a:solidFill>
                <a:latin typeface="Arial" pitchFamily="0" charset="0"/>
                <a:ea typeface="Arial" pitchFamily="0" charset="0"/>
                <a:cs typeface="Lucida Sans"/>
              </a:rPr>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lang="en-US" altLang="zh-CN" sz="2000" b="0" i="0" u="none" strike="noStrike" kern="0" cap="none" spc="0" baseline="0">
              <a:solidFill>
                <a:srgbClr val="000000"/>
              </a:solidFill>
              <a:latin typeface="Arial" pitchFamily="0" charset="0"/>
              <a:ea typeface="Arial" pitchFamily="0" charset="0"/>
              <a:cs typeface="Lucida Sans"/>
            </a:endParaRPr>
          </a:p>
          <a:p>
            <a:pPr marL="305308" indent="-197231" algn="l">
              <a:lnSpc>
                <a:spcPct val="110000"/>
              </a:lnSpc>
              <a:spcBef>
                <a:spcPts val="970"/>
              </a:spcBef>
              <a:spcAft>
                <a:spcPts val="0"/>
              </a:spcAft>
              <a:buNone/>
            </a:pPr>
            <a:endParaRPr lang="en-US" altLang="zh-CN" sz="20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970"/>
              </a:spcBef>
              <a:spcAft>
                <a:spcPts val="0"/>
              </a:spcAft>
              <a:buSzPts val="1656"/>
              <a:buFontTx/>
              <a:buChar char="◼"/>
            </a:pPr>
            <a:r>
              <a:rPr lang="en-US" altLang="zh-CN" sz="2000" b="0" i="0" u="none" strike="noStrike" kern="0" cap="none" spc="0" baseline="0">
                <a:solidFill>
                  <a:srgbClr val="000000"/>
                </a:solidFill>
                <a:latin typeface="Arial" pitchFamily="0" charset="0"/>
                <a:ea typeface="Arial" pitchFamily="0" charset="0"/>
                <a:cs typeface="Lucida Sans"/>
              </a:rPr>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lang="en-US" altLang="zh-CN" sz="2000" b="0" i="0" u="none" strike="noStrike" kern="0" cap="none" spc="0" baseline="0">
              <a:solidFill>
                <a:srgbClr val="000000"/>
              </a:solidFill>
              <a:latin typeface="Arial" pitchFamily="0" charset="0"/>
              <a:ea typeface="Arial" pitchFamily="0" charset="0"/>
              <a:cs typeface="Lucida Sans"/>
            </a:endParaRPr>
          </a:p>
          <a:p>
            <a:pPr marL="305308" indent="-197231" algn="l">
              <a:lnSpc>
                <a:spcPct val="110000"/>
              </a:lnSpc>
              <a:spcBef>
                <a:spcPts val="970"/>
              </a:spcBef>
              <a:spcAft>
                <a:spcPts val="0"/>
              </a:spcAft>
              <a:buNone/>
            </a:pPr>
            <a:endParaRPr lang="en-US" altLang="zh-CN" sz="20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970"/>
              </a:spcBef>
              <a:spcAft>
                <a:spcPts val="0"/>
              </a:spcAft>
              <a:buSzPts val="1656"/>
              <a:buFontTx/>
              <a:buChar char="◼"/>
            </a:pPr>
            <a:r>
              <a:rPr lang="en-US" altLang="zh-CN" sz="2000" b="0" i="0" u="none" strike="noStrike" kern="0" cap="none" spc="0" baseline="0">
                <a:solidFill>
                  <a:srgbClr val="000000"/>
                </a:solidFill>
                <a:latin typeface="Arial" pitchFamily="0" charset="0"/>
                <a:ea typeface="Arial" pitchFamily="0" charset="0"/>
                <a:cs typeface="Lucida Sans"/>
              </a:rPr>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lang="zh-CN" altLang="en-US" sz="20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443073222"/>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DFE3E5"/>
      </a:dk2>
      <a:lt2>
        <a:srgbClr val="335B74"/>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RMX3710</dc:creator>
  <cp:lastModifiedBy>root</cp:lastModifiedBy>
  <cp:revision>0</cp:revision>
  <dcterms:created xsi:type="dcterms:W3CDTF">2024-04-03T20:03:08Z</dcterms:created>
  <dcterms:modified xsi:type="dcterms:W3CDTF">2024-04-05T03:56:34Z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eefb3befa31142c5bd3aef541a90cea5</vt:lpwstr>
  </property>
</Properties>
</file>