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59" r:id="rId4"/>
    <p:sldId id="260" r:id="rId5"/>
    <p:sldId id="261" r:id="rId6"/>
    <p:sldId id="264" r:id="rId7"/>
    <p:sldId id="265" r:id="rId8"/>
    <p:sldId id="266" r:id="rId9"/>
    <p:sldId id="262" r:id="rId10"/>
    <p:sldId id="263"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D78FA-BE20-4C97-B263-E0CEFF61E6CD}" type="datetimeFigureOut">
              <a:rPr lang="en-US" smtClean="0"/>
              <a:t>26-Apr-18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A94287-C288-408E-B086-C0DDF013F61E}" type="slidenum">
              <a:rPr lang="en-US" smtClean="0"/>
              <a:t>‹#›</a:t>
            </a:fld>
            <a:endParaRPr lang="en-US"/>
          </a:p>
        </p:txBody>
      </p:sp>
    </p:spTree>
    <p:extLst>
      <p:ext uri="{BB962C8B-B14F-4D97-AF65-F5344CB8AC3E}">
        <p14:creationId xmlns:p14="http://schemas.microsoft.com/office/powerpoint/2010/main" val="2657675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2822503-9BF3-497B-8CE5-EED6560968D4}" type="datetimeFigureOut">
              <a:rPr lang="en-US" smtClean="0"/>
              <a:t>26-Apr-18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C20E638-7B6C-4370-850D-281EA6BBDD07}" type="slidenum">
              <a:rPr lang="en-US" smtClean="0"/>
              <a:t>‹#›</a:t>
            </a:fld>
            <a:endParaRPr lang="en-US"/>
          </a:p>
        </p:txBody>
      </p:sp>
    </p:spTree>
    <p:extLst>
      <p:ext uri="{BB962C8B-B14F-4D97-AF65-F5344CB8AC3E}">
        <p14:creationId xmlns:p14="http://schemas.microsoft.com/office/powerpoint/2010/main" val="270708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2822503-9BF3-497B-8CE5-EED6560968D4}" type="datetimeFigureOut">
              <a:rPr lang="en-US" smtClean="0"/>
              <a:t>26-Apr-18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C20E638-7B6C-4370-850D-281EA6BBDD07}" type="slidenum">
              <a:rPr lang="en-US" smtClean="0"/>
              <a:t>‹#›</a:t>
            </a:fld>
            <a:endParaRPr lang="en-US"/>
          </a:p>
        </p:txBody>
      </p:sp>
    </p:spTree>
    <p:extLst>
      <p:ext uri="{BB962C8B-B14F-4D97-AF65-F5344CB8AC3E}">
        <p14:creationId xmlns:p14="http://schemas.microsoft.com/office/powerpoint/2010/main" val="1692731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2822503-9BF3-497B-8CE5-EED6560968D4}" type="datetimeFigureOut">
              <a:rPr lang="en-US" smtClean="0"/>
              <a:t>26-Apr-18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C20E638-7B6C-4370-850D-281EA6BBDD07}" type="slidenum">
              <a:rPr lang="en-US" smtClean="0"/>
              <a:t>‹#›</a:t>
            </a:fld>
            <a:endParaRPr lang="en-US"/>
          </a:p>
        </p:txBody>
      </p:sp>
    </p:spTree>
    <p:extLst>
      <p:ext uri="{BB962C8B-B14F-4D97-AF65-F5344CB8AC3E}">
        <p14:creationId xmlns:p14="http://schemas.microsoft.com/office/powerpoint/2010/main" val="299814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2822503-9BF3-497B-8CE5-EED6560968D4}" type="datetimeFigureOut">
              <a:rPr lang="en-US" smtClean="0"/>
              <a:t>26-Apr-18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C20E638-7B6C-4370-850D-281EA6BBDD07}" type="slidenum">
              <a:rPr lang="en-US" smtClean="0"/>
              <a:t>‹#›</a:t>
            </a:fld>
            <a:endParaRPr lang="en-US"/>
          </a:p>
        </p:txBody>
      </p:sp>
    </p:spTree>
    <p:extLst>
      <p:ext uri="{BB962C8B-B14F-4D97-AF65-F5344CB8AC3E}">
        <p14:creationId xmlns:p14="http://schemas.microsoft.com/office/powerpoint/2010/main" val="785362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fld id="{C2822503-9BF3-497B-8CE5-EED6560968D4}" type="datetimeFigureOut">
              <a:rPr lang="en-US" smtClean="0"/>
              <a:t>26-Apr-18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C20E638-7B6C-4370-850D-281EA6BBDD07}" type="slidenum">
              <a:rPr lang="en-US" smtClean="0"/>
              <a:t>‹#›</a:t>
            </a:fld>
            <a:endParaRPr lang="en-US"/>
          </a:p>
        </p:txBody>
      </p:sp>
    </p:spTree>
    <p:extLst>
      <p:ext uri="{BB962C8B-B14F-4D97-AF65-F5344CB8AC3E}">
        <p14:creationId xmlns:p14="http://schemas.microsoft.com/office/powerpoint/2010/main" val="347106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C2822503-9BF3-497B-8CE5-EED6560968D4}" type="datetimeFigureOut">
              <a:rPr lang="en-US" smtClean="0"/>
              <a:t>26-Apr-18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20E638-7B6C-4370-850D-281EA6BBDD07}" type="slidenum">
              <a:rPr lang="en-US" smtClean="0"/>
              <a:t>‹#›</a:t>
            </a:fld>
            <a:endParaRPr lang="en-US"/>
          </a:p>
        </p:txBody>
      </p:sp>
    </p:spTree>
    <p:extLst>
      <p:ext uri="{BB962C8B-B14F-4D97-AF65-F5344CB8AC3E}">
        <p14:creationId xmlns:p14="http://schemas.microsoft.com/office/powerpoint/2010/main" val="2871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2822503-9BF3-497B-8CE5-EED6560968D4}" type="datetimeFigureOut">
              <a:rPr lang="en-US" smtClean="0"/>
              <a:t>26-Apr-18</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C20E638-7B6C-4370-850D-281EA6BBDD07}" type="slidenum">
              <a:rPr lang="en-US" smtClean="0"/>
              <a:t>‹#›</a:t>
            </a:fld>
            <a:endParaRPr lang="en-US"/>
          </a:p>
        </p:txBody>
      </p:sp>
    </p:spTree>
    <p:extLst>
      <p:ext uri="{BB962C8B-B14F-4D97-AF65-F5344CB8AC3E}">
        <p14:creationId xmlns:p14="http://schemas.microsoft.com/office/powerpoint/2010/main" val="189224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C2822503-9BF3-497B-8CE5-EED6560968D4}" type="datetimeFigureOut">
              <a:rPr lang="en-US" smtClean="0"/>
              <a:t>26-Apr-18</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C20E638-7B6C-4370-850D-281EA6BBDD07}" type="slidenum">
              <a:rPr lang="en-US" smtClean="0"/>
              <a:t>‹#›</a:t>
            </a:fld>
            <a:endParaRPr lang="en-US"/>
          </a:p>
        </p:txBody>
      </p:sp>
    </p:spTree>
    <p:extLst>
      <p:ext uri="{BB962C8B-B14F-4D97-AF65-F5344CB8AC3E}">
        <p14:creationId xmlns:p14="http://schemas.microsoft.com/office/powerpoint/2010/main" val="2614096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2822503-9BF3-497B-8CE5-EED6560968D4}" type="datetimeFigureOut">
              <a:rPr lang="en-US" smtClean="0"/>
              <a:t>26-Apr-18</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C20E638-7B6C-4370-850D-281EA6BBDD07}" type="slidenum">
              <a:rPr lang="en-US" smtClean="0"/>
              <a:t>‹#›</a:t>
            </a:fld>
            <a:endParaRPr lang="en-US"/>
          </a:p>
        </p:txBody>
      </p:sp>
    </p:spTree>
    <p:extLst>
      <p:ext uri="{BB962C8B-B14F-4D97-AF65-F5344CB8AC3E}">
        <p14:creationId xmlns:p14="http://schemas.microsoft.com/office/powerpoint/2010/main" val="31135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fld id="{C2822503-9BF3-497B-8CE5-EED6560968D4}" type="datetimeFigureOut">
              <a:rPr lang="en-US" smtClean="0"/>
              <a:t>26-Apr-18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20E638-7B6C-4370-850D-281EA6BBDD07}" type="slidenum">
              <a:rPr lang="en-US" smtClean="0"/>
              <a:t>‹#›</a:t>
            </a:fld>
            <a:endParaRPr lang="en-US"/>
          </a:p>
        </p:txBody>
      </p:sp>
    </p:spTree>
    <p:extLst>
      <p:ext uri="{BB962C8B-B14F-4D97-AF65-F5344CB8AC3E}">
        <p14:creationId xmlns:p14="http://schemas.microsoft.com/office/powerpoint/2010/main" val="20159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fld id="{C2822503-9BF3-497B-8CE5-EED6560968D4}" type="datetimeFigureOut">
              <a:rPr lang="en-US" smtClean="0"/>
              <a:t>26-Apr-18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20E638-7B6C-4370-850D-281EA6BBDD07}" type="slidenum">
              <a:rPr lang="en-US" smtClean="0"/>
              <a:t>‹#›</a:t>
            </a:fld>
            <a:endParaRPr lang="en-US"/>
          </a:p>
        </p:txBody>
      </p:sp>
    </p:spTree>
    <p:extLst>
      <p:ext uri="{BB962C8B-B14F-4D97-AF65-F5344CB8AC3E}">
        <p14:creationId xmlns:p14="http://schemas.microsoft.com/office/powerpoint/2010/main" val="2846287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smtClean="0"/>
              <a:t>Haga clic para cambiar el estilo de título	</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C2822503-9BF3-497B-8CE5-EED6560968D4}" type="datetimeFigureOut">
              <a:rPr lang="en-US" smtClean="0"/>
              <a:t>26-Apr-18</a:t>
            </a:fld>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C20E638-7B6C-4370-850D-281EA6BBDD07}" type="slidenum">
              <a:rPr lang="en-US" smtClean="0"/>
              <a:t>‹#›</a:t>
            </a:fld>
            <a:endParaRPr lang="en-US"/>
          </a:p>
        </p:txBody>
      </p:sp>
    </p:spTree>
    <p:extLst>
      <p:ext uri="{BB962C8B-B14F-4D97-AF65-F5344CB8AC3E}">
        <p14:creationId xmlns:p14="http://schemas.microsoft.com/office/powerpoint/2010/main" val="278030353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909" y="1463358"/>
            <a:ext cx="10972800" cy="1143000"/>
          </a:xfrm>
        </p:spPr>
        <p:txBody>
          <a:bodyPr/>
          <a:lstStyle/>
          <a:p>
            <a:r>
              <a:rPr lang="en-US" sz="4800" dirty="0" smtClean="0">
                <a:latin typeface="Arial Rounded MT Bold" panose="020F0704030504030204" pitchFamily="34" charset="0"/>
              </a:rPr>
              <a:t>AMBULANCE TRACKER</a:t>
            </a:r>
            <a:endParaRPr lang="en-US" sz="4800" dirty="0">
              <a:latin typeface="Arial Rounded MT Bold" panose="020F0704030504030204" pitchFamily="34" charset="0"/>
            </a:endParaRPr>
          </a:p>
        </p:txBody>
      </p:sp>
      <p:sp>
        <p:nvSpPr>
          <p:cNvPr id="4" name="Content Placeholder 3"/>
          <p:cNvSpPr>
            <a:spLocks noGrp="1"/>
          </p:cNvSpPr>
          <p:nvPr>
            <p:ph idx="1"/>
          </p:nvPr>
        </p:nvSpPr>
        <p:spPr>
          <a:xfrm>
            <a:off x="587830" y="3696788"/>
            <a:ext cx="4776651" cy="2063615"/>
          </a:xfrm>
        </p:spPr>
        <p:txBody>
          <a:bodyPr/>
          <a:lstStyle/>
          <a:p>
            <a:pPr marL="0" indent="0">
              <a:buNone/>
            </a:pPr>
            <a:r>
              <a:rPr lang="en-US" sz="2900" dirty="0" smtClean="0">
                <a:latin typeface="Arial Rounded MT Bold" panose="020F0704030504030204" pitchFamily="34" charset="0"/>
              </a:rPr>
              <a:t>TEAM MEMBERS:</a:t>
            </a:r>
          </a:p>
          <a:p>
            <a:pPr marL="0" indent="0">
              <a:buNone/>
            </a:pPr>
            <a:r>
              <a:rPr lang="en-US" sz="2500" dirty="0" smtClean="0">
                <a:latin typeface="Arial Rounded MT Bold" panose="020F0704030504030204" pitchFamily="34" charset="0"/>
              </a:rPr>
              <a:t>	ARUN </a:t>
            </a:r>
            <a:r>
              <a:rPr lang="en-US" sz="2500" dirty="0" smtClean="0">
                <a:latin typeface="Arial Rounded MT Bold" panose="020F0704030504030204" pitchFamily="34" charset="0"/>
              </a:rPr>
              <a:t>GANDHI.R</a:t>
            </a:r>
          </a:p>
          <a:p>
            <a:pPr marL="0" indent="0">
              <a:buNone/>
            </a:pPr>
            <a:r>
              <a:rPr lang="en-US" sz="2500" dirty="0" smtClean="0">
                <a:latin typeface="Arial Rounded MT Bold" panose="020F0704030504030204" pitchFamily="34" charset="0"/>
              </a:rPr>
              <a:t>	DILKUSH.S</a:t>
            </a:r>
            <a:endParaRPr lang="en-US" sz="2500" dirty="0" smtClean="0">
              <a:latin typeface="Arial Rounded MT Bold" panose="020F0704030504030204" pitchFamily="34" charset="0"/>
            </a:endParaRPr>
          </a:p>
          <a:p>
            <a:pPr marL="0" indent="0">
              <a:buNone/>
            </a:pPr>
            <a:r>
              <a:rPr lang="en-US" sz="2500" dirty="0" smtClean="0">
                <a:latin typeface="Arial Rounded MT Bold" panose="020F0704030504030204" pitchFamily="34" charset="0"/>
              </a:rPr>
              <a:t>	JEGAN </a:t>
            </a:r>
            <a:r>
              <a:rPr lang="en-US" sz="2500" dirty="0" smtClean="0">
                <a:latin typeface="Arial Rounded MT Bold" panose="020F0704030504030204" pitchFamily="34" charset="0"/>
              </a:rPr>
              <a:t>NIVAS.T</a:t>
            </a:r>
            <a:endParaRPr lang="en-US" sz="2500" dirty="0">
              <a:latin typeface="Arial Rounded MT Bold" panose="020F0704030504030204" pitchFamily="34" charset="0"/>
            </a:endParaRPr>
          </a:p>
        </p:txBody>
      </p:sp>
      <p:sp>
        <p:nvSpPr>
          <p:cNvPr id="3" name="Rectangle 2"/>
          <p:cNvSpPr/>
          <p:nvPr/>
        </p:nvSpPr>
        <p:spPr>
          <a:xfrm>
            <a:off x="7288306" y="3884442"/>
            <a:ext cx="4545106" cy="1631216"/>
          </a:xfrm>
          <a:prstGeom prst="rect">
            <a:avLst/>
          </a:prstGeom>
        </p:spPr>
        <p:txBody>
          <a:bodyPr wrap="square">
            <a:spAutoFit/>
          </a:bodyPr>
          <a:lstStyle/>
          <a:p>
            <a:r>
              <a:rPr lang="en-US" sz="2500" dirty="0" smtClean="0">
                <a:latin typeface="Arial Rounded MT Bold" panose="020F0704030504030204" pitchFamily="34" charset="0"/>
              </a:rPr>
              <a:t>GUIDED BY,</a:t>
            </a:r>
          </a:p>
          <a:p>
            <a:r>
              <a:rPr lang="en-US" sz="2500" dirty="0" smtClean="0">
                <a:latin typeface="Arial Rounded MT Bold" panose="020F0704030504030204" pitchFamily="34" charset="0"/>
              </a:rPr>
              <a:t>	Ms. MOHANA GOWRI</a:t>
            </a:r>
          </a:p>
          <a:p>
            <a:r>
              <a:rPr lang="en-US" sz="2500" dirty="0" smtClean="0">
                <a:latin typeface="Arial Rounded MT Bold" panose="020F0704030504030204" pitchFamily="34" charset="0"/>
              </a:rPr>
              <a:t>	ASST.PROFESSOR</a:t>
            </a:r>
          </a:p>
          <a:p>
            <a:r>
              <a:rPr lang="en-US" sz="2500" dirty="0" smtClean="0">
                <a:latin typeface="Arial Rounded MT Bold" panose="020F0704030504030204" pitchFamily="34" charset="0"/>
              </a:rPr>
              <a:t>	DEPT OF CSE</a:t>
            </a:r>
            <a:endParaRPr lang="en-US" sz="2500" dirty="0">
              <a:latin typeface="Arial Rounded MT Bold" panose="020F0704030504030204" pitchFamily="34" charset="0"/>
            </a:endParaRPr>
          </a:p>
        </p:txBody>
      </p:sp>
    </p:spTree>
    <p:extLst>
      <p:ext uri="{BB962C8B-B14F-4D97-AF65-F5344CB8AC3E}">
        <p14:creationId xmlns:p14="http://schemas.microsoft.com/office/powerpoint/2010/main" val="4093193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CONCLUSION </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pPr marL="0" indent="0">
              <a:buNone/>
            </a:pPr>
            <a:r>
              <a:rPr lang="en-US" sz="2800" dirty="0" smtClean="0"/>
              <a:t>	When </a:t>
            </a:r>
            <a:r>
              <a:rPr lang="en-US" sz="2800" dirty="0"/>
              <a:t>there is an emergency, first thing authorities would want to do is get the nearest team on spot at the earliest. Trying to call all ambulance drivers on road to know their locations is not the right way to go about </a:t>
            </a:r>
            <a:r>
              <a:rPr lang="en-US" sz="2800" dirty="0" smtClean="0"/>
              <a:t>it </a:t>
            </a:r>
            <a:r>
              <a:rPr lang="en-US" sz="2800" dirty="0"/>
              <a:t>takes time. Thus with the help of proposed system</a:t>
            </a:r>
            <a:r>
              <a:rPr lang="en-US" sz="2800" b="1" dirty="0"/>
              <a:t>(Ambulance tracking System)</a:t>
            </a:r>
            <a:r>
              <a:rPr lang="en-US" sz="2800" dirty="0"/>
              <a:t>, you could find out the vehicles nearby the incident/accident location, just get the driver contact number and assign them the </a:t>
            </a:r>
            <a:r>
              <a:rPr lang="en-US" sz="2800" dirty="0" smtClean="0"/>
              <a:t>task.</a:t>
            </a:r>
            <a:endParaRPr lang="en-US" sz="2800" dirty="0">
              <a:latin typeface="Arial Rounded MT Bold" panose="020F0704030504030204" pitchFamily="34" charset="0"/>
            </a:endParaRPr>
          </a:p>
        </p:txBody>
      </p:sp>
    </p:spTree>
    <p:extLst>
      <p:ext uri="{BB962C8B-B14F-4D97-AF65-F5344CB8AC3E}">
        <p14:creationId xmlns:p14="http://schemas.microsoft.com/office/powerpoint/2010/main" val="3086514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FUTURE ENHANCEMENT </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pPr lvl="0"/>
            <a:r>
              <a:rPr lang="en-US" sz="2800" dirty="0" smtClean="0"/>
              <a:t>	</a:t>
            </a:r>
            <a:r>
              <a:rPr lang="en-IN" sz="3000" dirty="0"/>
              <a:t>Initially it will track the nearest ambulance location alone. In future based on the success we will incorporate our system to locate nearby </a:t>
            </a:r>
            <a:r>
              <a:rPr lang="en-IN" sz="3000" dirty="0" smtClean="0"/>
              <a:t>hospitals.</a:t>
            </a:r>
            <a:endParaRPr lang="en-US" sz="3000" dirty="0" smtClean="0"/>
          </a:p>
          <a:p>
            <a:pPr lvl="0"/>
            <a:r>
              <a:rPr lang="en-US" sz="3000" dirty="0" smtClean="0"/>
              <a:t>     So </a:t>
            </a:r>
            <a:r>
              <a:rPr lang="en-US" sz="3000" dirty="0"/>
              <a:t>that we can locate nearby doctors for first aid.</a:t>
            </a:r>
          </a:p>
          <a:p>
            <a:pPr lvl="0"/>
            <a:r>
              <a:rPr lang="en-US" sz="3000" dirty="0" smtClean="0"/>
              <a:t>     User </a:t>
            </a:r>
            <a:r>
              <a:rPr lang="en-US" sz="3000" dirty="0"/>
              <a:t>can share any other location where help is needed apart from their own current location.</a:t>
            </a:r>
          </a:p>
          <a:p>
            <a:pPr marL="0" indent="0">
              <a:buNone/>
            </a:pPr>
            <a:endParaRPr lang="en-US" sz="2800" dirty="0">
              <a:latin typeface="Arial Rounded MT Bold" panose="020F0704030504030204" pitchFamily="34" charset="0"/>
            </a:endParaRPr>
          </a:p>
        </p:txBody>
      </p:sp>
    </p:spTree>
    <p:extLst>
      <p:ext uri="{BB962C8B-B14F-4D97-AF65-F5344CB8AC3E}">
        <p14:creationId xmlns:p14="http://schemas.microsoft.com/office/powerpoint/2010/main" val="362095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ABSTRACT</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pPr marL="0" indent="0">
              <a:buNone/>
            </a:pPr>
            <a:r>
              <a:rPr lang="en-IN" sz="3000" dirty="0" smtClean="0"/>
              <a:t> 	Ambulance tracking service so that nearby persons can plan whether to wait for ambulance or take the patient to the</a:t>
            </a:r>
            <a:r>
              <a:rPr lang="en-IN" sz="3000" b="1" dirty="0" smtClean="0"/>
              <a:t> </a:t>
            </a:r>
            <a:r>
              <a:rPr lang="en-IN" sz="3000" dirty="0" smtClean="0"/>
              <a:t>hospital through his own resource in emergency, can track the nearest ambulance before booking and can contact the driver allotted</a:t>
            </a:r>
            <a:r>
              <a:rPr lang="en-IN" sz="3000" dirty="0" smtClean="0"/>
              <a:t>.</a:t>
            </a:r>
          </a:p>
        </p:txBody>
      </p:sp>
    </p:spTree>
    <p:extLst>
      <p:ext uri="{BB962C8B-B14F-4D97-AF65-F5344CB8AC3E}">
        <p14:creationId xmlns:p14="http://schemas.microsoft.com/office/powerpoint/2010/main" val="371858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EXISTING SYSTEM</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sz="3000" dirty="0" smtClean="0"/>
              <a:t>It will not ask for </a:t>
            </a:r>
            <a:r>
              <a:rPr lang="en-US" sz="3000" dirty="0" smtClean="0"/>
              <a:t>any </a:t>
            </a:r>
            <a:r>
              <a:rPr lang="en-US" sz="3000" dirty="0" smtClean="0"/>
              <a:t>confirmation of contacting the ambulance driver.</a:t>
            </a:r>
          </a:p>
          <a:p>
            <a:r>
              <a:rPr lang="en-US" sz="3000" dirty="0" smtClean="0"/>
              <a:t>The user cannot directly contact or choose the </a:t>
            </a:r>
            <a:r>
              <a:rPr lang="en-US" sz="3000" dirty="0" smtClean="0"/>
              <a:t>ambulance </a:t>
            </a:r>
            <a:r>
              <a:rPr lang="en-US" sz="3000" dirty="0" smtClean="0"/>
              <a:t>nearby</a:t>
            </a:r>
            <a:r>
              <a:rPr lang="en-US" sz="3000" dirty="0" smtClean="0"/>
              <a:t>.</a:t>
            </a:r>
          </a:p>
          <a:p>
            <a:pPr lvl="0"/>
            <a:r>
              <a:rPr lang="en-US" sz="3000" dirty="0"/>
              <a:t>It only trace the user’s location alone and dispatch it to the call center</a:t>
            </a:r>
            <a:r>
              <a:rPr lang="en-US" sz="3000" dirty="0" smtClean="0"/>
              <a:t>.</a:t>
            </a:r>
          </a:p>
          <a:p>
            <a:pPr lvl="0"/>
            <a:endParaRPr lang="en-US" sz="3000" dirty="0" smtClean="0"/>
          </a:p>
          <a:p>
            <a:pPr lvl="0"/>
            <a:endParaRPr lang="en-US" sz="3000" dirty="0"/>
          </a:p>
          <a:p>
            <a:pPr marL="0" indent="0">
              <a:buNone/>
            </a:pPr>
            <a:endParaRPr lang="en-US" dirty="0"/>
          </a:p>
        </p:txBody>
      </p:sp>
    </p:spTree>
    <p:extLst>
      <p:ext uri="{BB962C8B-B14F-4D97-AF65-F5344CB8AC3E}">
        <p14:creationId xmlns:p14="http://schemas.microsoft.com/office/powerpoint/2010/main" val="396684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PROPOSED SYSTEM</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pPr lvl="0"/>
            <a:r>
              <a:rPr lang="en-US" sz="3000" dirty="0"/>
              <a:t>Live tracking and status information of all available ambulances in a map which helps for quick redirection of the ambulance to a critical spot.</a:t>
            </a:r>
          </a:p>
          <a:p>
            <a:pPr lvl="0"/>
            <a:r>
              <a:rPr lang="en-US" sz="3000" dirty="0"/>
              <a:t>Ask secondary confirmation from the user before making a call to the nearest ambulance driver</a:t>
            </a:r>
            <a:r>
              <a:rPr lang="en-US" sz="3000" dirty="0" smtClean="0"/>
              <a:t>.</a:t>
            </a:r>
          </a:p>
          <a:p>
            <a:pPr lvl="0"/>
            <a:r>
              <a:rPr lang="en-US" sz="3000" dirty="0" smtClean="0"/>
              <a:t>Proposed </a:t>
            </a:r>
            <a:r>
              <a:rPr lang="en-US" sz="3000" dirty="0"/>
              <a:t>system provide direct interaction between the user and the ambulance driver</a:t>
            </a:r>
            <a:r>
              <a:rPr lang="en-US" dirty="0"/>
              <a:t>.</a:t>
            </a:r>
          </a:p>
          <a:p>
            <a:endParaRPr lang="en-US" dirty="0"/>
          </a:p>
        </p:txBody>
      </p:sp>
    </p:spTree>
    <p:extLst>
      <p:ext uri="{BB962C8B-B14F-4D97-AF65-F5344CB8AC3E}">
        <p14:creationId xmlns:p14="http://schemas.microsoft.com/office/powerpoint/2010/main" val="1070378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MODULE DESCRIPTION</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smtClean="0">
                <a:latin typeface="Arial Rounded MT Bold" panose="020F0704030504030204" pitchFamily="34" charset="0"/>
              </a:rPr>
              <a:t>Login module</a:t>
            </a:r>
            <a:r>
              <a:rPr lang="en-US" dirty="0" smtClean="0">
                <a:latin typeface="Arial Rounded MT Bold" panose="020F0704030504030204" pitchFamily="34" charset="0"/>
              </a:rPr>
              <a:t>:</a:t>
            </a:r>
            <a:endParaRPr lang="en-US" sz="2800" dirty="0" smtClean="0"/>
          </a:p>
          <a:p>
            <a:pPr lvl="1">
              <a:buFont typeface="Arial" panose="020B0604020202020204" pitchFamily="34" charset="0"/>
              <a:buChar char="•"/>
            </a:pPr>
            <a:r>
              <a:rPr lang="en-US" dirty="0" smtClean="0"/>
              <a:t>	</a:t>
            </a:r>
            <a:r>
              <a:rPr lang="en-US" dirty="0"/>
              <a:t> </a:t>
            </a:r>
            <a:r>
              <a:rPr lang="en-US" dirty="0" smtClean="0"/>
              <a:t>    The user can register if he/she is using this for the first time.</a:t>
            </a:r>
          </a:p>
          <a:p>
            <a:pPr lvl="1">
              <a:buFont typeface="Arial" panose="020B0604020202020204" pitchFamily="34" charset="0"/>
              <a:buChar char="•"/>
            </a:pPr>
            <a:r>
              <a:rPr lang="en-US" dirty="0" smtClean="0"/>
              <a:t>       The </a:t>
            </a:r>
            <a:r>
              <a:rPr lang="en-US" dirty="0"/>
              <a:t>user can login using g-mail and the password</a:t>
            </a:r>
            <a:r>
              <a:rPr lang="en-US" dirty="0" smtClean="0"/>
              <a:t>.</a:t>
            </a:r>
          </a:p>
          <a:p>
            <a:pPr lvl="1">
              <a:buFont typeface="Arial" panose="020B0604020202020204" pitchFamily="34" charset="0"/>
              <a:buChar char="•"/>
            </a:pPr>
            <a:r>
              <a:rPr lang="en-US" dirty="0" smtClean="0"/>
              <a:t>	     The driver must login with the provided mail-id and the password</a:t>
            </a:r>
          </a:p>
          <a:p>
            <a:pPr lvl="1">
              <a:buFont typeface="Arial" panose="020B0604020202020204" pitchFamily="34" charset="0"/>
              <a:buChar char="•"/>
            </a:pPr>
            <a:r>
              <a:rPr lang="en-US" dirty="0" smtClean="0"/>
              <a:t>       The user can logout if required.</a:t>
            </a:r>
            <a:endParaRPr lang="en-US" dirty="0" smtClean="0"/>
          </a:p>
        </p:txBody>
      </p:sp>
    </p:spTree>
    <p:extLst>
      <p:ext uri="{BB962C8B-B14F-4D97-AF65-F5344CB8AC3E}">
        <p14:creationId xmlns:p14="http://schemas.microsoft.com/office/powerpoint/2010/main" val="3157524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MODULE DESCRIPTION</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sz="3000" dirty="0" smtClean="0">
                <a:latin typeface="Arial Rounded MT Bold" panose="020F0704030504030204" pitchFamily="34" charset="0"/>
              </a:rPr>
              <a:t>Locating Ambulance</a:t>
            </a:r>
          </a:p>
          <a:p>
            <a:pPr marL="0" indent="0">
              <a:buNone/>
            </a:pPr>
            <a:r>
              <a:rPr lang="en-US" sz="3000" dirty="0">
                <a:latin typeface="Arial Rounded MT Bold" panose="020F0704030504030204" pitchFamily="34" charset="0"/>
              </a:rPr>
              <a:t>	</a:t>
            </a:r>
            <a:r>
              <a:rPr lang="en-US" sz="3000" dirty="0" smtClean="0"/>
              <a:t>After login the user will be able to view his current location. On clicking the </a:t>
            </a:r>
            <a:r>
              <a:rPr lang="en-US" sz="3000" b="1" dirty="0" smtClean="0"/>
              <a:t>nearby ambulance</a:t>
            </a:r>
            <a:r>
              <a:rPr lang="en-US" sz="3000" dirty="0" smtClean="0"/>
              <a:t> button the ambulance locations along with the distance from the user, driver name and his number is displayed. </a:t>
            </a:r>
          </a:p>
          <a:p>
            <a:pPr marL="0" indent="0">
              <a:buNone/>
            </a:pPr>
            <a:r>
              <a:rPr lang="en-US" sz="3000" dirty="0"/>
              <a:t>	</a:t>
            </a:r>
            <a:r>
              <a:rPr lang="en-US" sz="3000" dirty="0" smtClean="0"/>
              <a:t>Selecting the nearest ambulance an OTP is provided for the  user.</a:t>
            </a:r>
          </a:p>
        </p:txBody>
      </p:sp>
    </p:spTree>
    <p:extLst>
      <p:ext uri="{BB962C8B-B14F-4D97-AF65-F5344CB8AC3E}">
        <p14:creationId xmlns:p14="http://schemas.microsoft.com/office/powerpoint/2010/main" val="2704084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MODULE DESCRIPTION</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sz="3000" dirty="0" smtClean="0">
                <a:latin typeface="Arial Rounded MT Bold" panose="020F0704030504030204" pitchFamily="34" charset="0"/>
              </a:rPr>
              <a:t>Confirmation:</a:t>
            </a:r>
          </a:p>
          <a:p>
            <a:pPr marL="0" indent="0">
              <a:buNone/>
            </a:pPr>
            <a:r>
              <a:rPr lang="en-US" sz="3000" dirty="0">
                <a:latin typeface="Arial Rounded MT Bold" panose="020F0704030504030204" pitchFamily="34" charset="0"/>
              </a:rPr>
              <a:t>	</a:t>
            </a:r>
            <a:r>
              <a:rPr lang="en-US" sz="3000" dirty="0" smtClean="0"/>
              <a:t>Automatically call is connected to the respective ambulance driver the user just need to pass the OTP provided.</a:t>
            </a:r>
          </a:p>
          <a:p>
            <a:pPr marL="0" indent="0">
              <a:buNone/>
            </a:pPr>
            <a:r>
              <a:rPr lang="en-US" sz="3000" dirty="0"/>
              <a:t>	</a:t>
            </a:r>
            <a:r>
              <a:rPr lang="en-US" sz="3000" dirty="0" smtClean="0"/>
              <a:t>The driver will make the note of the OTP which will be used to provide the location of the user.</a:t>
            </a:r>
          </a:p>
          <a:p>
            <a:pPr marL="0" indent="0">
              <a:buNone/>
            </a:pPr>
            <a:r>
              <a:rPr lang="en-US" sz="3000" dirty="0"/>
              <a:t>	</a:t>
            </a:r>
            <a:r>
              <a:rPr lang="en-US" sz="3000" dirty="0" smtClean="0"/>
              <a:t>If the ambulance driver is not available then the user must look for some other nearby ambulance.</a:t>
            </a:r>
          </a:p>
        </p:txBody>
      </p:sp>
    </p:spTree>
    <p:extLst>
      <p:ext uri="{BB962C8B-B14F-4D97-AF65-F5344CB8AC3E}">
        <p14:creationId xmlns:p14="http://schemas.microsoft.com/office/powerpoint/2010/main" val="2262183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MODULE DESCRIPTION</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sz="3000" dirty="0" smtClean="0">
                <a:latin typeface="Arial Rounded MT Bold" panose="020F0704030504030204" pitchFamily="34" charset="0"/>
              </a:rPr>
              <a:t>Driver Map View:</a:t>
            </a:r>
          </a:p>
          <a:p>
            <a:pPr marL="0" indent="0">
              <a:buNone/>
            </a:pPr>
            <a:r>
              <a:rPr lang="en-US" sz="3000" dirty="0" smtClean="0">
                <a:latin typeface="Arial Rounded MT Bold" panose="020F0704030504030204" pitchFamily="34" charset="0"/>
              </a:rPr>
              <a:t>	</a:t>
            </a:r>
            <a:r>
              <a:rPr lang="en-US" sz="3000" dirty="0" smtClean="0"/>
              <a:t>On receiving the OTP from the user, the driver will enter the OTP and using the </a:t>
            </a:r>
            <a:r>
              <a:rPr lang="en-US" sz="3000" b="1" dirty="0" smtClean="0"/>
              <a:t>navigate</a:t>
            </a:r>
            <a:r>
              <a:rPr lang="en-US" sz="3000" dirty="0" smtClean="0"/>
              <a:t> option the driver will get the users location.</a:t>
            </a:r>
          </a:p>
          <a:p>
            <a:pPr marL="0" indent="0">
              <a:buNone/>
            </a:pPr>
            <a:r>
              <a:rPr lang="en-US" sz="3000" dirty="0"/>
              <a:t>	</a:t>
            </a:r>
            <a:r>
              <a:rPr lang="en-US" sz="3000" dirty="0" smtClean="0"/>
              <a:t>With that location the driver can navigate to the user with the google maps. </a:t>
            </a:r>
          </a:p>
        </p:txBody>
      </p:sp>
    </p:spTree>
    <p:extLst>
      <p:ext uri="{BB962C8B-B14F-4D97-AF65-F5344CB8AC3E}">
        <p14:creationId xmlns:p14="http://schemas.microsoft.com/office/powerpoint/2010/main" val="103080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 FLOW DIAGRAM</a:t>
            </a:r>
            <a:endParaRPr lang="en-US" dirty="0">
              <a:latin typeface="Arial Rounded MT Bold" panose="020F0704030504030204" pitchFamily="34" charset="0"/>
            </a:endParaRPr>
          </a:p>
        </p:txBody>
      </p:sp>
      <p:pic>
        <p:nvPicPr>
          <p:cNvPr id="27" name="Content Placeholder 26"/>
          <p:cNvPicPr>
            <a:picLocks noGrp="1" noChangeAspect="1"/>
          </p:cNvPicPr>
          <p:nvPr>
            <p:ph idx="1"/>
          </p:nvPr>
        </p:nvPicPr>
        <p:blipFill rotWithShape="1">
          <a:blip r:embed="rId2"/>
          <a:srcRect l="28960" t="28140" r="32906" b="9517"/>
          <a:stretch/>
        </p:blipFill>
        <p:spPr>
          <a:xfrm>
            <a:off x="313508" y="1580605"/>
            <a:ext cx="5029200" cy="3827418"/>
          </a:xfrm>
          <a:prstGeom prst="rect">
            <a:avLst/>
          </a:prstGeom>
        </p:spPr>
      </p:pic>
      <p:pic>
        <p:nvPicPr>
          <p:cNvPr id="28" name="Picture 27"/>
          <p:cNvPicPr>
            <a:picLocks noChangeAspect="1"/>
          </p:cNvPicPr>
          <p:nvPr/>
        </p:nvPicPr>
        <p:blipFill rotWithShape="1">
          <a:blip r:embed="rId3"/>
          <a:srcRect l="39391" t="41339" r="39124" b="29375"/>
          <a:stretch/>
        </p:blipFill>
        <p:spPr>
          <a:xfrm>
            <a:off x="6387737" y="1580605"/>
            <a:ext cx="4389120" cy="3827418"/>
          </a:xfrm>
          <a:prstGeom prst="rect">
            <a:avLst/>
          </a:prstGeom>
        </p:spPr>
      </p:pic>
    </p:spTree>
    <p:extLst>
      <p:ext uri="{BB962C8B-B14F-4D97-AF65-F5344CB8AC3E}">
        <p14:creationId xmlns:p14="http://schemas.microsoft.com/office/powerpoint/2010/main" val="2649077734"/>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2441</Template>
  <TotalTime>176</TotalTime>
  <Words>132</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Rounded MT Bold</vt:lpstr>
      <vt:lpstr>Calibri</vt:lpstr>
      <vt:lpstr>Diseño predeterminado</vt:lpstr>
      <vt:lpstr>AMBULANCE TRACKER</vt:lpstr>
      <vt:lpstr>ABSTRACT</vt:lpstr>
      <vt:lpstr>EXISTING SYSTEM</vt:lpstr>
      <vt:lpstr>PROPOSED SYSTEM</vt:lpstr>
      <vt:lpstr>MODULE DESCRIPTION</vt:lpstr>
      <vt:lpstr>MODULE DESCRIPTION</vt:lpstr>
      <vt:lpstr>MODULE DESCRIPTION</vt:lpstr>
      <vt:lpstr>MODULE DESCRIPTION</vt:lpstr>
      <vt:lpstr> FLOW DIAGRAM</vt:lpstr>
      <vt:lpstr>CONCLUSION </vt:lpstr>
      <vt:lpstr>FUTURE ENHANCEMENT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Welcome</cp:lastModifiedBy>
  <cp:revision>23</cp:revision>
  <dcterms:created xsi:type="dcterms:W3CDTF">2018-02-18T10:49:12Z</dcterms:created>
  <dcterms:modified xsi:type="dcterms:W3CDTF">2018-04-26T16:10:49Z</dcterms:modified>
</cp:coreProperties>
</file>