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81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lgerian" pitchFamily="82" charset="0"/>
              </a:rPr>
              <a:t>PUBLIC VIEWS</a:t>
            </a:r>
            <a:endParaRPr lang="en-IN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2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838199"/>
          </a:xfrm>
        </p:spPr>
        <p:txBody>
          <a:bodyPr>
            <a:noAutofit/>
          </a:bodyPr>
          <a:lstStyle/>
          <a:p>
            <a:r>
              <a:rPr lang="en-US" dirty="0" smtClean="0"/>
              <a:t>ADMIN - </a:t>
            </a:r>
            <a:r>
              <a:rPr lang="en-US" sz="1600" b="1" dirty="0"/>
              <a:t>(</a:t>
            </a:r>
            <a:r>
              <a:rPr lang="en-US" sz="1600" b="1" dirty="0"/>
              <a:t>Full Control)</a:t>
            </a:r>
            <a:endParaRPr lang="en-IN" sz="1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400"/>
            <a:ext cx="4038600" cy="685799"/>
          </a:xfrm>
        </p:spPr>
        <p:txBody>
          <a:bodyPr/>
          <a:lstStyle/>
          <a:p>
            <a:r>
              <a:rPr lang="en-US" dirty="0" smtClean="0"/>
              <a:t>PUBLIC - </a:t>
            </a:r>
            <a:r>
              <a:rPr lang="en-US" sz="1600" b="1" dirty="0" smtClean="0"/>
              <a:t>(Login Using OTP)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967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TOPIC –</a:t>
            </a:r>
          </a:p>
          <a:p>
            <a:r>
              <a:rPr lang="en-US" dirty="0" smtClean="0"/>
              <a:t>POST VALID INFORMATION </a:t>
            </a:r>
            <a:r>
              <a:rPr lang="en-US" smtClean="0"/>
              <a:t>ABOUT TOPIC-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0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PUBLIC VIEWS</vt:lpstr>
      <vt:lpstr>APPLICATION USER</vt:lpstr>
      <vt:lpstr>ADMIN USER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VIEWS</dc:title>
  <dc:creator>hp</dc:creator>
  <cp:lastModifiedBy>hp</cp:lastModifiedBy>
  <cp:revision>14</cp:revision>
  <dcterms:created xsi:type="dcterms:W3CDTF">2006-08-16T00:00:00Z</dcterms:created>
  <dcterms:modified xsi:type="dcterms:W3CDTF">2023-03-20T07:35:05Z</dcterms:modified>
</cp:coreProperties>
</file>