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5" r:id="rId6"/>
    <p:sldId id="274" r:id="rId7"/>
    <p:sldId id="281" r:id="rId8"/>
    <p:sldId id="284" r:id="rId9"/>
    <p:sldId id="272" r:id="rId10"/>
    <p:sldId id="271" r:id="rId11"/>
    <p:sldId id="273" r:id="rId12"/>
    <p:sldId id="277" r:id="rId13"/>
    <p:sldId id="279" r:id="rId14"/>
    <p:sldId id="283" r:id="rId15"/>
  </p:sldIdLst>
  <p:sldSz cx="12192000" cy="6858000"/>
  <p:notesSz cx="6858000" cy="9144000"/>
  <p:embeddedFontLst>
    <p:embeddedFont>
      <p:font typeface="Microsoft JhengHei Light" panose="020B0304030504040204" pitchFamily="34" charset="-120"/>
      <p:regular r:id="rId17"/>
    </p:embeddedFont>
    <p:embeddedFont>
      <p:font typeface="Impact" panose="020B0806030902050204" pitchFamily="34" charset="0"/>
      <p:regular r:id="rId18"/>
    </p:embeddedFont>
    <p:embeddedFont>
      <p:font typeface="Arial Unicode MS" panose="020B0604020202020204" pitchFamily="34" charset="-128"/>
      <p:regular r:id="rId19"/>
    </p:embeddedFont>
    <p:embeddedFont>
      <p:font typeface="Microsoft JhengHei UI" panose="020B0604030504040204" pitchFamily="34" charset="-120"/>
      <p:regular r:id="rId20"/>
      <p:bold r:id="rId21"/>
    </p:embeddedFont>
    <p:embeddedFont>
      <p:font typeface="Microsoft JhengHei" panose="020B0604030504040204" pitchFamily="34" charset="-120"/>
      <p:regular r:id="rId22"/>
      <p:bold r:id="rId23"/>
    </p:embeddedFont>
    <p:embeddedFont>
      <p:font typeface="宋体" panose="02010600030101010101" pitchFamily="2" charset="-122"/>
      <p:regular r:id="rId24"/>
    </p:embeddedFont>
    <p:embeddedFont>
      <p:font typeface="Microsoft JhengHei UI Light" panose="020B0304030504040204" pitchFamily="34" charset="-120"/>
      <p:regular r:id="rId25"/>
    </p:embeddedFont>
    <p:embeddedFont>
      <p:font typeface="Bauhaus 93" panose="04030905020B02020C02" pitchFamily="82" charset="0"/>
      <p:regular r:id="rId26"/>
    </p:embeddedFont>
    <p:embeddedFont>
      <p:font typeface="MS UI Gothic" panose="020B0600070205080204" pitchFamily="34" charset="-128"/>
      <p:regular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Microsoft YaHei UI" panose="020B0503020204020204" pitchFamily="34" charset="-122"/>
      <p:regular r:id="rId30"/>
      <p:bold r:id="rId31"/>
    </p:embeddedFont>
    <p:embeddedFont>
      <p:font typeface="Microsoft YaHei UI Light" panose="020B0502040204020203" pitchFamily="34" charset="-12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6" autoAdjust="0"/>
    <p:restoredTop sz="95488" autoAdjust="0"/>
  </p:normalViewPr>
  <p:slideViewPr>
    <p:cSldViewPr snapToGrid="0">
      <p:cViewPr varScale="1">
        <p:scale>
          <a:sx n="70" d="100"/>
          <a:sy n="70" d="100"/>
        </p:scale>
        <p:origin x="52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run\Semester%204\Advanced%20Software%20Engineering\Burndown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Academia - Overall Burndown Chart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Ideal Remaining Effort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>
                <a:noFill/>
              </a:ln>
              <a:effectLst/>
            </c:spPr>
          </c:marker>
          <c:dLbls>
            <c:delete val="1"/>
          </c:dLbls>
          <c:val>
            <c:numRef>
              <c:f>Sheet1!$B$2:$B$51</c:f>
              <c:numCache>
                <c:formatCode>General</c:formatCode>
                <c:ptCount val="50"/>
                <c:pt idx="0">
                  <c:v>50</c:v>
                </c:pt>
                <c:pt idx="1">
                  <c:v>49</c:v>
                </c:pt>
                <c:pt idx="2">
                  <c:v>48</c:v>
                </c:pt>
                <c:pt idx="3">
                  <c:v>47</c:v>
                </c:pt>
                <c:pt idx="4">
                  <c:v>46</c:v>
                </c:pt>
                <c:pt idx="5">
                  <c:v>45</c:v>
                </c:pt>
                <c:pt idx="6">
                  <c:v>44</c:v>
                </c:pt>
                <c:pt idx="7">
                  <c:v>43</c:v>
                </c:pt>
                <c:pt idx="8">
                  <c:v>42</c:v>
                </c:pt>
                <c:pt idx="9">
                  <c:v>41</c:v>
                </c:pt>
                <c:pt idx="10">
                  <c:v>40</c:v>
                </c:pt>
                <c:pt idx="11">
                  <c:v>39</c:v>
                </c:pt>
                <c:pt idx="12">
                  <c:v>38</c:v>
                </c:pt>
                <c:pt idx="13">
                  <c:v>37</c:v>
                </c:pt>
                <c:pt idx="14">
                  <c:v>36</c:v>
                </c:pt>
                <c:pt idx="15">
                  <c:v>35</c:v>
                </c:pt>
                <c:pt idx="16">
                  <c:v>34</c:v>
                </c:pt>
                <c:pt idx="17">
                  <c:v>33</c:v>
                </c:pt>
                <c:pt idx="18">
                  <c:v>32</c:v>
                </c:pt>
                <c:pt idx="19">
                  <c:v>31</c:v>
                </c:pt>
                <c:pt idx="20">
                  <c:v>30</c:v>
                </c:pt>
                <c:pt idx="21">
                  <c:v>29</c:v>
                </c:pt>
                <c:pt idx="22">
                  <c:v>28</c:v>
                </c:pt>
                <c:pt idx="23">
                  <c:v>27</c:v>
                </c:pt>
                <c:pt idx="24">
                  <c:v>26</c:v>
                </c:pt>
                <c:pt idx="25">
                  <c:v>25</c:v>
                </c:pt>
                <c:pt idx="26">
                  <c:v>24</c:v>
                </c:pt>
                <c:pt idx="27">
                  <c:v>23</c:v>
                </c:pt>
                <c:pt idx="28">
                  <c:v>22</c:v>
                </c:pt>
                <c:pt idx="29">
                  <c:v>21</c:v>
                </c:pt>
                <c:pt idx="30">
                  <c:v>20</c:v>
                </c:pt>
                <c:pt idx="31">
                  <c:v>19</c:v>
                </c:pt>
                <c:pt idx="32">
                  <c:v>18</c:v>
                </c:pt>
                <c:pt idx="33">
                  <c:v>17</c:v>
                </c:pt>
                <c:pt idx="34">
                  <c:v>16</c:v>
                </c:pt>
                <c:pt idx="35">
                  <c:v>15</c:v>
                </c:pt>
                <c:pt idx="36">
                  <c:v>14</c:v>
                </c:pt>
                <c:pt idx="37">
                  <c:v>13</c:v>
                </c:pt>
                <c:pt idx="38">
                  <c:v>12</c:v>
                </c:pt>
                <c:pt idx="39">
                  <c:v>11</c:v>
                </c:pt>
                <c:pt idx="40">
                  <c:v>10</c:v>
                </c:pt>
                <c:pt idx="41">
                  <c:v>9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5</c:v>
                </c:pt>
                <c:pt idx="46">
                  <c:v>4</c:v>
                </c:pt>
                <c:pt idx="47">
                  <c:v>3</c:v>
                </c:pt>
                <c:pt idx="48">
                  <c:v>2</c:v>
                </c:pt>
                <c:pt idx="49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Actual Remaining Effort</c:v>
                </c:pt>
              </c:strCache>
            </c:strRef>
          </c:tx>
          <c:spPr>
            <a:ln w="31750" cap="rnd">
              <a:solidFill>
                <a:srgbClr val="D32F2F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B71C1C"/>
              </a:solidFill>
              <a:ln>
                <a:noFill/>
              </a:ln>
              <a:effectLst/>
            </c:spPr>
          </c:marker>
          <c:dLbls>
            <c:delete val="1"/>
          </c:dLbls>
          <c:val>
            <c:numRef>
              <c:f>Sheet1!$C$2:$C$51</c:f>
              <c:numCache>
                <c:formatCode>General</c:formatCode>
                <c:ptCount val="50"/>
                <c:pt idx="0">
                  <c:v>50</c:v>
                </c:pt>
                <c:pt idx="1">
                  <c:v>50</c:v>
                </c:pt>
                <c:pt idx="2">
                  <c:v>49</c:v>
                </c:pt>
                <c:pt idx="3">
                  <c:v>49</c:v>
                </c:pt>
                <c:pt idx="4">
                  <c:v>49</c:v>
                </c:pt>
                <c:pt idx="5">
                  <c:v>48</c:v>
                </c:pt>
                <c:pt idx="6">
                  <c:v>47</c:v>
                </c:pt>
                <c:pt idx="7">
                  <c:v>47</c:v>
                </c:pt>
                <c:pt idx="8">
                  <c:v>46</c:v>
                </c:pt>
                <c:pt idx="9">
                  <c:v>45</c:v>
                </c:pt>
                <c:pt idx="10">
                  <c:v>43</c:v>
                </c:pt>
                <c:pt idx="11">
                  <c:v>42</c:v>
                </c:pt>
                <c:pt idx="12">
                  <c:v>41</c:v>
                </c:pt>
                <c:pt idx="13">
                  <c:v>38</c:v>
                </c:pt>
                <c:pt idx="14">
                  <c:v>37</c:v>
                </c:pt>
                <c:pt idx="15">
                  <c:v>36</c:v>
                </c:pt>
                <c:pt idx="16">
                  <c:v>37</c:v>
                </c:pt>
                <c:pt idx="17">
                  <c:v>36</c:v>
                </c:pt>
                <c:pt idx="18">
                  <c:v>35</c:v>
                </c:pt>
                <c:pt idx="19">
                  <c:v>34</c:v>
                </c:pt>
                <c:pt idx="20">
                  <c:v>33</c:v>
                </c:pt>
                <c:pt idx="21">
                  <c:v>32</c:v>
                </c:pt>
                <c:pt idx="22">
                  <c:v>31</c:v>
                </c:pt>
                <c:pt idx="23">
                  <c:v>28</c:v>
                </c:pt>
                <c:pt idx="24">
                  <c:v>27</c:v>
                </c:pt>
                <c:pt idx="25">
                  <c:v>25</c:v>
                </c:pt>
                <c:pt idx="26">
                  <c:v>23</c:v>
                </c:pt>
                <c:pt idx="27">
                  <c:v>21</c:v>
                </c:pt>
                <c:pt idx="28">
                  <c:v>20</c:v>
                </c:pt>
                <c:pt idx="29">
                  <c:v>19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20</c:v>
                </c:pt>
                <c:pt idx="34">
                  <c:v>19</c:v>
                </c:pt>
                <c:pt idx="35">
                  <c:v>19</c:v>
                </c:pt>
                <c:pt idx="36">
                  <c:v>18</c:v>
                </c:pt>
                <c:pt idx="37">
                  <c:v>17</c:v>
                </c:pt>
                <c:pt idx="38">
                  <c:v>16</c:v>
                </c:pt>
                <c:pt idx="39">
                  <c:v>15</c:v>
                </c:pt>
                <c:pt idx="40">
                  <c:v>14</c:v>
                </c:pt>
                <c:pt idx="41">
                  <c:v>13</c:v>
                </c:pt>
                <c:pt idx="42">
                  <c:v>12</c:v>
                </c:pt>
                <c:pt idx="43">
                  <c:v>11</c:v>
                </c:pt>
                <c:pt idx="44">
                  <c:v>8</c:v>
                </c:pt>
                <c:pt idx="45">
                  <c:v>7</c:v>
                </c:pt>
                <c:pt idx="46">
                  <c:v>5</c:v>
                </c:pt>
                <c:pt idx="47">
                  <c:v>4</c:v>
                </c:pt>
                <c:pt idx="48">
                  <c:v>2</c:v>
                </c:pt>
                <c:pt idx="49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7085504"/>
        <c:axId val="31708040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Days</c:v>
                      </c:pt>
                    </c:strCache>
                  </c:strRef>
                </c:tx>
                <c:spPr>
                  <a:ln w="317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Sheet1!$A$2:$A$51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31708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 Timeline</a:t>
                </a:r>
                <a:r>
                  <a:rPr lang="en-US" baseline="0"/>
                  <a:t> </a:t>
                </a:r>
                <a:r>
                  <a:rPr lang="en-US"/>
                  <a:t>(Days)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80408"/>
        <c:crosses val="autoZero"/>
        <c:auto val="1"/>
        <c:lblAlgn val="ctr"/>
        <c:lblOffset val="100"/>
        <c:noMultiLvlLbl val="0"/>
      </c:catAx>
      <c:valAx>
        <c:axId val="3170804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Remaining Efforts (Days)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8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48C1-D8B0-40B5-81EB-B00B8237F45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688B-05E5-477D-B5E8-DAF3B6F9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0FFD5-F4B5-4BC7-ACE9-08D6E9E34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5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2322021" y="0"/>
            <a:ext cx="413057" cy="413057"/>
          </a:xfrm>
          <a:prstGeom prst="ellipse">
            <a:avLst/>
          </a:prstGeom>
          <a:solidFill>
            <a:schemeClr val="accent6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2322021" y="575085"/>
            <a:ext cx="413057" cy="398582"/>
          </a:xfrm>
          <a:prstGeom prst="ellipse">
            <a:avLst/>
          </a:prstGeom>
          <a:solidFill>
            <a:srgbClr val="FFC00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2322021" y="1135695"/>
            <a:ext cx="413057" cy="392442"/>
          </a:xfrm>
          <a:prstGeom prst="ellipse">
            <a:avLst/>
          </a:prstGeom>
          <a:solidFill>
            <a:schemeClr val="accent2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2322021" y="1690166"/>
            <a:ext cx="413057" cy="4130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92173" y="2271127"/>
            <a:ext cx="3770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FFC000"/>
                </a:solidFill>
              </a:rPr>
              <a:t>Personal Tutor Service</a:t>
            </a:r>
            <a:endParaRPr lang="zh-CN" altLang="en-US" sz="4400" dirty="0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28715" y="4036552"/>
            <a:ext cx="31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C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Team 2</a:t>
            </a:r>
            <a:endParaRPr lang="zh-CN" altLang="en-US" sz="2400" dirty="0">
              <a:solidFill>
                <a:srgbClr val="FFC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L 形 13"/>
          <p:cNvSpPr/>
          <p:nvPr/>
        </p:nvSpPr>
        <p:spPr>
          <a:xfrm flipV="1">
            <a:off x="3974232" y="2032000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L 形 13"/>
          <p:cNvSpPr/>
          <p:nvPr/>
        </p:nvSpPr>
        <p:spPr>
          <a:xfrm flipH="1">
            <a:off x="7619131" y="4230971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7" name="L 形 13"/>
          <p:cNvSpPr/>
          <p:nvPr/>
        </p:nvSpPr>
        <p:spPr>
          <a:xfrm>
            <a:off x="3972428" y="4230971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8" name="L 形 13"/>
          <p:cNvSpPr/>
          <p:nvPr/>
        </p:nvSpPr>
        <p:spPr>
          <a:xfrm flipH="1" flipV="1">
            <a:off x="7619132" y="2031999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23" y="1587500"/>
            <a:ext cx="3657600" cy="363220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83836" y="2896783"/>
            <a:ext cx="343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A774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 Three</a:t>
            </a:r>
            <a:endParaRPr lang="zh-CN" altLang="en-US" sz="4800" b="1" dirty="0">
              <a:solidFill>
                <a:srgbClr val="A774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2758789" y="3137630"/>
            <a:ext cx="695611" cy="599665"/>
          </a:xfrm>
          <a:prstGeom prst="triangle">
            <a:avLst/>
          </a:prstGeom>
          <a:solidFill>
            <a:schemeClr val="bg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3669286" y="2751398"/>
            <a:ext cx="506730" cy="436836"/>
          </a:xfrm>
          <a:prstGeom prst="triangle">
            <a:avLst/>
          </a:prstGeom>
          <a:solidFill>
            <a:srgbClr val="709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362234" y="3313969"/>
            <a:ext cx="386379" cy="333085"/>
          </a:xfrm>
          <a:prstGeom prst="triangle">
            <a:avLst/>
          </a:prstGeom>
          <a:solidFill>
            <a:srgbClr val="FFC61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2386331" y="3072650"/>
            <a:ext cx="368658" cy="317809"/>
          </a:xfrm>
          <a:prstGeom prst="triangle">
            <a:avLst/>
          </a:prstGeom>
          <a:solidFill>
            <a:srgbClr val="709656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761003" y="3513977"/>
            <a:ext cx="460605" cy="397074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8239036" y="3205475"/>
            <a:ext cx="810260" cy="698500"/>
          </a:xfrm>
          <a:prstGeom prst="triangle">
            <a:avLst/>
          </a:prstGeom>
          <a:solidFill>
            <a:srgbClr val="FFC61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8792114" y="3331224"/>
            <a:ext cx="312305" cy="269229"/>
          </a:xfrm>
          <a:prstGeom prst="triangle">
            <a:avLst/>
          </a:prstGeom>
          <a:solidFill>
            <a:srgbClr val="59595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9408778" y="3071279"/>
            <a:ext cx="434594" cy="374650"/>
          </a:xfrm>
          <a:prstGeom prst="triangle">
            <a:avLst/>
          </a:prstGeom>
          <a:solidFill>
            <a:srgbClr val="709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7990114" y="3038621"/>
            <a:ext cx="368658" cy="317809"/>
          </a:xfrm>
          <a:prstGeom prst="triangle">
            <a:avLst/>
          </a:prstGeom>
          <a:solidFill>
            <a:srgbClr val="A7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8524380" y="2761540"/>
            <a:ext cx="291952" cy="251683"/>
          </a:xfrm>
          <a:prstGeom prst="triangle">
            <a:avLst/>
          </a:prstGeom>
          <a:solidFill>
            <a:srgbClr val="76717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9237802" y="3574484"/>
            <a:ext cx="209360" cy="180483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3261783" y="3072649"/>
            <a:ext cx="192617" cy="186201"/>
          </a:xfrm>
          <a:prstGeom prst="triangle">
            <a:avLst/>
          </a:prstGeom>
          <a:solidFill>
            <a:srgbClr val="5959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47720" y="2367280"/>
            <a:ext cx="7369070" cy="1107995"/>
            <a:chOff x="1092200" y="584200"/>
            <a:chExt cx="3434097" cy="389781"/>
          </a:xfrm>
        </p:grpSpPr>
        <p:sp>
          <p:nvSpPr>
            <p:cNvPr id="3" name="文本框 2"/>
            <p:cNvSpPr txBox="1"/>
            <p:nvPr/>
          </p:nvSpPr>
          <p:spPr>
            <a:xfrm>
              <a:off x="1092200" y="584200"/>
              <a:ext cx="1282700" cy="389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accent6">
                      <a:lumMod val="75000"/>
                    </a:schemeClr>
                  </a:solidFill>
                  <a:latin typeface="Bauhaus 93" panose="04030905020B02020C02" pitchFamily="82" charset="0"/>
                </a:rPr>
                <a:t>03</a:t>
              </a:r>
              <a:endParaRPr lang="zh-CN" altLang="en-US" sz="6600" dirty="0">
                <a:solidFill>
                  <a:schemeClr val="accent6">
                    <a:lumMod val="75000"/>
                  </a:schemeClr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76733" y="645771"/>
              <a:ext cx="2849564" cy="270681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accent6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Academia - Demo</a:t>
              </a:r>
              <a:endParaRPr lang="zh-CN" altLang="en-US" sz="4400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8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23" y="1587500"/>
            <a:ext cx="3657600" cy="363220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0452" y="2906298"/>
            <a:ext cx="343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C000">
                    <a:lumMod val="60000"/>
                    <a:lumOff val="4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 Four</a:t>
            </a:r>
            <a:endParaRPr lang="zh-CN" altLang="en-US" sz="4800" b="1" dirty="0">
              <a:solidFill>
                <a:srgbClr val="FFC000">
                  <a:lumMod val="60000"/>
                  <a:lumOff val="4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2758789" y="3137630"/>
            <a:ext cx="695611" cy="599665"/>
          </a:xfrm>
          <a:prstGeom prst="triangle">
            <a:avLst/>
          </a:prstGeom>
          <a:solidFill>
            <a:schemeClr val="bg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3669286" y="2751398"/>
            <a:ext cx="506730" cy="436836"/>
          </a:xfrm>
          <a:prstGeom prst="triangle">
            <a:avLst/>
          </a:prstGeom>
          <a:solidFill>
            <a:srgbClr val="709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362234" y="3313969"/>
            <a:ext cx="386379" cy="333085"/>
          </a:xfrm>
          <a:prstGeom prst="triangle">
            <a:avLst/>
          </a:prstGeom>
          <a:solidFill>
            <a:srgbClr val="FFC61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2386331" y="3072650"/>
            <a:ext cx="368658" cy="317809"/>
          </a:xfrm>
          <a:prstGeom prst="triangle">
            <a:avLst/>
          </a:prstGeom>
          <a:solidFill>
            <a:srgbClr val="709656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761003" y="3513977"/>
            <a:ext cx="460605" cy="397074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8239036" y="3205475"/>
            <a:ext cx="810260" cy="698500"/>
          </a:xfrm>
          <a:prstGeom prst="triangle">
            <a:avLst/>
          </a:prstGeom>
          <a:solidFill>
            <a:srgbClr val="FFC61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8792114" y="3331224"/>
            <a:ext cx="312305" cy="269229"/>
          </a:xfrm>
          <a:prstGeom prst="triangle">
            <a:avLst/>
          </a:prstGeom>
          <a:solidFill>
            <a:srgbClr val="59595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9408778" y="3071279"/>
            <a:ext cx="434594" cy="374650"/>
          </a:xfrm>
          <a:prstGeom prst="triangle">
            <a:avLst/>
          </a:prstGeom>
          <a:solidFill>
            <a:srgbClr val="709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7990114" y="3038621"/>
            <a:ext cx="368658" cy="317809"/>
          </a:xfrm>
          <a:prstGeom prst="triangle">
            <a:avLst/>
          </a:prstGeom>
          <a:solidFill>
            <a:srgbClr val="A7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8524380" y="2761540"/>
            <a:ext cx="291952" cy="251683"/>
          </a:xfrm>
          <a:prstGeom prst="triangle">
            <a:avLst/>
          </a:prstGeom>
          <a:solidFill>
            <a:srgbClr val="76717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9237802" y="3574484"/>
            <a:ext cx="209360" cy="180483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3261783" y="3072649"/>
            <a:ext cx="192617" cy="186201"/>
          </a:xfrm>
          <a:prstGeom prst="triangle">
            <a:avLst/>
          </a:prstGeom>
          <a:solidFill>
            <a:srgbClr val="5959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2200" y="584200"/>
            <a:ext cx="3898901" cy="1107996"/>
            <a:chOff x="1092200" y="584200"/>
            <a:chExt cx="3898901" cy="1107996"/>
          </a:xfrm>
        </p:grpSpPr>
        <p:sp>
          <p:nvSpPr>
            <p:cNvPr id="3" name="文本框 2"/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FFC000">
                      <a:lumMod val="75000"/>
                    </a:srgbClr>
                  </a:solidFill>
                  <a:latin typeface="Bauhaus 93" panose="04030905020B02020C02" pitchFamily="82" charset="0"/>
                </a:rPr>
                <a:t>04</a:t>
              </a:r>
              <a:endParaRPr lang="zh-CN" altLang="en-US" sz="6600" dirty="0">
                <a:solidFill>
                  <a:srgbClr val="FFC000">
                    <a:lumMod val="75000"/>
                  </a:srgbClr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41537" y="783510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C000">
                      <a:lumMod val="7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Future Work</a:t>
              </a:r>
              <a:endParaRPr lang="zh-CN" altLang="en-US" sz="2800" dirty="0">
                <a:solidFill>
                  <a:srgbClr val="FFC000">
                    <a:lumMod val="7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3" name="图片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5" t="3505" r="15235" b="58869"/>
          <a:stretch/>
        </p:blipFill>
        <p:spPr>
          <a:xfrm>
            <a:off x="5911575" y="3285953"/>
            <a:ext cx="2331733" cy="2070464"/>
          </a:xfrm>
          <a:prstGeom prst="rect">
            <a:avLst/>
          </a:prstGeom>
        </p:spPr>
      </p:pic>
      <p:sp>
        <p:nvSpPr>
          <p:cNvPr id="14" name="矩形 5"/>
          <p:cNvSpPr/>
          <p:nvPr/>
        </p:nvSpPr>
        <p:spPr>
          <a:xfrm>
            <a:off x="8374316" y="1891506"/>
            <a:ext cx="2518785" cy="2202873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8"/>
          <p:cNvSpPr/>
          <p:nvPr/>
        </p:nvSpPr>
        <p:spPr>
          <a:xfrm>
            <a:off x="5885644" y="5465978"/>
            <a:ext cx="2378558" cy="1135115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16478" y="3281579"/>
            <a:ext cx="1886697" cy="3307700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8"/>
          <p:cNvSpPr/>
          <p:nvPr/>
        </p:nvSpPr>
        <p:spPr>
          <a:xfrm>
            <a:off x="1092200" y="1891506"/>
            <a:ext cx="7151108" cy="1263856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00B05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5"/>
          <p:cNvSpPr/>
          <p:nvPr/>
        </p:nvSpPr>
        <p:spPr>
          <a:xfrm>
            <a:off x="1092201" y="3281579"/>
            <a:ext cx="2733580" cy="3307700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5"/>
          <p:cNvSpPr/>
          <p:nvPr/>
        </p:nvSpPr>
        <p:spPr>
          <a:xfrm>
            <a:off x="8389996" y="4262019"/>
            <a:ext cx="2518785" cy="2304014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78084" y="3940645"/>
            <a:ext cx="3804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Payment 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Gateway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0"/>
          <p:cNvSpPr txBox="1"/>
          <p:nvPr/>
        </p:nvSpPr>
        <p:spPr>
          <a:xfrm>
            <a:off x="1219200" y="4735374"/>
            <a:ext cx="244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Recommended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Courses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0"/>
          <p:cNvSpPr txBox="1"/>
          <p:nvPr/>
        </p:nvSpPr>
        <p:spPr>
          <a:xfrm>
            <a:off x="3916478" y="4735374"/>
            <a:ext cx="208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Social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Networks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566319" y="2264077"/>
            <a:ext cx="2585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Online Tutoring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框 20"/>
          <p:cNvSpPr txBox="1"/>
          <p:nvPr/>
        </p:nvSpPr>
        <p:spPr>
          <a:xfrm>
            <a:off x="8722558" y="2676454"/>
            <a:ext cx="208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Instant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Messaging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8722558" y="5201863"/>
            <a:ext cx="20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Forums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本框 20"/>
          <p:cNvSpPr txBox="1"/>
          <p:nvPr/>
        </p:nvSpPr>
        <p:spPr>
          <a:xfrm>
            <a:off x="6106329" y="5811054"/>
            <a:ext cx="20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iOS Version</a:t>
            </a:r>
          </a:p>
        </p:txBody>
      </p:sp>
    </p:spTree>
    <p:extLst>
      <p:ext uri="{BB962C8B-B14F-4D97-AF65-F5344CB8AC3E}">
        <p14:creationId xmlns:p14="http://schemas.microsoft.com/office/powerpoint/2010/main" val="30774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2479" y="2698398"/>
            <a:ext cx="3441221" cy="1754326"/>
            <a:chOff x="4424426" y="2629359"/>
            <a:chExt cx="3441221" cy="1754326"/>
          </a:xfrm>
        </p:grpSpPr>
        <p:sp>
          <p:nvSpPr>
            <p:cNvPr id="10" name="文本框 9"/>
            <p:cNvSpPr txBox="1"/>
            <p:nvPr/>
          </p:nvSpPr>
          <p:spPr>
            <a:xfrm>
              <a:off x="4807190" y="2629359"/>
              <a:ext cx="250459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rgbClr val="FFC617"/>
                  </a:solidFill>
                  <a:latin typeface="Impact" panose="020B0806030902050204" pitchFamily="34" charset="0"/>
                </a:rPr>
                <a:t>Thank You !</a:t>
              </a:r>
              <a:endParaRPr lang="zh-CN" altLang="en-US" sz="5400" dirty="0">
                <a:solidFill>
                  <a:srgbClr val="FFC61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24426" y="3531519"/>
              <a:ext cx="3441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C617"/>
                </a:solidFill>
                <a:latin typeface="Microsoft JhengHei UI Light" panose="020B0304030504040204" pitchFamily="34" charset="-122"/>
                <a:ea typeface="Microsoft JhengHei UI Light" panose="020B0304030504040204" pitchFamily="34" charset="-122"/>
                <a:cs typeface="Microsoft JhengHei UI Light" panose="020B0304030504040204" pitchFamily="34" charset="-122"/>
              </a:endParaRPr>
            </a:p>
          </p:txBody>
        </p:sp>
      </p:grpSp>
      <p:sp>
        <p:nvSpPr>
          <p:cNvPr id="15" name="L 形 13"/>
          <p:cNvSpPr/>
          <p:nvPr/>
        </p:nvSpPr>
        <p:spPr>
          <a:xfrm flipV="1">
            <a:off x="3974232" y="2032000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F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L 形 13"/>
          <p:cNvSpPr/>
          <p:nvPr/>
        </p:nvSpPr>
        <p:spPr>
          <a:xfrm flipH="1">
            <a:off x="7619131" y="4230971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F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L 形 13"/>
          <p:cNvSpPr/>
          <p:nvPr/>
        </p:nvSpPr>
        <p:spPr>
          <a:xfrm>
            <a:off x="3972428" y="4230971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F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L 形 13"/>
          <p:cNvSpPr/>
          <p:nvPr/>
        </p:nvSpPr>
        <p:spPr>
          <a:xfrm flipH="1" flipV="1">
            <a:off x="7619132" y="2031999"/>
            <a:ext cx="600051" cy="597360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19400"/>
              <a:gd name="connsiteY0" fmla="*/ 0 h 2819400"/>
              <a:gd name="connsiteX1" fmla="*/ 723900 w 2819400"/>
              <a:gd name="connsiteY1" fmla="*/ 12700 h 2819400"/>
              <a:gd name="connsiteX2" fmla="*/ 723900 w 2819400"/>
              <a:gd name="connsiteY2" fmla="*/ 21463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" fmla="*/ 0 w 2832100"/>
              <a:gd name="connsiteY0" fmla="*/ 0 h 2819400"/>
              <a:gd name="connsiteX1" fmla="*/ 723900 w 2832100"/>
              <a:gd name="connsiteY1" fmla="*/ 12700 h 2819400"/>
              <a:gd name="connsiteX2" fmla="*/ 723900 w 2832100"/>
              <a:gd name="connsiteY2" fmla="*/ 2146300 h 2819400"/>
              <a:gd name="connsiteX3" fmla="*/ 2832100 w 2832100"/>
              <a:gd name="connsiteY3" fmla="*/ 2146300 h 2819400"/>
              <a:gd name="connsiteX4" fmla="*/ 2819400 w 2832100"/>
              <a:gd name="connsiteY4" fmla="*/ 2819400 h 2819400"/>
              <a:gd name="connsiteX5" fmla="*/ 0 w 2832100"/>
              <a:gd name="connsiteY5" fmla="*/ 2819400 h 2819400"/>
              <a:gd name="connsiteX6" fmla="*/ 0 w 2832100"/>
              <a:gd name="connsiteY6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F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7" r="31003"/>
          <a:stretch/>
        </p:blipFill>
        <p:spPr>
          <a:xfrm>
            <a:off x="-1346" y="-5090"/>
            <a:ext cx="4291124" cy="68630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65432" y="3070273"/>
            <a:ext cx="18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Agenda</a:t>
            </a:r>
            <a:endParaRPr lang="zh-CN" altLang="en-US" sz="4000" b="1" dirty="0">
              <a:solidFill>
                <a:srgbClr val="FFC000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7" name="直角三角形 16"/>
          <p:cNvSpPr/>
          <p:nvPr/>
        </p:nvSpPr>
        <p:spPr>
          <a:xfrm flipH="1">
            <a:off x="3168902" y="3610990"/>
            <a:ext cx="254000" cy="254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8" name="直角三角形 17"/>
          <p:cNvSpPr>
            <a:spLocks/>
          </p:cNvSpPr>
          <p:nvPr/>
        </p:nvSpPr>
        <p:spPr>
          <a:xfrm flipV="1">
            <a:off x="862255" y="2820769"/>
            <a:ext cx="254000" cy="254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94231" y="1304246"/>
            <a:ext cx="787400" cy="787400"/>
          </a:xfrm>
          <a:prstGeom prst="ellipse">
            <a:avLst/>
          </a:prstGeom>
          <a:solidFill>
            <a:schemeClr val="accent6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9320" y="137795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3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8967" y="1434927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About Us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94231" y="2544841"/>
            <a:ext cx="787400" cy="759806"/>
          </a:xfrm>
          <a:prstGeom prst="ellipse">
            <a:avLst/>
          </a:prstGeom>
          <a:solidFill>
            <a:srgbClr val="FFC00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0268" y="2617499"/>
            <a:ext cx="1028700" cy="62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3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8966" y="2632971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Project Overview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94231" y="3785436"/>
            <a:ext cx="787400" cy="748102"/>
          </a:xfrm>
          <a:prstGeom prst="ellipse">
            <a:avLst/>
          </a:prstGeom>
          <a:solidFill>
            <a:schemeClr val="accent2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45031" y="3852450"/>
            <a:ext cx="1028700" cy="61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3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24531" y="3897877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Demo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94231" y="5038046"/>
            <a:ext cx="787400" cy="787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45031" y="5108580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3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88020" y="5169425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Future Work</a:t>
            </a:r>
            <a:endParaRPr lang="zh-CN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3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23" y="1587500"/>
            <a:ext cx="3657600" cy="3632200"/>
          </a:xfrm>
          <a:prstGeom prst="ellipse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679394" y="2896783"/>
            <a:ext cx="3048000" cy="1415772"/>
            <a:chOff x="4746172" y="2848243"/>
            <a:chExt cx="3048000" cy="1415772"/>
          </a:xfrm>
        </p:grpSpPr>
        <p:sp>
          <p:nvSpPr>
            <p:cNvPr id="7" name="文本框 6"/>
            <p:cNvSpPr txBox="1"/>
            <p:nvPr/>
          </p:nvSpPr>
          <p:spPr>
            <a:xfrm>
              <a:off x="4746172" y="2848243"/>
              <a:ext cx="30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719757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Part One</a:t>
              </a:r>
              <a:endParaRPr lang="zh-CN" altLang="en-US" sz="4800" b="1" dirty="0">
                <a:solidFill>
                  <a:srgbClr val="71975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15860" y="3679240"/>
              <a:ext cx="2508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200" b="1" dirty="0"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4" name="等腰三角形 3"/>
          <p:cNvSpPr/>
          <p:nvPr/>
        </p:nvSpPr>
        <p:spPr>
          <a:xfrm>
            <a:off x="2758789" y="3137630"/>
            <a:ext cx="695611" cy="599665"/>
          </a:xfrm>
          <a:prstGeom prst="triangle">
            <a:avLst/>
          </a:prstGeom>
          <a:solidFill>
            <a:schemeClr val="bg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3669286" y="2751398"/>
            <a:ext cx="506730" cy="436836"/>
          </a:xfrm>
          <a:prstGeom prst="triangle">
            <a:avLst/>
          </a:prstGeom>
          <a:solidFill>
            <a:srgbClr val="709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362234" y="3313969"/>
            <a:ext cx="386379" cy="333085"/>
          </a:xfrm>
          <a:prstGeom prst="triangle">
            <a:avLst/>
          </a:prstGeom>
          <a:solidFill>
            <a:srgbClr val="FFC61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2386331" y="3072650"/>
            <a:ext cx="368658" cy="317809"/>
          </a:xfrm>
          <a:prstGeom prst="triangle">
            <a:avLst/>
          </a:prstGeom>
          <a:solidFill>
            <a:srgbClr val="709656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761003" y="3513977"/>
            <a:ext cx="460605" cy="397074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8239036" y="3205475"/>
            <a:ext cx="810260" cy="698500"/>
          </a:xfrm>
          <a:prstGeom prst="triangle">
            <a:avLst/>
          </a:prstGeom>
          <a:solidFill>
            <a:srgbClr val="FFC61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8792114" y="3331224"/>
            <a:ext cx="312305" cy="269229"/>
          </a:xfrm>
          <a:prstGeom prst="triangle">
            <a:avLst/>
          </a:prstGeom>
          <a:solidFill>
            <a:srgbClr val="59595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9408778" y="3071279"/>
            <a:ext cx="434594" cy="374650"/>
          </a:xfrm>
          <a:prstGeom prst="triangle">
            <a:avLst/>
          </a:prstGeom>
          <a:solidFill>
            <a:srgbClr val="709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7990114" y="3038621"/>
            <a:ext cx="368658" cy="317809"/>
          </a:xfrm>
          <a:prstGeom prst="triangle">
            <a:avLst/>
          </a:prstGeom>
          <a:solidFill>
            <a:srgbClr val="A7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8524380" y="2761540"/>
            <a:ext cx="291952" cy="251683"/>
          </a:xfrm>
          <a:prstGeom prst="triangle">
            <a:avLst/>
          </a:prstGeom>
          <a:solidFill>
            <a:srgbClr val="76717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9237802" y="3574484"/>
            <a:ext cx="209360" cy="180483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3261783" y="3072649"/>
            <a:ext cx="192617" cy="186201"/>
          </a:xfrm>
          <a:prstGeom prst="triangle">
            <a:avLst/>
          </a:prstGeom>
          <a:solidFill>
            <a:srgbClr val="5959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92200" y="584200"/>
            <a:ext cx="3898901" cy="1107996"/>
            <a:chOff x="1092200" y="584200"/>
            <a:chExt cx="3898901" cy="1107996"/>
          </a:xfrm>
        </p:grpSpPr>
        <p:sp>
          <p:nvSpPr>
            <p:cNvPr id="4" name="文本框 3"/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719757"/>
                  </a:solidFill>
                  <a:latin typeface="Bauhaus 93" panose="04030905020B02020C02" pitchFamily="82" charset="0"/>
                </a:rPr>
                <a:t>01</a:t>
              </a:r>
              <a:endParaRPr lang="zh-CN" altLang="en-US" sz="6600" dirty="0">
                <a:solidFill>
                  <a:srgbClr val="719757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41537" y="783510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719757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Who are we ?</a:t>
              </a:r>
              <a:endParaRPr lang="zh-CN" altLang="en-US" sz="2800" dirty="0">
                <a:solidFill>
                  <a:srgbClr val="71975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379010" y="2163411"/>
            <a:ext cx="1775226" cy="17752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589998" y="2163411"/>
            <a:ext cx="1775226" cy="17752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00986" y="2163411"/>
            <a:ext cx="1775226" cy="177522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011974" y="2163411"/>
            <a:ext cx="1775226" cy="177522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>
            <a:spLocks/>
          </p:cNvSpPr>
          <p:nvPr/>
        </p:nvSpPr>
        <p:spPr>
          <a:xfrm>
            <a:off x="2582275" y="4803378"/>
            <a:ext cx="1944005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Arun Gopinathan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8047" y="4280158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 smtClean="0">
                <a:solidFill>
                  <a:srgbClr val="71975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Amy</a:t>
            </a:r>
            <a:endParaRPr lang="zh-CN" altLang="en-US" sz="2800" b="1" spc="100" dirty="0">
              <a:solidFill>
                <a:srgbClr val="719757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57735" y="4280158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 smtClean="0">
                <a:solidFill>
                  <a:srgbClr val="71975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Arun</a:t>
            </a:r>
            <a:endParaRPr lang="zh-CN" altLang="en-US" sz="2800" b="1" spc="100" dirty="0">
              <a:solidFill>
                <a:srgbClr val="719757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87423" y="4280158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 smtClean="0">
                <a:solidFill>
                  <a:srgbClr val="71975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Chris</a:t>
            </a:r>
            <a:endParaRPr lang="zh-CN" altLang="en-US" sz="2800" b="1" spc="100" dirty="0">
              <a:solidFill>
                <a:srgbClr val="719757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17109" y="4280158"/>
            <a:ext cx="137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 smtClean="0">
                <a:solidFill>
                  <a:srgbClr val="71975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Funda</a:t>
            </a:r>
            <a:endParaRPr lang="zh-CN" altLang="en-US" sz="2800" b="1" spc="100" dirty="0">
              <a:solidFill>
                <a:srgbClr val="719757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文本框 36"/>
          <p:cNvSpPr txBox="1">
            <a:spLocks/>
          </p:cNvSpPr>
          <p:nvPr/>
        </p:nvSpPr>
        <p:spPr>
          <a:xfrm>
            <a:off x="325675" y="4803378"/>
            <a:ext cx="1600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Shaoying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Li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文本框 37"/>
          <p:cNvSpPr txBox="1">
            <a:spLocks/>
          </p:cNvSpPr>
          <p:nvPr/>
        </p:nvSpPr>
        <p:spPr>
          <a:xfrm>
            <a:off x="4838875" y="4803378"/>
            <a:ext cx="1819956" cy="37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Zhenyu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Chen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文本框 38"/>
          <p:cNvSpPr txBox="1">
            <a:spLocks/>
          </p:cNvSpPr>
          <p:nvPr/>
        </p:nvSpPr>
        <p:spPr>
          <a:xfrm>
            <a:off x="7095476" y="4803378"/>
            <a:ext cx="2060538" cy="68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Funda 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Karapinar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-Reilly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椭圆 28"/>
          <p:cNvSpPr/>
          <p:nvPr/>
        </p:nvSpPr>
        <p:spPr>
          <a:xfrm>
            <a:off x="9412020" y="2163411"/>
            <a:ext cx="1775226" cy="1775226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4"/>
          <p:cNvSpPr txBox="1"/>
          <p:nvPr/>
        </p:nvSpPr>
        <p:spPr>
          <a:xfrm>
            <a:off x="9717156" y="4280158"/>
            <a:ext cx="147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 smtClean="0">
                <a:solidFill>
                  <a:srgbClr val="71975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Mousa</a:t>
            </a:r>
            <a:endParaRPr lang="zh-CN" altLang="en-US" sz="2800" b="1" spc="100" dirty="0">
              <a:solidFill>
                <a:srgbClr val="719757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文本框 38"/>
          <p:cNvSpPr txBox="1">
            <a:spLocks/>
          </p:cNvSpPr>
          <p:nvPr/>
        </p:nvSpPr>
        <p:spPr>
          <a:xfrm>
            <a:off x="9495522" y="4803378"/>
            <a:ext cx="2229688" cy="37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Mousa 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Almotairi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99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23" y="1587500"/>
            <a:ext cx="3657600" cy="3632200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9394" y="289678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 Two</a:t>
            </a:r>
            <a:endParaRPr lang="zh-CN" altLang="en-US" sz="4800" b="1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2758789" y="3137630"/>
            <a:ext cx="695611" cy="599665"/>
          </a:xfrm>
          <a:prstGeom prst="triangle">
            <a:avLst/>
          </a:prstGeom>
          <a:solidFill>
            <a:schemeClr val="bg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3669286" y="2751398"/>
            <a:ext cx="506730" cy="436836"/>
          </a:xfrm>
          <a:prstGeom prst="triangle">
            <a:avLst/>
          </a:prstGeom>
          <a:solidFill>
            <a:srgbClr val="709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362234" y="3313969"/>
            <a:ext cx="386379" cy="333085"/>
          </a:xfrm>
          <a:prstGeom prst="triangle">
            <a:avLst/>
          </a:prstGeom>
          <a:solidFill>
            <a:srgbClr val="FFC61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2386331" y="3072650"/>
            <a:ext cx="368658" cy="317809"/>
          </a:xfrm>
          <a:prstGeom prst="triangle">
            <a:avLst/>
          </a:prstGeom>
          <a:solidFill>
            <a:srgbClr val="709656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761003" y="3513977"/>
            <a:ext cx="460605" cy="397074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8239036" y="3205475"/>
            <a:ext cx="810260" cy="698500"/>
          </a:xfrm>
          <a:prstGeom prst="triangle">
            <a:avLst/>
          </a:prstGeom>
          <a:solidFill>
            <a:srgbClr val="FFC61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8792114" y="3331224"/>
            <a:ext cx="312305" cy="269229"/>
          </a:xfrm>
          <a:prstGeom prst="triangle">
            <a:avLst/>
          </a:prstGeom>
          <a:solidFill>
            <a:srgbClr val="59595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9408778" y="3071279"/>
            <a:ext cx="434594" cy="374650"/>
          </a:xfrm>
          <a:prstGeom prst="triangle">
            <a:avLst/>
          </a:prstGeom>
          <a:solidFill>
            <a:srgbClr val="70965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7990114" y="3038621"/>
            <a:ext cx="368658" cy="317809"/>
          </a:xfrm>
          <a:prstGeom prst="triangle">
            <a:avLst/>
          </a:prstGeom>
          <a:solidFill>
            <a:srgbClr val="A77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8524380" y="2761540"/>
            <a:ext cx="291952" cy="251683"/>
          </a:xfrm>
          <a:prstGeom prst="triangle">
            <a:avLst/>
          </a:prstGeom>
          <a:solidFill>
            <a:srgbClr val="76717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9237802" y="3574484"/>
            <a:ext cx="209360" cy="180483"/>
          </a:xfrm>
          <a:prstGeom prst="triangle">
            <a:avLst/>
          </a:prstGeom>
          <a:solidFill>
            <a:srgbClr val="A77452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3261783" y="3072649"/>
            <a:ext cx="192617" cy="186201"/>
          </a:xfrm>
          <a:prstGeom prst="triangle">
            <a:avLst/>
          </a:prstGeom>
          <a:solidFill>
            <a:srgbClr val="5959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"/>
            <a:ext cx="12192000" cy="6883400"/>
          </a:xfrm>
          <a:prstGeom prst="rect">
            <a:avLst/>
          </a:prstGeom>
        </p:spPr>
      </p:pic>
      <p:sp useBgFill="1">
        <p:nvSpPr>
          <p:cNvPr id="7" name="直角三角形 6"/>
          <p:cNvSpPr/>
          <p:nvPr/>
        </p:nvSpPr>
        <p:spPr>
          <a:xfrm flipV="1">
            <a:off x="-736600" y="-17102"/>
            <a:ext cx="12928600" cy="73294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3340" y="-208101"/>
            <a:ext cx="5729449" cy="1770603"/>
            <a:chOff x="476988" y="-208101"/>
            <a:chExt cx="3600952" cy="1770603"/>
          </a:xfrm>
        </p:grpSpPr>
        <p:sp>
          <p:nvSpPr>
            <p:cNvPr id="3" name="文本框 2"/>
            <p:cNvSpPr txBox="1"/>
            <p:nvPr/>
          </p:nvSpPr>
          <p:spPr>
            <a:xfrm>
              <a:off x="476988" y="-208101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rgbClr val="A77452"/>
                  </a:solidFill>
                  <a:latin typeface="Bauhaus 93" panose="04030905020B02020C02" pitchFamily="82" charset="0"/>
                </a:rPr>
                <a:t>02</a:t>
              </a:r>
              <a:endParaRPr lang="zh-CN" altLang="en-US" sz="6600" dirty="0">
                <a:solidFill>
                  <a:srgbClr val="A77452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28376" y="45108"/>
              <a:ext cx="2849564" cy="646331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A7745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Project Overview</a:t>
              </a:r>
              <a:endParaRPr lang="zh-CN" altLang="en-US" sz="3600" dirty="0">
                <a:solidFill>
                  <a:srgbClr val="A77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54236" y="1254725"/>
              <a:ext cx="1161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 useBgFill="1">
        <p:nvSpPr>
          <p:cNvPr id="12" name="椭圆 11"/>
          <p:cNvSpPr/>
          <p:nvPr/>
        </p:nvSpPr>
        <p:spPr>
          <a:xfrm>
            <a:off x="8213295" y="1065845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 useBgFill="1">
        <p:nvSpPr>
          <p:cNvPr id="14" name="椭圆 13"/>
          <p:cNvSpPr/>
          <p:nvPr/>
        </p:nvSpPr>
        <p:spPr>
          <a:xfrm>
            <a:off x="4131122" y="3388681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 useBgFill="1">
        <p:nvSpPr>
          <p:cNvPr id="16" name="椭圆 15"/>
          <p:cNvSpPr/>
          <p:nvPr/>
        </p:nvSpPr>
        <p:spPr>
          <a:xfrm>
            <a:off x="6323460" y="2161556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文本框 51"/>
          <p:cNvSpPr txBox="1">
            <a:spLocks/>
          </p:cNvSpPr>
          <p:nvPr/>
        </p:nvSpPr>
        <p:spPr>
          <a:xfrm>
            <a:off x="54713" y="4238575"/>
            <a:ext cx="329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9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Stories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-194479" y="3825571"/>
            <a:ext cx="383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A77452"/>
                </a:solidFill>
                <a:effectLst>
                  <a:glow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Product Backlog</a:t>
            </a:r>
            <a:endParaRPr lang="en-US" altLang="zh-CN" sz="2800" dirty="0">
              <a:solidFill>
                <a:srgbClr val="A77452"/>
              </a:solidFill>
              <a:effectLst>
                <a:glow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文本框 54"/>
          <p:cNvSpPr txBox="1">
            <a:spLocks/>
          </p:cNvSpPr>
          <p:nvPr/>
        </p:nvSpPr>
        <p:spPr>
          <a:xfrm>
            <a:off x="3518002" y="1985083"/>
            <a:ext cx="343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 Pair Programmers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30649" y="1467940"/>
            <a:ext cx="299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800">
                <a:solidFill>
                  <a:srgbClr val="A77452"/>
                </a:solidFill>
                <a:effectLst>
                  <a:glow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Scrum Team</a:t>
            </a:r>
            <a:endParaRPr lang="en-US" altLang="zh-CN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84" y="3513037"/>
            <a:ext cx="1111654" cy="1103934"/>
          </a:xfrm>
          <a:prstGeom prst="ellipse">
            <a:avLst/>
          </a:prstGeom>
        </p:spPr>
      </p:pic>
      <p:sp useBgFill="1">
        <p:nvSpPr>
          <p:cNvPr id="9" name="椭圆 8"/>
          <p:cNvSpPr/>
          <p:nvPr/>
        </p:nvSpPr>
        <p:spPr>
          <a:xfrm>
            <a:off x="2029599" y="4523221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79" y="2282571"/>
            <a:ext cx="1111654" cy="1103934"/>
          </a:xfrm>
          <a:prstGeom prst="ellipse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95" y="1225078"/>
            <a:ext cx="1111654" cy="1103934"/>
          </a:xfrm>
          <a:prstGeom prst="ellipse">
            <a:avLst/>
          </a:prstGeom>
        </p:spPr>
      </p:pic>
      <p:sp>
        <p:nvSpPr>
          <p:cNvPr id="60" name="Freeform 28"/>
          <p:cNvSpPr>
            <a:spLocks noEditPoints="1"/>
          </p:cNvSpPr>
          <p:nvPr/>
        </p:nvSpPr>
        <p:spPr bwMode="auto">
          <a:xfrm>
            <a:off x="6748204" y="2623364"/>
            <a:ext cx="547509" cy="473382"/>
          </a:xfrm>
          <a:custGeom>
            <a:avLst/>
            <a:gdLst>
              <a:gd name="T0" fmla="*/ 34 w 170"/>
              <a:gd name="T1" fmla="*/ 0 h 233"/>
              <a:gd name="T2" fmla="*/ 54 w 170"/>
              <a:gd name="T3" fmla="*/ 20 h 233"/>
              <a:gd name="T4" fmla="*/ 34 w 170"/>
              <a:gd name="T5" fmla="*/ 40 h 233"/>
              <a:gd name="T6" fmla="*/ 14 w 170"/>
              <a:gd name="T7" fmla="*/ 20 h 233"/>
              <a:gd name="T8" fmla="*/ 34 w 170"/>
              <a:gd name="T9" fmla="*/ 0 h 233"/>
              <a:gd name="T10" fmla="*/ 135 w 170"/>
              <a:gd name="T11" fmla="*/ 0 h 233"/>
              <a:gd name="T12" fmla="*/ 155 w 170"/>
              <a:gd name="T13" fmla="*/ 20 h 233"/>
              <a:gd name="T14" fmla="*/ 135 w 170"/>
              <a:gd name="T15" fmla="*/ 40 h 233"/>
              <a:gd name="T16" fmla="*/ 115 w 170"/>
              <a:gd name="T17" fmla="*/ 20 h 233"/>
              <a:gd name="T18" fmla="*/ 135 w 170"/>
              <a:gd name="T19" fmla="*/ 0 h 233"/>
              <a:gd name="T20" fmla="*/ 127 w 170"/>
              <a:gd name="T21" fmla="*/ 47 h 233"/>
              <a:gd name="T22" fmla="*/ 144 w 170"/>
              <a:gd name="T23" fmla="*/ 47 h 233"/>
              <a:gd name="T24" fmla="*/ 170 w 170"/>
              <a:gd name="T25" fmla="*/ 72 h 233"/>
              <a:gd name="T26" fmla="*/ 170 w 170"/>
              <a:gd name="T27" fmla="*/ 124 h 233"/>
              <a:gd name="T28" fmla="*/ 160 w 170"/>
              <a:gd name="T29" fmla="*/ 133 h 233"/>
              <a:gd name="T30" fmla="*/ 156 w 170"/>
              <a:gd name="T31" fmla="*/ 133 h 233"/>
              <a:gd name="T32" fmla="*/ 146 w 170"/>
              <a:gd name="T33" fmla="*/ 233 h 233"/>
              <a:gd name="T34" fmla="*/ 124 w 170"/>
              <a:gd name="T35" fmla="*/ 233 h 233"/>
              <a:gd name="T36" fmla="*/ 115 w 170"/>
              <a:gd name="T37" fmla="*/ 141 h 233"/>
              <a:gd name="T38" fmla="*/ 128 w 170"/>
              <a:gd name="T39" fmla="*/ 124 h 233"/>
              <a:gd name="T40" fmla="*/ 128 w 170"/>
              <a:gd name="T41" fmla="*/ 72 h 233"/>
              <a:gd name="T42" fmla="*/ 118 w 170"/>
              <a:gd name="T43" fmla="*/ 48 h 233"/>
              <a:gd name="T44" fmla="*/ 127 w 170"/>
              <a:gd name="T45" fmla="*/ 47 h 233"/>
              <a:gd name="T46" fmla="*/ 85 w 170"/>
              <a:gd name="T47" fmla="*/ 0 h 233"/>
              <a:gd name="T48" fmla="*/ 105 w 170"/>
              <a:gd name="T49" fmla="*/ 20 h 233"/>
              <a:gd name="T50" fmla="*/ 85 w 170"/>
              <a:gd name="T51" fmla="*/ 40 h 233"/>
              <a:gd name="T52" fmla="*/ 65 w 170"/>
              <a:gd name="T53" fmla="*/ 20 h 233"/>
              <a:gd name="T54" fmla="*/ 85 w 170"/>
              <a:gd name="T55" fmla="*/ 0 h 233"/>
              <a:gd name="T56" fmla="*/ 76 w 170"/>
              <a:gd name="T57" fmla="*/ 47 h 233"/>
              <a:gd name="T58" fmla="*/ 50 w 170"/>
              <a:gd name="T59" fmla="*/ 72 h 233"/>
              <a:gd name="T60" fmla="*/ 50 w 170"/>
              <a:gd name="T61" fmla="*/ 124 h 233"/>
              <a:gd name="T62" fmla="*/ 60 w 170"/>
              <a:gd name="T63" fmla="*/ 133 h 233"/>
              <a:gd name="T64" fmla="*/ 64 w 170"/>
              <a:gd name="T65" fmla="*/ 133 h 233"/>
              <a:gd name="T66" fmla="*/ 73 w 170"/>
              <a:gd name="T67" fmla="*/ 233 h 233"/>
              <a:gd name="T68" fmla="*/ 96 w 170"/>
              <a:gd name="T69" fmla="*/ 233 h 233"/>
              <a:gd name="T70" fmla="*/ 106 w 170"/>
              <a:gd name="T71" fmla="*/ 133 h 233"/>
              <a:gd name="T72" fmla="*/ 110 w 170"/>
              <a:gd name="T73" fmla="*/ 133 h 233"/>
              <a:gd name="T74" fmla="*/ 119 w 170"/>
              <a:gd name="T75" fmla="*/ 124 h 233"/>
              <a:gd name="T76" fmla="*/ 119 w 170"/>
              <a:gd name="T77" fmla="*/ 72 h 233"/>
              <a:gd name="T78" fmla="*/ 94 w 170"/>
              <a:gd name="T79" fmla="*/ 47 h 233"/>
              <a:gd name="T80" fmla="*/ 76 w 170"/>
              <a:gd name="T81" fmla="*/ 47 h 233"/>
              <a:gd name="T82" fmla="*/ 25 w 170"/>
              <a:gd name="T83" fmla="*/ 47 h 233"/>
              <a:gd name="T84" fmla="*/ 43 w 170"/>
              <a:gd name="T85" fmla="*/ 47 h 233"/>
              <a:gd name="T86" fmla="*/ 52 w 170"/>
              <a:gd name="T87" fmla="*/ 48 h 233"/>
              <a:gd name="T88" fmla="*/ 42 w 170"/>
              <a:gd name="T89" fmla="*/ 72 h 233"/>
              <a:gd name="T90" fmla="*/ 42 w 170"/>
              <a:gd name="T91" fmla="*/ 124 h 233"/>
              <a:gd name="T92" fmla="*/ 54 w 170"/>
              <a:gd name="T93" fmla="*/ 141 h 233"/>
              <a:gd name="T94" fmla="*/ 45 w 170"/>
              <a:gd name="T95" fmla="*/ 233 h 233"/>
              <a:gd name="T96" fmla="*/ 23 w 170"/>
              <a:gd name="T97" fmla="*/ 233 h 233"/>
              <a:gd name="T98" fmla="*/ 13 w 170"/>
              <a:gd name="T99" fmla="*/ 133 h 233"/>
              <a:gd name="T100" fmla="*/ 9 w 170"/>
              <a:gd name="T101" fmla="*/ 133 h 233"/>
              <a:gd name="T102" fmla="*/ 0 w 170"/>
              <a:gd name="T103" fmla="*/ 124 h 233"/>
              <a:gd name="T104" fmla="*/ 0 w 170"/>
              <a:gd name="T105" fmla="*/ 72 h 233"/>
              <a:gd name="T106" fmla="*/ 25 w 170"/>
              <a:gd name="T107" fmla="*/ 4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0" h="233">
                <a:moveTo>
                  <a:pt x="34" y="0"/>
                </a:moveTo>
                <a:cubicBezTo>
                  <a:pt x="45" y="0"/>
                  <a:pt x="54" y="9"/>
                  <a:pt x="54" y="20"/>
                </a:cubicBezTo>
                <a:cubicBezTo>
                  <a:pt x="54" y="32"/>
                  <a:pt x="45" y="40"/>
                  <a:pt x="34" y="40"/>
                </a:cubicBezTo>
                <a:cubicBezTo>
                  <a:pt x="23" y="40"/>
                  <a:pt x="14" y="32"/>
                  <a:pt x="14" y="20"/>
                </a:cubicBezTo>
                <a:cubicBezTo>
                  <a:pt x="14" y="9"/>
                  <a:pt x="23" y="0"/>
                  <a:pt x="34" y="0"/>
                </a:cubicBezTo>
                <a:close/>
                <a:moveTo>
                  <a:pt x="135" y="0"/>
                </a:moveTo>
                <a:cubicBezTo>
                  <a:pt x="146" y="0"/>
                  <a:pt x="155" y="9"/>
                  <a:pt x="155" y="20"/>
                </a:cubicBezTo>
                <a:cubicBezTo>
                  <a:pt x="155" y="32"/>
                  <a:pt x="146" y="40"/>
                  <a:pt x="135" y="40"/>
                </a:cubicBezTo>
                <a:cubicBezTo>
                  <a:pt x="124" y="40"/>
                  <a:pt x="115" y="32"/>
                  <a:pt x="115" y="20"/>
                </a:cubicBezTo>
                <a:cubicBezTo>
                  <a:pt x="115" y="9"/>
                  <a:pt x="124" y="0"/>
                  <a:pt x="135" y="0"/>
                </a:cubicBezTo>
                <a:close/>
                <a:moveTo>
                  <a:pt x="127" y="47"/>
                </a:moveTo>
                <a:cubicBezTo>
                  <a:pt x="144" y="47"/>
                  <a:pt x="144" y="47"/>
                  <a:pt x="144" y="47"/>
                </a:cubicBezTo>
                <a:cubicBezTo>
                  <a:pt x="158" y="47"/>
                  <a:pt x="170" y="58"/>
                  <a:pt x="170" y="72"/>
                </a:cubicBezTo>
                <a:cubicBezTo>
                  <a:pt x="170" y="124"/>
                  <a:pt x="170" y="124"/>
                  <a:pt x="170" y="124"/>
                </a:cubicBezTo>
                <a:cubicBezTo>
                  <a:pt x="170" y="129"/>
                  <a:pt x="165" y="133"/>
                  <a:pt x="160" y="133"/>
                </a:cubicBezTo>
                <a:cubicBezTo>
                  <a:pt x="156" y="133"/>
                  <a:pt x="156" y="133"/>
                  <a:pt x="156" y="133"/>
                </a:cubicBezTo>
                <a:cubicBezTo>
                  <a:pt x="146" y="233"/>
                  <a:pt x="146" y="233"/>
                  <a:pt x="146" y="233"/>
                </a:cubicBezTo>
                <a:cubicBezTo>
                  <a:pt x="124" y="233"/>
                  <a:pt x="124" y="233"/>
                  <a:pt x="124" y="233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22" y="139"/>
                  <a:pt x="128" y="132"/>
                  <a:pt x="128" y="124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28" y="63"/>
                  <a:pt x="124" y="55"/>
                  <a:pt x="118" y="48"/>
                </a:cubicBezTo>
                <a:cubicBezTo>
                  <a:pt x="121" y="47"/>
                  <a:pt x="124" y="47"/>
                  <a:pt x="127" y="47"/>
                </a:cubicBezTo>
                <a:close/>
                <a:moveTo>
                  <a:pt x="85" y="0"/>
                </a:moveTo>
                <a:cubicBezTo>
                  <a:pt x="96" y="0"/>
                  <a:pt x="105" y="9"/>
                  <a:pt x="105" y="20"/>
                </a:cubicBezTo>
                <a:cubicBezTo>
                  <a:pt x="105" y="32"/>
                  <a:pt x="96" y="40"/>
                  <a:pt x="85" y="40"/>
                </a:cubicBezTo>
                <a:cubicBezTo>
                  <a:pt x="74" y="40"/>
                  <a:pt x="65" y="32"/>
                  <a:pt x="65" y="20"/>
                </a:cubicBezTo>
                <a:cubicBezTo>
                  <a:pt x="65" y="9"/>
                  <a:pt x="74" y="0"/>
                  <a:pt x="85" y="0"/>
                </a:cubicBezTo>
                <a:close/>
                <a:moveTo>
                  <a:pt x="76" y="47"/>
                </a:moveTo>
                <a:cubicBezTo>
                  <a:pt x="62" y="47"/>
                  <a:pt x="50" y="58"/>
                  <a:pt x="50" y="72"/>
                </a:cubicBezTo>
                <a:cubicBezTo>
                  <a:pt x="50" y="124"/>
                  <a:pt x="50" y="124"/>
                  <a:pt x="50" y="124"/>
                </a:cubicBezTo>
                <a:cubicBezTo>
                  <a:pt x="50" y="129"/>
                  <a:pt x="55" y="133"/>
                  <a:pt x="60" y="133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73" y="233"/>
                  <a:pt x="73" y="233"/>
                  <a:pt x="73" y="233"/>
                </a:cubicBezTo>
                <a:cubicBezTo>
                  <a:pt x="96" y="233"/>
                  <a:pt x="96" y="233"/>
                  <a:pt x="96" y="233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10" y="133"/>
                  <a:pt x="110" y="133"/>
                  <a:pt x="110" y="133"/>
                </a:cubicBezTo>
                <a:cubicBezTo>
                  <a:pt x="115" y="133"/>
                  <a:pt x="119" y="129"/>
                  <a:pt x="119" y="124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58"/>
                  <a:pt x="108" y="47"/>
                  <a:pt x="94" y="47"/>
                </a:cubicBezTo>
                <a:cubicBezTo>
                  <a:pt x="76" y="47"/>
                  <a:pt x="76" y="47"/>
                  <a:pt x="76" y="47"/>
                </a:cubicBezTo>
                <a:close/>
                <a:moveTo>
                  <a:pt x="25" y="47"/>
                </a:moveTo>
                <a:cubicBezTo>
                  <a:pt x="43" y="47"/>
                  <a:pt x="43" y="47"/>
                  <a:pt x="43" y="47"/>
                </a:cubicBezTo>
                <a:cubicBezTo>
                  <a:pt x="46" y="47"/>
                  <a:pt x="49" y="47"/>
                  <a:pt x="52" y="48"/>
                </a:cubicBezTo>
                <a:cubicBezTo>
                  <a:pt x="46" y="55"/>
                  <a:pt x="42" y="63"/>
                  <a:pt x="42" y="72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2" y="132"/>
                  <a:pt x="47" y="139"/>
                  <a:pt x="54" y="141"/>
                </a:cubicBezTo>
                <a:cubicBezTo>
                  <a:pt x="45" y="233"/>
                  <a:pt x="45" y="233"/>
                  <a:pt x="45" y="233"/>
                </a:cubicBezTo>
                <a:cubicBezTo>
                  <a:pt x="23" y="233"/>
                  <a:pt x="23" y="233"/>
                  <a:pt x="23" y="2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4" y="133"/>
                  <a:pt x="0" y="129"/>
                  <a:pt x="0" y="12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58"/>
                  <a:pt x="11" y="47"/>
                  <a:pt x="25" y="4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61" name="Freeform 24"/>
          <p:cNvSpPr>
            <a:spLocks noEditPoints="1"/>
          </p:cNvSpPr>
          <p:nvPr/>
        </p:nvSpPr>
        <p:spPr bwMode="auto">
          <a:xfrm>
            <a:off x="4592544" y="3841086"/>
            <a:ext cx="491079" cy="475067"/>
          </a:xfrm>
          <a:custGeom>
            <a:avLst/>
            <a:gdLst>
              <a:gd name="T0" fmla="*/ 233 w 233"/>
              <a:gd name="T1" fmla="*/ 199 h 199"/>
              <a:gd name="T2" fmla="*/ 193 w 233"/>
              <a:gd name="T3" fmla="*/ 187 h 199"/>
              <a:gd name="T4" fmla="*/ 193 w 233"/>
              <a:gd name="T5" fmla="*/ 9 h 199"/>
              <a:gd name="T6" fmla="*/ 137 w 233"/>
              <a:gd name="T7" fmla="*/ 55 h 199"/>
              <a:gd name="T8" fmla="*/ 199 w 233"/>
              <a:gd name="T9" fmla="*/ 55 h 199"/>
              <a:gd name="T10" fmla="*/ 137 w 233"/>
              <a:gd name="T11" fmla="*/ 81 h 199"/>
              <a:gd name="T12" fmla="*/ 137 w 233"/>
              <a:gd name="T13" fmla="*/ 77 h 199"/>
              <a:gd name="T14" fmla="*/ 199 w 233"/>
              <a:gd name="T15" fmla="*/ 102 h 199"/>
              <a:gd name="T16" fmla="*/ 137 w 233"/>
              <a:gd name="T17" fmla="*/ 119 h 199"/>
              <a:gd name="T18" fmla="*/ 199 w 233"/>
              <a:gd name="T19" fmla="*/ 119 h 199"/>
              <a:gd name="T20" fmla="*/ 137 w 233"/>
              <a:gd name="T21" fmla="*/ 145 h 199"/>
              <a:gd name="T22" fmla="*/ 137 w 233"/>
              <a:gd name="T23" fmla="*/ 140 h 199"/>
              <a:gd name="T24" fmla="*/ 96 w 233"/>
              <a:gd name="T25" fmla="*/ 60 h 199"/>
              <a:gd name="T26" fmla="*/ 33 w 233"/>
              <a:gd name="T27" fmla="*/ 77 h 199"/>
              <a:gd name="T28" fmla="*/ 33 w 233"/>
              <a:gd name="T29" fmla="*/ 81 h 199"/>
              <a:gd name="T30" fmla="*/ 96 w 233"/>
              <a:gd name="T31" fmla="*/ 98 h 199"/>
              <a:gd name="T32" fmla="*/ 33 w 233"/>
              <a:gd name="T33" fmla="*/ 98 h 199"/>
              <a:gd name="T34" fmla="*/ 96 w 233"/>
              <a:gd name="T35" fmla="*/ 124 h 199"/>
              <a:gd name="T36" fmla="*/ 33 w 233"/>
              <a:gd name="T37" fmla="*/ 140 h 199"/>
              <a:gd name="T38" fmla="*/ 33 w 233"/>
              <a:gd name="T39" fmla="*/ 145 h 199"/>
              <a:gd name="T40" fmla="*/ 16 w 233"/>
              <a:gd name="T41" fmla="*/ 34 h 199"/>
              <a:gd name="T42" fmla="*/ 114 w 233"/>
              <a:gd name="T43" fmla="*/ 183 h 199"/>
              <a:gd name="T44" fmla="*/ 102 w 233"/>
              <a:gd name="T45" fmla="*/ 157 h 199"/>
              <a:gd name="T46" fmla="*/ 102 w 233"/>
              <a:gd name="T47" fmla="*/ 48 h 199"/>
              <a:gd name="T48" fmla="*/ 114 w 233"/>
              <a:gd name="T49" fmla="*/ 12 h 199"/>
              <a:gd name="T50" fmla="*/ 191 w 233"/>
              <a:gd name="T51" fmla="*/ 183 h 199"/>
              <a:gd name="T52" fmla="*/ 191 w 233"/>
              <a:gd name="T53" fmla="*/ 12 h 199"/>
              <a:gd name="T54" fmla="*/ 131 w 233"/>
              <a:gd name="T55" fmla="*/ 38 h 199"/>
              <a:gd name="T56" fmla="*/ 118 w 233"/>
              <a:gd name="T57" fmla="*/ 157 h 199"/>
              <a:gd name="T58" fmla="*/ 118 w 233"/>
              <a:gd name="T59" fmla="*/ 168 h 199"/>
              <a:gd name="T60" fmla="*/ 0 w 233"/>
              <a:gd name="T61" fmla="*/ 199 h 199"/>
              <a:gd name="T62" fmla="*/ 114 w 233"/>
              <a:gd name="T63" fmla="*/ 187 h 199"/>
              <a:gd name="T64" fmla="*/ 11 w 233"/>
              <a:gd name="T65" fmla="*/ 34 h 199"/>
              <a:gd name="T66" fmla="*/ 114 w 233"/>
              <a:gd name="T67" fmla="*/ 9 h 199"/>
              <a:gd name="T68" fmla="*/ 114 w 233"/>
              <a:gd name="T69" fmla="*/ 41 h 199"/>
              <a:gd name="T70" fmla="*/ 104 w 233"/>
              <a:gd name="T71" fmla="*/ 45 h 199"/>
              <a:gd name="T72" fmla="*/ 114 w 233"/>
              <a:gd name="T73" fmla="*/ 41 h 199"/>
              <a:gd name="T74" fmla="*/ 114 w 233"/>
              <a:gd name="T75" fmla="*/ 165 h 199"/>
              <a:gd name="T76" fmla="*/ 114 w 233"/>
              <a:gd name="T77" fmla="*/ 161 h 199"/>
              <a:gd name="T78" fmla="*/ 129 w 233"/>
              <a:gd name="T79" fmla="*/ 165 h 199"/>
              <a:gd name="T80" fmla="*/ 118 w 233"/>
              <a:gd name="T81" fmla="*/ 165 h 199"/>
              <a:gd name="T82" fmla="*/ 129 w 233"/>
              <a:gd name="T83" fmla="*/ 4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3" h="199">
                <a:moveTo>
                  <a:pt x="118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33" y="199"/>
                  <a:pt x="233" y="199"/>
                  <a:pt x="233" y="199"/>
                </a:cubicBezTo>
                <a:cubicBezTo>
                  <a:pt x="118" y="199"/>
                  <a:pt x="118" y="199"/>
                  <a:pt x="118" y="199"/>
                </a:cubicBezTo>
                <a:cubicBezTo>
                  <a:pt x="118" y="187"/>
                  <a:pt x="118" y="187"/>
                  <a:pt x="118" y="187"/>
                </a:cubicBezTo>
                <a:cubicBezTo>
                  <a:pt x="193" y="187"/>
                  <a:pt x="193" y="187"/>
                  <a:pt x="193" y="187"/>
                </a:cubicBezTo>
                <a:cubicBezTo>
                  <a:pt x="209" y="187"/>
                  <a:pt x="222" y="175"/>
                  <a:pt x="222" y="161"/>
                </a:cubicBezTo>
                <a:cubicBezTo>
                  <a:pt x="222" y="34"/>
                  <a:pt x="222" y="34"/>
                  <a:pt x="222" y="34"/>
                </a:cubicBezTo>
                <a:cubicBezTo>
                  <a:pt x="222" y="20"/>
                  <a:pt x="209" y="9"/>
                  <a:pt x="193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18" y="0"/>
                  <a:pt x="118" y="0"/>
                  <a:pt x="118" y="0"/>
                </a:cubicBezTo>
                <a:close/>
                <a:moveTo>
                  <a:pt x="137" y="55"/>
                </a:moveTo>
                <a:cubicBezTo>
                  <a:pt x="137" y="60"/>
                  <a:pt x="137" y="60"/>
                  <a:pt x="137" y="60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37" y="55"/>
                  <a:pt x="137" y="55"/>
                  <a:pt x="137" y="55"/>
                </a:cubicBezTo>
                <a:close/>
                <a:moveTo>
                  <a:pt x="137" y="77"/>
                </a:moveTo>
                <a:cubicBezTo>
                  <a:pt x="137" y="81"/>
                  <a:pt x="137" y="81"/>
                  <a:pt x="137" y="81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199" y="77"/>
                  <a:pt x="199" y="77"/>
                  <a:pt x="199" y="77"/>
                </a:cubicBezTo>
                <a:cubicBezTo>
                  <a:pt x="137" y="77"/>
                  <a:pt x="137" y="77"/>
                  <a:pt x="137" y="77"/>
                </a:cubicBezTo>
                <a:close/>
                <a:moveTo>
                  <a:pt x="137" y="98"/>
                </a:moveTo>
                <a:cubicBezTo>
                  <a:pt x="137" y="102"/>
                  <a:pt x="137" y="102"/>
                  <a:pt x="137" y="102"/>
                </a:cubicBezTo>
                <a:cubicBezTo>
                  <a:pt x="199" y="102"/>
                  <a:pt x="199" y="102"/>
                  <a:pt x="199" y="102"/>
                </a:cubicBezTo>
                <a:cubicBezTo>
                  <a:pt x="199" y="98"/>
                  <a:pt x="199" y="98"/>
                  <a:pt x="199" y="98"/>
                </a:cubicBezTo>
                <a:cubicBezTo>
                  <a:pt x="137" y="98"/>
                  <a:pt x="137" y="98"/>
                  <a:pt x="137" y="98"/>
                </a:cubicBezTo>
                <a:close/>
                <a:moveTo>
                  <a:pt x="137" y="119"/>
                </a:moveTo>
                <a:cubicBezTo>
                  <a:pt x="137" y="124"/>
                  <a:pt x="137" y="124"/>
                  <a:pt x="137" y="124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19"/>
                  <a:pt x="199" y="119"/>
                  <a:pt x="199" y="119"/>
                </a:cubicBezTo>
                <a:cubicBezTo>
                  <a:pt x="137" y="119"/>
                  <a:pt x="137" y="119"/>
                  <a:pt x="137" y="119"/>
                </a:cubicBezTo>
                <a:close/>
                <a:moveTo>
                  <a:pt x="137" y="140"/>
                </a:moveTo>
                <a:cubicBezTo>
                  <a:pt x="137" y="145"/>
                  <a:pt x="137" y="145"/>
                  <a:pt x="137" y="145"/>
                </a:cubicBezTo>
                <a:cubicBezTo>
                  <a:pt x="199" y="145"/>
                  <a:pt x="199" y="145"/>
                  <a:pt x="199" y="145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137" y="140"/>
                  <a:pt x="137" y="140"/>
                  <a:pt x="137" y="140"/>
                </a:cubicBezTo>
                <a:close/>
                <a:moveTo>
                  <a:pt x="33" y="55"/>
                </a:moveTo>
                <a:cubicBezTo>
                  <a:pt x="96" y="55"/>
                  <a:pt x="96" y="55"/>
                  <a:pt x="96" y="55"/>
                </a:cubicBezTo>
                <a:cubicBezTo>
                  <a:pt x="96" y="60"/>
                  <a:pt x="96" y="60"/>
                  <a:pt x="96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55"/>
                  <a:pt x="33" y="55"/>
                  <a:pt x="33" y="55"/>
                </a:cubicBezTo>
                <a:close/>
                <a:moveTo>
                  <a:pt x="33" y="77"/>
                </a:moveTo>
                <a:cubicBezTo>
                  <a:pt x="96" y="77"/>
                  <a:pt x="96" y="77"/>
                  <a:pt x="96" y="77"/>
                </a:cubicBezTo>
                <a:cubicBezTo>
                  <a:pt x="96" y="81"/>
                  <a:pt x="96" y="81"/>
                  <a:pt x="96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77"/>
                  <a:pt x="33" y="77"/>
                  <a:pt x="33" y="77"/>
                </a:cubicBezTo>
                <a:close/>
                <a:moveTo>
                  <a:pt x="33" y="98"/>
                </a:moveTo>
                <a:cubicBezTo>
                  <a:pt x="96" y="98"/>
                  <a:pt x="96" y="98"/>
                  <a:pt x="96" y="98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98"/>
                  <a:pt x="33" y="98"/>
                  <a:pt x="33" y="98"/>
                </a:cubicBezTo>
                <a:close/>
                <a:moveTo>
                  <a:pt x="33" y="119"/>
                </a:moveTo>
                <a:cubicBezTo>
                  <a:pt x="96" y="119"/>
                  <a:pt x="96" y="119"/>
                  <a:pt x="96" y="119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33" y="119"/>
                  <a:pt x="33" y="119"/>
                  <a:pt x="33" y="119"/>
                </a:cubicBezTo>
                <a:close/>
                <a:moveTo>
                  <a:pt x="33" y="140"/>
                </a:moveTo>
                <a:cubicBezTo>
                  <a:pt x="96" y="140"/>
                  <a:pt x="96" y="140"/>
                  <a:pt x="96" y="140"/>
                </a:cubicBezTo>
                <a:cubicBezTo>
                  <a:pt x="96" y="145"/>
                  <a:pt x="96" y="145"/>
                  <a:pt x="96" y="145"/>
                </a:cubicBezTo>
                <a:cubicBezTo>
                  <a:pt x="33" y="145"/>
                  <a:pt x="33" y="145"/>
                  <a:pt x="33" y="145"/>
                </a:cubicBezTo>
                <a:cubicBezTo>
                  <a:pt x="33" y="140"/>
                  <a:pt x="33" y="140"/>
                  <a:pt x="33" y="140"/>
                </a:cubicBezTo>
                <a:close/>
                <a:moveTo>
                  <a:pt x="41" y="12"/>
                </a:moveTo>
                <a:cubicBezTo>
                  <a:pt x="29" y="12"/>
                  <a:pt x="16" y="21"/>
                  <a:pt x="16" y="34"/>
                </a:cubicBezTo>
                <a:cubicBezTo>
                  <a:pt x="16" y="161"/>
                  <a:pt x="16" y="161"/>
                  <a:pt x="16" y="161"/>
                </a:cubicBezTo>
                <a:cubicBezTo>
                  <a:pt x="16" y="174"/>
                  <a:pt x="29" y="183"/>
                  <a:pt x="41" y="183"/>
                </a:cubicBezTo>
                <a:cubicBezTo>
                  <a:pt x="114" y="183"/>
                  <a:pt x="114" y="183"/>
                  <a:pt x="114" y="183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02" y="168"/>
                  <a:pt x="102" y="168"/>
                  <a:pt x="102" y="168"/>
                </a:cubicBezTo>
                <a:cubicBezTo>
                  <a:pt x="102" y="157"/>
                  <a:pt x="102" y="157"/>
                  <a:pt x="102" y="157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2" y="38"/>
                  <a:pt x="102" y="38"/>
                  <a:pt x="102" y="38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41" y="12"/>
                  <a:pt x="41" y="12"/>
                  <a:pt x="41" y="12"/>
                </a:cubicBezTo>
                <a:close/>
                <a:moveTo>
                  <a:pt x="118" y="183"/>
                </a:moveTo>
                <a:cubicBezTo>
                  <a:pt x="191" y="183"/>
                  <a:pt x="191" y="183"/>
                  <a:pt x="191" y="183"/>
                </a:cubicBezTo>
                <a:cubicBezTo>
                  <a:pt x="204" y="183"/>
                  <a:pt x="217" y="174"/>
                  <a:pt x="217" y="161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7" y="21"/>
                  <a:pt x="204" y="12"/>
                  <a:pt x="191" y="1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118" y="157"/>
                  <a:pt x="118" y="157"/>
                  <a:pt x="118" y="157"/>
                </a:cubicBezTo>
                <a:cubicBezTo>
                  <a:pt x="131" y="157"/>
                  <a:pt x="131" y="157"/>
                  <a:pt x="131" y="157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8" y="183"/>
                  <a:pt x="118" y="183"/>
                  <a:pt x="118" y="183"/>
                </a:cubicBezTo>
                <a:close/>
                <a:moveTo>
                  <a:pt x="0" y="0"/>
                </a:moveTo>
                <a:cubicBezTo>
                  <a:pt x="0" y="199"/>
                  <a:pt x="0" y="199"/>
                  <a:pt x="0" y="199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114" y="187"/>
                  <a:pt x="114" y="187"/>
                  <a:pt x="114" y="187"/>
                </a:cubicBezTo>
                <a:cubicBezTo>
                  <a:pt x="114" y="187"/>
                  <a:pt x="114" y="187"/>
                  <a:pt x="114" y="187"/>
                </a:cubicBezTo>
                <a:cubicBezTo>
                  <a:pt x="39" y="187"/>
                  <a:pt x="39" y="187"/>
                  <a:pt x="39" y="187"/>
                </a:cubicBezTo>
                <a:cubicBezTo>
                  <a:pt x="23" y="187"/>
                  <a:pt x="11" y="175"/>
                  <a:pt x="11" y="161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20"/>
                  <a:pt x="23" y="9"/>
                  <a:pt x="39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4" y="0"/>
                  <a:pt x="114" y="0"/>
                  <a:pt x="114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14" y="41"/>
                </a:move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4" y="41"/>
                  <a:pt x="114" y="41"/>
                  <a:pt x="114" y="41"/>
                </a:cubicBezTo>
                <a:close/>
                <a:moveTo>
                  <a:pt x="114" y="161"/>
                </a:moveTo>
                <a:cubicBezTo>
                  <a:pt x="114" y="165"/>
                  <a:pt x="114" y="165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14" y="161"/>
                  <a:pt x="114" y="161"/>
                  <a:pt x="114" y="161"/>
                </a:cubicBezTo>
                <a:cubicBezTo>
                  <a:pt x="114" y="161"/>
                  <a:pt x="114" y="161"/>
                  <a:pt x="114" y="161"/>
                </a:cubicBezTo>
                <a:close/>
                <a:moveTo>
                  <a:pt x="118" y="165"/>
                </a:moveTo>
                <a:cubicBezTo>
                  <a:pt x="129" y="165"/>
                  <a:pt x="129" y="165"/>
                  <a:pt x="129" y="165"/>
                </a:cubicBezTo>
                <a:cubicBezTo>
                  <a:pt x="129" y="161"/>
                  <a:pt x="129" y="161"/>
                  <a:pt x="129" y="161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8" y="165"/>
                  <a:pt x="118" y="165"/>
                  <a:pt x="118" y="165"/>
                </a:cubicBezTo>
                <a:close/>
                <a:moveTo>
                  <a:pt x="118" y="45"/>
                </a:moveTo>
                <a:cubicBezTo>
                  <a:pt x="129" y="45"/>
                  <a:pt x="129" y="45"/>
                  <a:pt x="129" y="45"/>
                </a:cubicBezTo>
                <a:cubicBezTo>
                  <a:pt x="129" y="41"/>
                  <a:pt x="129" y="41"/>
                  <a:pt x="129" y="41"/>
                </a:cubicBezTo>
                <a:cubicBezTo>
                  <a:pt x="118" y="41"/>
                  <a:pt x="118" y="41"/>
                  <a:pt x="118" y="41"/>
                </a:cubicBezTo>
                <a:lnTo>
                  <a:pt x="118" y="4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8643812" y="1513642"/>
            <a:ext cx="514521" cy="501404"/>
            <a:chOff x="8185151" y="600075"/>
            <a:chExt cx="1212850" cy="1201738"/>
          </a:xfrm>
        </p:grpSpPr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8320088" y="828675"/>
              <a:ext cx="919163" cy="973138"/>
            </a:xfrm>
            <a:custGeom>
              <a:avLst/>
              <a:gdLst>
                <a:gd name="T0" fmla="*/ 123 w 245"/>
                <a:gd name="T1" fmla="*/ 0 h 259"/>
                <a:gd name="T2" fmla="*/ 0 w 245"/>
                <a:gd name="T3" fmla="*/ 155 h 259"/>
                <a:gd name="T4" fmla="*/ 0 w 245"/>
                <a:gd name="T5" fmla="*/ 246 h 259"/>
                <a:gd name="T6" fmla="*/ 16 w 245"/>
                <a:gd name="T7" fmla="*/ 259 h 259"/>
                <a:gd name="T8" fmla="*/ 96 w 245"/>
                <a:gd name="T9" fmla="*/ 259 h 259"/>
                <a:gd name="T10" fmla="*/ 96 w 245"/>
                <a:gd name="T11" fmla="*/ 167 h 259"/>
                <a:gd name="T12" fmla="*/ 151 w 245"/>
                <a:gd name="T13" fmla="*/ 167 h 259"/>
                <a:gd name="T14" fmla="*/ 151 w 245"/>
                <a:gd name="T15" fmla="*/ 259 h 259"/>
                <a:gd name="T16" fmla="*/ 230 w 245"/>
                <a:gd name="T17" fmla="*/ 259 h 259"/>
                <a:gd name="T18" fmla="*/ 245 w 245"/>
                <a:gd name="T19" fmla="*/ 246 h 259"/>
                <a:gd name="T20" fmla="*/ 245 w 245"/>
                <a:gd name="T21" fmla="*/ 144 h 259"/>
                <a:gd name="T22" fmla="*/ 123 w 245"/>
                <a:gd name="T2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59">
                  <a:moveTo>
                    <a:pt x="123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3"/>
                    <a:pt x="7" y="259"/>
                    <a:pt x="16" y="259"/>
                  </a:cubicBezTo>
                  <a:cubicBezTo>
                    <a:pt x="96" y="259"/>
                    <a:pt x="96" y="259"/>
                    <a:pt x="96" y="259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8" y="259"/>
                    <a:pt x="245" y="253"/>
                    <a:pt x="245" y="246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37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25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8185151" y="600075"/>
              <a:ext cx="1212850" cy="811213"/>
            </a:xfrm>
            <a:custGeom>
              <a:avLst/>
              <a:gdLst>
                <a:gd name="T0" fmla="*/ 319 w 323"/>
                <a:gd name="T1" fmla="*/ 184 h 216"/>
                <a:gd name="T2" fmla="*/ 169 w 323"/>
                <a:gd name="T3" fmla="*/ 5 h 216"/>
                <a:gd name="T4" fmla="*/ 158 w 323"/>
                <a:gd name="T5" fmla="*/ 0 h 216"/>
                <a:gd name="T6" fmla="*/ 147 w 323"/>
                <a:gd name="T7" fmla="*/ 5 h 216"/>
                <a:gd name="T8" fmla="*/ 4 w 323"/>
                <a:gd name="T9" fmla="*/ 188 h 216"/>
                <a:gd name="T10" fmla="*/ 6 w 323"/>
                <a:gd name="T11" fmla="*/ 209 h 216"/>
                <a:gd name="T12" fmla="*/ 24 w 323"/>
                <a:gd name="T13" fmla="*/ 211 h 216"/>
                <a:gd name="T14" fmla="*/ 159 w 323"/>
                <a:gd name="T15" fmla="*/ 42 h 216"/>
                <a:gd name="T16" fmla="*/ 299 w 323"/>
                <a:gd name="T17" fmla="*/ 207 h 216"/>
                <a:gd name="T18" fmla="*/ 317 w 323"/>
                <a:gd name="T19" fmla="*/ 205 h 216"/>
                <a:gd name="T20" fmla="*/ 319 w 323"/>
                <a:gd name="T21" fmla="*/ 1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216">
                  <a:moveTo>
                    <a:pt x="319" y="184"/>
                  </a:moveTo>
                  <a:cubicBezTo>
                    <a:pt x="319" y="184"/>
                    <a:pt x="171" y="7"/>
                    <a:pt x="169" y="5"/>
                  </a:cubicBezTo>
                  <a:cubicBezTo>
                    <a:pt x="166" y="1"/>
                    <a:pt x="162" y="0"/>
                    <a:pt x="158" y="0"/>
                  </a:cubicBezTo>
                  <a:cubicBezTo>
                    <a:pt x="154" y="0"/>
                    <a:pt x="150" y="1"/>
                    <a:pt x="147" y="5"/>
                  </a:cubicBezTo>
                  <a:cubicBezTo>
                    <a:pt x="145" y="8"/>
                    <a:pt x="4" y="188"/>
                    <a:pt x="4" y="188"/>
                  </a:cubicBezTo>
                  <a:cubicBezTo>
                    <a:pt x="0" y="194"/>
                    <a:pt x="1" y="203"/>
                    <a:pt x="6" y="209"/>
                  </a:cubicBezTo>
                  <a:cubicBezTo>
                    <a:pt x="12" y="215"/>
                    <a:pt x="20" y="216"/>
                    <a:pt x="24" y="211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99" y="207"/>
                    <a:pt x="299" y="207"/>
                    <a:pt x="299" y="207"/>
                  </a:cubicBezTo>
                  <a:cubicBezTo>
                    <a:pt x="304" y="213"/>
                    <a:pt x="312" y="212"/>
                    <a:pt x="317" y="205"/>
                  </a:cubicBezTo>
                  <a:cubicBezTo>
                    <a:pt x="323" y="199"/>
                    <a:pt x="323" y="189"/>
                    <a:pt x="319" y="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25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36" y="4656399"/>
            <a:ext cx="1111654" cy="1103934"/>
          </a:xfrm>
          <a:prstGeom prst="ellipse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460420" y="5052769"/>
            <a:ext cx="496602" cy="579183"/>
            <a:chOff x="3218888" y="1504383"/>
            <a:chExt cx="449892" cy="557051"/>
          </a:xfrm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3278886" y="1504383"/>
              <a:ext cx="389894" cy="459874"/>
            </a:xfrm>
            <a:custGeom>
              <a:avLst/>
              <a:gdLst>
                <a:gd name="T0" fmla="*/ 533 w 594"/>
                <a:gd name="T1" fmla="*/ 0 h 771"/>
                <a:gd name="T2" fmla="*/ 63 w 594"/>
                <a:gd name="T3" fmla="*/ 0 h 771"/>
                <a:gd name="T4" fmla="*/ 0 w 594"/>
                <a:gd name="T5" fmla="*/ 61 h 771"/>
                <a:gd name="T6" fmla="*/ 0 w 594"/>
                <a:gd name="T7" fmla="*/ 554 h 771"/>
                <a:gd name="T8" fmla="*/ 10 w 594"/>
                <a:gd name="T9" fmla="*/ 536 h 771"/>
                <a:gd name="T10" fmla="*/ 57 w 594"/>
                <a:gd name="T11" fmla="*/ 445 h 771"/>
                <a:gd name="T12" fmla="*/ 57 w 594"/>
                <a:gd name="T13" fmla="*/ 61 h 771"/>
                <a:gd name="T14" fmla="*/ 63 w 594"/>
                <a:gd name="T15" fmla="*/ 56 h 771"/>
                <a:gd name="T16" fmla="*/ 533 w 594"/>
                <a:gd name="T17" fmla="*/ 56 h 771"/>
                <a:gd name="T18" fmla="*/ 537 w 594"/>
                <a:gd name="T19" fmla="*/ 61 h 771"/>
                <a:gd name="T20" fmla="*/ 537 w 594"/>
                <a:gd name="T21" fmla="*/ 708 h 771"/>
                <a:gd name="T22" fmla="*/ 533 w 594"/>
                <a:gd name="T23" fmla="*/ 714 h 771"/>
                <a:gd name="T24" fmla="*/ 255 w 594"/>
                <a:gd name="T25" fmla="*/ 714 h 771"/>
                <a:gd name="T26" fmla="*/ 258 w 594"/>
                <a:gd name="T27" fmla="*/ 771 h 771"/>
                <a:gd name="T28" fmla="*/ 533 w 594"/>
                <a:gd name="T29" fmla="*/ 771 h 771"/>
                <a:gd name="T30" fmla="*/ 594 w 594"/>
                <a:gd name="T31" fmla="*/ 708 h 771"/>
                <a:gd name="T32" fmla="*/ 594 w 594"/>
                <a:gd name="T33" fmla="*/ 61 h 771"/>
                <a:gd name="T34" fmla="*/ 533 w 594"/>
                <a:gd name="T35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4" h="771">
                  <a:moveTo>
                    <a:pt x="53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10" y="536"/>
                    <a:pt x="10" y="536"/>
                    <a:pt x="10" y="536"/>
                  </a:cubicBezTo>
                  <a:cubicBezTo>
                    <a:pt x="57" y="445"/>
                    <a:pt x="57" y="445"/>
                    <a:pt x="57" y="445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58"/>
                    <a:pt x="59" y="56"/>
                    <a:pt x="63" y="56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7" y="58"/>
                    <a:pt x="537" y="61"/>
                  </a:cubicBezTo>
                  <a:cubicBezTo>
                    <a:pt x="537" y="708"/>
                    <a:pt x="537" y="708"/>
                    <a:pt x="537" y="708"/>
                  </a:cubicBezTo>
                  <a:cubicBezTo>
                    <a:pt x="537" y="712"/>
                    <a:pt x="535" y="714"/>
                    <a:pt x="533" y="714"/>
                  </a:cubicBezTo>
                  <a:cubicBezTo>
                    <a:pt x="255" y="714"/>
                    <a:pt x="255" y="714"/>
                    <a:pt x="255" y="714"/>
                  </a:cubicBezTo>
                  <a:cubicBezTo>
                    <a:pt x="266" y="734"/>
                    <a:pt x="266" y="755"/>
                    <a:pt x="258" y="771"/>
                  </a:cubicBezTo>
                  <a:cubicBezTo>
                    <a:pt x="533" y="771"/>
                    <a:pt x="533" y="771"/>
                    <a:pt x="533" y="771"/>
                  </a:cubicBezTo>
                  <a:cubicBezTo>
                    <a:pt x="568" y="771"/>
                    <a:pt x="594" y="742"/>
                    <a:pt x="594" y="708"/>
                  </a:cubicBezTo>
                  <a:cubicBezTo>
                    <a:pt x="594" y="61"/>
                    <a:pt x="594" y="61"/>
                    <a:pt x="594" y="61"/>
                  </a:cubicBezTo>
                  <a:cubicBezTo>
                    <a:pt x="594" y="28"/>
                    <a:pt x="56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3218888" y="1731799"/>
              <a:ext cx="224384" cy="329635"/>
            </a:xfrm>
            <a:custGeom>
              <a:avLst/>
              <a:gdLst>
                <a:gd name="T0" fmla="*/ 306 w 342"/>
                <a:gd name="T1" fmla="*/ 296 h 553"/>
                <a:gd name="T2" fmla="*/ 196 w 342"/>
                <a:gd name="T3" fmla="*/ 225 h 553"/>
                <a:gd name="T4" fmla="*/ 277 w 342"/>
                <a:gd name="T5" fmla="*/ 56 h 553"/>
                <a:gd name="T6" fmla="*/ 263 w 342"/>
                <a:gd name="T7" fmla="*/ 10 h 553"/>
                <a:gd name="T8" fmla="*/ 223 w 342"/>
                <a:gd name="T9" fmla="*/ 29 h 553"/>
                <a:gd name="T10" fmla="*/ 102 w 342"/>
                <a:gd name="T11" fmla="*/ 261 h 553"/>
                <a:gd name="T12" fmla="*/ 85 w 342"/>
                <a:gd name="T13" fmla="*/ 186 h 553"/>
                <a:gd name="T14" fmla="*/ 20 w 342"/>
                <a:gd name="T15" fmla="*/ 135 h 553"/>
                <a:gd name="T16" fmla="*/ 20 w 342"/>
                <a:gd name="T17" fmla="*/ 196 h 553"/>
                <a:gd name="T18" fmla="*/ 50 w 342"/>
                <a:gd name="T19" fmla="*/ 434 h 553"/>
                <a:gd name="T20" fmla="*/ 56 w 342"/>
                <a:gd name="T21" fmla="*/ 471 h 553"/>
                <a:gd name="T22" fmla="*/ 64 w 342"/>
                <a:gd name="T23" fmla="*/ 488 h 553"/>
                <a:gd name="T24" fmla="*/ 106 w 342"/>
                <a:gd name="T25" fmla="*/ 528 h 553"/>
                <a:gd name="T26" fmla="*/ 244 w 342"/>
                <a:gd name="T27" fmla="*/ 490 h 553"/>
                <a:gd name="T28" fmla="*/ 246 w 342"/>
                <a:gd name="T29" fmla="*/ 486 h 553"/>
                <a:gd name="T30" fmla="*/ 335 w 342"/>
                <a:gd name="T31" fmla="*/ 357 h 553"/>
                <a:gd name="T32" fmla="*/ 306 w 342"/>
                <a:gd name="T33" fmla="*/ 29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553">
                  <a:moveTo>
                    <a:pt x="306" y="296"/>
                  </a:moveTo>
                  <a:cubicBezTo>
                    <a:pt x="196" y="225"/>
                    <a:pt x="196" y="225"/>
                    <a:pt x="196" y="225"/>
                  </a:cubicBezTo>
                  <a:cubicBezTo>
                    <a:pt x="225" y="169"/>
                    <a:pt x="248" y="111"/>
                    <a:pt x="277" y="56"/>
                  </a:cubicBezTo>
                  <a:cubicBezTo>
                    <a:pt x="287" y="40"/>
                    <a:pt x="279" y="17"/>
                    <a:pt x="263" y="10"/>
                  </a:cubicBezTo>
                  <a:cubicBezTo>
                    <a:pt x="246" y="0"/>
                    <a:pt x="233" y="12"/>
                    <a:pt x="223" y="29"/>
                  </a:cubicBezTo>
                  <a:cubicBezTo>
                    <a:pt x="187" y="102"/>
                    <a:pt x="141" y="188"/>
                    <a:pt x="102" y="261"/>
                  </a:cubicBezTo>
                  <a:cubicBezTo>
                    <a:pt x="100" y="244"/>
                    <a:pt x="85" y="186"/>
                    <a:pt x="85" y="186"/>
                  </a:cubicBezTo>
                  <a:cubicBezTo>
                    <a:pt x="81" y="165"/>
                    <a:pt x="45" y="133"/>
                    <a:pt x="20" y="135"/>
                  </a:cubicBezTo>
                  <a:cubicBezTo>
                    <a:pt x="0" y="135"/>
                    <a:pt x="16" y="173"/>
                    <a:pt x="20" y="196"/>
                  </a:cubicBezTo>
                  <a:cubicBezTo>
                    <a:pt x="33" y="277"/>
                    <a:pt x="37" y="354"/>
                    <a:pt x="50" y="434"/>
                  </a:cubicBezTo>
                  <a:cubicBezTo>
                    <a:pt x="50" y="448"/>
                    <a:pt x="52" y="459"/>
                    <a:pt x="56" y="471"/>
                  </a:cubicBezTo>
                  <a:cubicBezTo>
                    <a:pt x="58" y="477"/>
                    <a:pt x="62" y="484"/>
                    <a:pt x="64" y="488"/>
                  </a:cubicBezTo>
                  <a:cubicBezTo>
                    <a:pt x="75" y="503"/>
                    <a:pt x="89" y="519"/>
                    <a:pt x="106" y="528"/>
                  </a:cubicBezTo>
                  <a:cubicBezTo>
                    <a:pt x="156" y="553"/>
                    <a:pt x="216" y="536"/>
                    <a:pt x="244" y="490"/>
                  </a:cubicBezTo>
                  <a:cubicBezTo>
                    <a:pt x="244" y="490"/>
                    <a:pt x="246" y="488"/>
                    <a:pt x="246" y="486"/>
                  </a:cubicBezTo>
                  <a:cubicBezTo>
                    <a:pt x="335" y="357"/>
                    <a:pt x="335" y="357"/>
                    <a:pt x="335" y="357"/>
                  </a:cubicBezTo>
                  <a:cubicBezTo>
                    <a:pt x="342" y="340"/>
                    <a:pt x="323" y="306"/>
                    <a:pt x="306" y="2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文本框 52"/>
          <p:cNvSpPr txBox="1"/>
          <p:nvPr/>
        </p:nvSpPr>
        <p:spPr>
          <a:xfrm>
            <a:off x="1697988" y="2770734"/>
            <a:ext cx="383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A77452"/>
                </a:solidFill>
                <a:effectLst>
                  <a:glow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Sprint Backlog</a:t>
            </a:r>
            <a:endParaRPr lang="en-US" altLang="zh-CN" sz="2800" dirty="0">
              <a:solidFill>
                <a:srgbClr val="A77452"/>
              </a:solidFill>
              <a:effectLst>
                <a:glow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文本框 51"/>
          <p:cNvSpPr txBox="1">
            <a:spLocks/>
          </p:cNvSpPr>
          <p:nvPr/>
        </p:nvSpPr>
        <p:spPr>
          <a:xfrm>
            <a:off x="1513722" y="3184601"/>
            <a:ext cx="329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 Sprints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6" name="文本框 55"/>
          <p:cNvSpPr txBox="1"/>
          <p:nvPr/>
        </p:nvSpPr>
        <p:spPr>
          <a:xfrm>
            <a:off x="6354525" y="293754"/>
            <a:ext cx="299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800">
                <a:solidFill>
                  <a:srgbClr val="A77452"/>
                </a:solidFill>
                <a:effectLst>
                  <a:glow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Android App</a:t>
            </a:r>
            <a:endParaRPr lang="en-US" altLang="zh-CN" dirty="0"/>
          </a:p>
        </p:txBody>
      </p:sp>
      <p:sp>
        <p:nvSpPr>
          <p:cNvPr id="37" name="文本框 54"/>
          <p:cNvSpPr txBox="1">
            <a:spLocks/>
          </p:cNvSpPr>
          <p:nvPr/>
        </p:nvSpPr>
        <p:spPr>
          <a:xfrm>
            <a:off x="5796788" y="827540"/>
            <a:ext cx="343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 Amazing App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1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5" t="3505" r="15235" b="58869"/>
          <a:stretch/>
        </p:blipFill>
        <p:spPr>
          <a:xfrm>
            <a:off x="4822874" y="2849174"/>
            <a:ext cx="2331733" cy="207046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18294" y="42191"/>
            <a:ext cx="4922678" cy="1281335"/>
            <a:chOff x="1092200" y="584200"/>
            <a:chExt cx="3789525" cy="1281335"/>
          </a:xfrm>
        </p:grpSpPr>
        <p:sp>
          <p:nvSpPr>
            <p:cNvPr id="3" name="文本框 2"/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rgbClr val="FFC000">
                      <a:lumMod val="75000"/>
                    </a:srgbClr>
                  </a:solidFill>
                  <a:latin typeface="Bauhaus 93" panose="04030905020B02020C02" pitchFamily="82" charset="0"/>
                </a:rPr>
                <a:t>02</a:t>
              </a:r>
              <a:endParaRPr lang="zh-CN" altLang="en-US" sz="6600" dirty="0">
                <a:solidFill>
                  <a:srgbClr val="FFC000">
                    <a:lumMod val="75000"/>
                  </a:srgbClr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32161" y="911428"/>
              <a:ext cx="28495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C000">
                      <a:lumMod val="7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Product Backlog</a:t>
              </a:r>
              <a:endParaRPr lang="zh-CN" altLang="en-US" sz="2800" dirty="0">
                <a:solidFill>
                  <a:srgbClr val="FFC000">
                    <a:lumMod val="7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285615" y="1454727"/>
            <a:ext cx="2518785" cy="1846959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96943" y="5029199"/>
            <a:ext cx="2378558" cy="1135115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3597" y="3466719"/>
            <a:ext cx="191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C000">
                    <a:lumMod val="40000"/>
                    <a:lumOff val="60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Tutoring</a:t>
            </a:r>
          </a:p>
          <a:p>
            <a:pPr algn="ctr"/>
            <a:r>
              <a:rPr lang="en-US" altLang="zh-CN" sz="2400" b="1" dirty="0" smtClean="0">
                <a:solidFill>
                  <a:srgbClr val="FFC000">
                    <a:lumMod val="40000"/>
                    <a:lumOff val="60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Categories</a:t>
            </a:r>
          </a:p>
          <a:p>
            <a:pPr algn="ctr"/>
            <a:r>
              <a:rPr lang="en-US" altLang="zh-CN" sz="2400" b="1" dirty="0" smtClean="0">
                <a:solidFill>
                  <a:srgbClr val="FFC000">
                    <a:lumMod val="40000"/>
                    <a:lumOff val="60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(3)</a:t>
            </a:r>
            <a:endParaRPr lang="zh-CN" altLang="en-US" sz="2400" b="1" dirty="0">
              <a:solidFill>
                <a:srgbClr val="FFC000">
                  <a:lumMod val="40000"/>
                  <a:lumOff val="60000"/>
                </a:srgb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7777" y="2844800"/>
            <a:ext cx="1886697" cy="3307700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43631" y="5396701"/>
            <a:ext cx="20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Location(7)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33761" y="2173904"/>
            <a:ext cx="2223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Communication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(6)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18"/>
          <p:cNvSpPr/>
          <p:nvPr/>
        </p:nvSpPr>
        <p:spPr>
          <a:xfrm>
            <a:off x="7322188" y="5017385"/>
            <a:ext cx="4869811" cy="1135115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文本框 19"/>
          <p:cNvSpPr txBox="1"/>
          <p:nvPr/>
        </p:nvSpPr>
        <p:spPr>
          <a:xfrm>
            <a:off x="396733" y="4297716"/>
            <a:ext cx="20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Registration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18"/>
          <p:cNvSpPr/>
          <p:nvPr/>
        </p:nvSpPr>
        <p:spPr>
          <a:xfrm>
            <a:off x="3499" y="1454727"/>
            <a:ext cx="7151108" cy="1263856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00B05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文本框 19"/>
          <p:cNvSpPr txBox="1"/>
          <p:nvPr/>
        </p:nvSpPr>
        <p:spPr>
          <a:xfrm>
            <a:off x="1783416" y="1908231"/>
            <a:ext cx="409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Login and Authentication(2)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8139672" y="5396701"/>
            <a:ext cx="332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Pricing and Availability(4)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文本框 22"/>
          <p:cNvSpPr txBox="1"/>
          <p:nvPr/>
        </p:nvSpPr>
        <p:spPr>
          <a:xfrm>
            <a:off x="2654601" y="4143828"/>
            <a:ext cx="2223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Tutor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Reviews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(8)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框 22"/>
          <p:cNvSpPr txBox="1"/>
          <p:nvPr/>
        </p:nvSpPr>
        <p:spPr>
          <a:xfrm>
            <a:off x="9935408" y="2856240"/>
            <a:ext cx="2223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Advertisement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 5"/>
          <p:cNvSpPr/>
          <p:nvPr/>
        </p:nvSpPr>
        <p:spPr>
          <a:xfrm>
            <a:off x="218294" y="2844800"/>
            <a:ext cx="2518785" cy="3307700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文本框 22"/>
          <p:cNvSpPr txBox="1"/>
          <p:nvPr/>
        </p:nvSpPr>
        <p:spPr>
          <a:xfrm>
            <a:off x="366020" y="4297716"/>
            <a:ext cx="2223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Registration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 5"/>
          <p:cNvSpPr/>
          <p:nvPr/>
        </p:nvSpPr>
        <p:spPr>
          <a:xfrm>
            <a:off x="9856756" y="1413660"/>
            <a:ext cx="2301984" cy="3505977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7030A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22"/>
          <p:cNvSpPr txBox="1"/>
          <p:nvPr/>
        </p:nvSpPr>
        <p:spPr>
          <a:xfrm>
            <a:off x="9896082" y="2966593"/>
            <a:ext cx="2223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Advertisement</a:t>
            </a:r>
          </a:p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(9)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 15"/>
          <p:cNvSpPr/>
          <p:nvPr/>
        </p:nvSpPr>
        <p:spPr>
          <a:xfrm>
            <a:off x="7285615" y="3454531"/>
            <a:ext cx="2518785" cy="1465106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  <a:effectLst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框 22"/>
          <p:cNvSpPr txBox="1"/>
          <p:nvPr/>
        </p:nvSpPr>
        <p:spPr>
          <a:xfrm>
            <a:off x="7533761" y="3936813"/>
            <a:ext cx="2223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Search(5)</a:t>
            </a:r>
            <a:endParaRPr lang="en-US" altLang="zh-CN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4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64512"/>
          <a:stretch/>
        </p:blipFill>
        <p:spPr>
          <a:xfrm>
            <a:off x="0" y="4023049"/>
            <a:ext cx="12192000" cy="28593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 useBgFill="1">
        <p:nvSpPr>
          <p:cNvPr id="9" name="椭圆 8"/>
          <p:cNvSpPr>
            <a:spLocks/>
          </p:cNvSpPr>
          <p:nvPr/>
        </p:nvSpPr>
        <p:spPr>
          <a:xfrm>
            <a:off x="534641" y="3277482"/>
            <a:ext cx="1333067" cy="1333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3" y="3417762"/>
            <a:ext cx="1008253" cy="1001251"/>
          </a:xfrm>
          <a:prstGeom prst="ellipse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51823" y="574472"/>
            <a:ext cx="3916167" cy="1107996"/>
            <a:chOff x="1092200" y="584200"/>
            <a:chExt cx="3916167" cy="1107996"/>
          </a:xfrm>
        </p:grpSpPr>
        <p:sp>
          <p:nvSpPr>
            <p:cNvPr id="3" name="文本框 2"/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accent6">
                      <a:lumMod val="75000"/>
                    </a:schemeClr>
                  </a:solidFill>
                  <a:latin typeface="Bauhaus 93" panose="04030905020B02020C02" pitchFamily="82" charset="0"/>
                </a:rPr>
                <a:t>02</a:t>
              </a:r>
              <a:endParaRPr lang="zh-CN" altLang="en-US" sz="6600" dirty="0">
                <a:solidFill>
                  <a:schemeClr val="accent6">
                    <a:lumMod val="75000"/>
                  </a:schemeClr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58803" y="87304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Sprint Backlog</a:t>
              </a:r>
              <a:endParaRPr lang="zh-CN" altLang="en-US" sz="2800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 useBgFill="1">
        <p:nvSpPr>
          <p:cNvPr id="10" name="椭圆 9"/>
          <p:cNvSpPr>
            <a:spLocks/>
          </p:cNvSpPr>
          <p:nvPr/>
        </p:nvSpPr>
        <p:spPr>
          <a:xfrm>
            <a:off x="2843335" y="3257765"/>
            <a:ext cx="1333067" cy="1333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 useBgFill="1">
        <p:nvSpPr>
          <p:cNvPr id="11" name="椭圆 10"/>
          <p:cNvSpPr>
            <a:spLocks/>
          </p:cNvSpPr>
          <p:nvPr/>
        </p:nvSpPr>
        <p:spPr>
          <a:xfrm>
            <a:off x="7460722" y="3257765"/>
            <a:ext cx="1333067" cy="1333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 useBgFill="1">
        <p:nvSpPr>
          <p:cNvPr id="12" name="椭圆 11"/>
          <p:cNvSpPr>
            <a:spLocks/>
          </p:cNvSpPr>
          <p:nvPr/>
        </p:nvSpPr>
        <p:spPr>
          <a:xfrm>
            <a:off x="5152028" y="3257765"/>
            <a:ext cx="1333067" cy="1333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>
            <a:spLocks/>
          </p:cNvSpPr>
          <p:nvPr/>
        </p:nvSpPr>
        <p:spPr>
          <a:xfrm>
            <a:off x="3034730" y="1902747"/>
            <a:ext cx="1137048" cy="13747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ST3 (3)</a:t>
            </a:r>
          </a:p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ST4 (5)</a:t>
            </a:r>
          </a:p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ST6 (2)</a:t>
            </a:r>
          </a:p>
          <a:p>
            <a:pPr algn="ctr">
              <a:lnSpc>
                <a:spcPts val="2500"/>
              </a:lnSpc>
            </a:pPr>
            <a:endParaRPr lang="en-US" altLang="zh-CN" b="1" dirty="0">
              <a:solidFill>
                <a:prstClr val="black">
                  <a:lumMod val="65000"/>
                  <a:lumOff val="35000"/>
                </a:prst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8" name="文本框 17"/>
          <p:cNvSpPr txBox="1">
            <a:spLocks/>
          </p:cNvSpPr>
          <p:nvPr/>
        </p:nvSpPr>
        <p:spPr>
          <a:xfrm>
            <a:off x="752268" y="1902747"/>
            <a:ext cx="1004587" cy="7335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ST1 (8)</a:t>
            </a:r>
          </a:p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ST2 (2)</a:t>
            </a:r>
          </a:p>
        </p:txBody>
      </p:sp>
      <p:sp>
        <p:nvSpPr>
          <p:cNvPr id="19" name="文本框 18"/>
          <p:cNvSpPr txBox="1">
            <a:spLocks/>
          </p:cNvSpPr>
          <p:nvPr/>
        </p:nvSpPr>
        <p:spPr>
          <a:xfrm>
            <a:off x="5329374" y="1950133"/>
            <a:ext cx="1004588" cy="4129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ST7 (10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</p:txBody>
      </p:sp>
      <p:sp>
        <p:nvSpPr>
          <p:cNvPr id="20" name="文本框 19"/>
          <p:cNvSpPr txBox="1">
            <a:spLocks/>
          </p:cNvSpPr>
          <p:nvPr/>
        </p:nvSpPr>
        <p:spPr>
          <a:xfrm>
            <a:off x="7522614" y="1902747"/>
            <a:ext cx="1063890" cy="7335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ST8 (5)  ST9 (5)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2145" y="3693465"/>
            <a:ext cx="10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Sprint 1</a:t>
            </a:r>
            <a:endParaRPr lang="zh-CN" altLang="en-US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9476" y="1950787"/>
            <a:ext cx="97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20%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84182" y="2503991"/>
            <a:ext cx="97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50%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43360" y="1950133"/>
            <a:ext cx="97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86504" y="2636281"/>
            <a:ext cx="97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90%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0794" y="4866781"/>
            <a:ext cx="218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02/11-02/25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85583" y="4866781"/>
            <a:ext cx="204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02/26-03/10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65" y="3409853"/>
            <a:ext cx="1008253" cy="1001251"/>
          </a:xfrm>
          <a:prstGeom prst="ellipse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82" y="3409853"/>
            <a:ext cx="1008253" cy="1001251"/>
          </a:xfrm>
          <a:prstGeom prst="ellipse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42" y="3431868"/>
            <a:ext cx="1008253" cy="1001251"/>
          </a:xfrm>
          <a:prstGeom prst="ellipse">
            <a:avLst/>
          </a:prstGeom>
        </p:spPr>
      </p:pic>
      <p:sp useBgFill="1">
        <p:nvSpPr>
          <p:cNvPr id="35" name="椭圆 34"/>
          <p:cNvSpPr>
            <a:spLocks/>
          </p:cNvSpPr>
          <p:nvPr/>
        </p:nvSpPr>
        <p:spPr>
          <a:xfrm>
            <a:off x="9778116" y="3305152"/>
            <a:ext cx="1333067" cy="1269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>
            <a:spLocks/>
          </p:cNvSpPr>
          <p:nvPr/>
        </p:nvSpPr>
        <p:spPr>
          <a:xfrm>
            <a:off x="9860092" y="1950133"/>
            <a:ext cx="1155157" cy="4129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ST5 (10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0903898" y="1950133"/>
            <a:ext cx="128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100%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36" y="3479254"/>
            <a:ext cx="1008253" cy="953865"/>
          </a:xfrm>
          <a:prstGeom prst="ellipse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712751" y="4850745"/>
            <a:ext cx="221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03/11-03/31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36537" y="4863346"/>
            <a:ext cx="203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04/01-04/14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378078" y="4878749"/>
            <a:ext cx="2133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04/15-04/28</a:t>
            </a:r>
            <a:endParaRPr lang="zh-CN" altLang="en-US" sz="2400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991162" y="3690375"/>
            <a:ext cx="10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Sprint 2</a:t>
            </a:r>
            <a:endParaRPr lang="zh-CN" altLang="en-US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296206" y="3697722"/>
            <a:ext cx="10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Sprint 3</a:t>
            </a:r>
            <a:endParaRPr lang="zh-CN" altLang="en-US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31560" y="3687992"/>
            <a:ext cx="10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Sprint 4</a:t>
            </a:r>
            <a:endParaRPr lang="zh-CN" altLang="en-US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70539" y="3697722"/>
            <a:ext cx="10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Sprint 5</a:t>
            </a:r>
            <a:endParaRPr lang="zh-CN" altLang="en-US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0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2200" y="584200"/>
            <a:ext cx="5415280" cy="985520"/>
            <a:chOff x="1092200" y="584200"/>
            <a:chExt cx="3898901" cy="1107996"/>
          </a:xfrm>
        </p:grpSpPr>
        <p:sp>
          <p:nvSpPr>
            <p:cNvPr id="3" name="文本框 2"/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A77452"/>
                  </a:solidFill>
                  <a:latin typeface="Bauhaus 93" panose="04030905020B02020C02" pitchFamily="82" charset="0"/>
                </a:rPr>
                <a:t>03</a:t>
              </a:r>
              <a:endParaRPr lang="zh-CN" altLang="en-US" sz="6600" dirty="0">
                <a:solidFill>
                  <a:srgbClr val="A77452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41537" y="783510"/>
              <a:ext cx="2849564" cy="52322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A7745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Burndown Chart</a:t>
              </a:r>
              <a:endParaRPr lang="zh-CN" altLang="en-US" sz="2800" dirty="0">
                <a:solidFill>
                  <a:srgbClr val="A7745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837054"/>
              </p:ext>
            </p:extLst>
          </p:nvPr>
        </p:nvGraphicFramePr>
        <p:xfrm>
          <a:off x="260984" y="1521618"/>
          <a:ext cx="11805269" cy="4894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2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暖森</Template>
  <TotalTime>219</TotalTime>
  <Words>211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Microsoft JhengHei Light</vt:lpstr>
      <vt:lpstr>Impact</vt:lpstr>
      <vt:lpstr>Arial Unicode MS</vt:lpstr>
      <vt:lpstr>Microsoft JhengHei UI</vt:lpstr>
      <vt:lpstr>Microsoft JhengHei</vt:lpstr>
      <vt:lpstr>宋体</vt:lpstr>
      <vt:lpstr>Microsoft JhengHei UI Light</vt:lpstr>
      <vt:lpstr>Bauhaus 93</vt:lpstr>
      <vt:lpstr>MS UI Gothic</vt:lpstr>
      <vt:lpstr>Calibri Light</vt:lpstr>
      <vt:lpstr>Microsoft YaHei UI</vt:lpstr>
      <vt:lpstr>Microsoft YaHei UI Light</vt:lpstr>
      <vt:lpstr>Calibri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ppt宝藏</dc:creator>
  <cp:lastModifiedBy>Arun Gopinathan</cp:lastModifiedBy>
  <cp:revision>39</cp:revision>
  <dcterms:created xsi:type="dcterms:W3CDTF">2015-10-30T15:23:54Z</dcterms:created>
  <dcterms:modified xsi:type="dcterms:W3CDTF">2016-04-28T05:23:20Z</dcterms:modified>
</cp:coreProperties>
</file>